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2"/>
  </p:notesMasterIdLst>
  <p:sldIdLst>
    <p:sldId id="257" r:id="rId2"/>
    <p:sldId id="291" r:id="rId3"/>
    <p:sldId id="279" r:id="rId4"/>
    <p:sldId id="272" r:id="rId5"/>
    <p:sldId id="296" r:id="rId6"/>
    <p:sldId id="280" r:id="rId7"/>
    <p:sldId id="273" r:id="rId8"/>
    <p:sldId id="263" r:id="rId9"/>
    <p:sldId id="267" r:id="rId10"/>
    <p:sldId id="265" r:id="rId11"/>
    <p:sldId id="271" r:id="rId12"/>
    <p:sldId id="295" r:id="rId13"/>
    <p:sldId id="292" r:id="rId14"/>
    <p:sldId id="290" r:id="rId15"/>
    <p:sldId id="268" r:id="rId16"/>
    <p:sldId id="277" r:id="rId17"/>
    <p:sldId id="278" r:id="rId18"/>
    <p:sldId id="283" r:id="rId19"/>
    <p:sldId id="262" r:id="rId20"/>
    <p:sldId id="288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D3A3089-AA3D-3E46-A74C-24D7D4D8795C}">
          <p14:sldIdLst>
            <p14:sldId id="257"/>
            <p14:sldId id="291"/>
            <p14:sldId id="279"/>
            <p14:sldId id="272"/>
            <p14:sldId id="296"/>
            <p14:sldId id="280"/>
            <p14:sldId id="273"/>
            <p14:sldId id="263"/>
            <p14:sldId id="267"/>
            <p14:sldId id="265"/>
            <p14:sldId id="271"/>
            <p14:sldId id="295"/>
            <p14:sldId id="292"/>
            <p14:sldId id="290"/>
            <p14:sldId id="268"/>
            <p14:sldId id="277"/>
            <p14:sldId id="278"/>
            <p14:sldId id="283"/>
            <p14:sldId id="262"/>
            <p14:sldId id="28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1426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2362F8-061E-A340-9589-D8B06D906DA0}" type="datetimeFigureOut">
              <a:rPr lang="en-US" smtClean="0"/>
              <a:t>5/30/2019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DD0EC0-1F57-874B-9193-F7739E0D6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764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DD0EC0-1F57-874B-9193-F7739E0D6D5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061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1-GoForLaunch_PowerPoint-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90871" y="516645"/>
            <a:ext cx="7372679" cy="1154292"/>
          </a:xfrm>
          <a:ln>
            <a:noFill/>
          </a:ln>
        </p:spPr>
        <p:txBody>
          <a:bodyPr anchor="t">
            <a:noAutofit/>
          </a:bodyPr>
          <a:lstStyle>
            <a:lvl1pPr algn="l">
              <a:defRPr sz="4900" baseline="0">
                <a:solidFill>
                  <a:schemeClr val="bg1"/>
                </a:solidFill>
                <a:latin typeface="Ubuntu"/>
                <a:cs typeface="Ubuntu"/>
              </a:defRPr>
            </a:lvl1pPr>
          </a:lstStyle>
          <a:p>
            <a:r>
              <a:rPr lang="en-US" dirty="0" smtClean="0"/>
              <a:t>Opening Slide Title</a:t>
            </a:r>
            <a:endParaRPr lang="en-US" dirty="0"/>
          </a:p>
        </p:txBody>
      </p:sp>
      <p:sp>
        <p:nvSpPr>
          <p:cNvPr id="5" name="Title 1"/>
          <p:cNvSpPr txBox="1">
            <a:spLocks/>
          </p:cNvSpPr>
          <p:nvPr userDrawn="1"/>
        </p:nvSpPr>
        <p:spPr>
          <a:xfrm>
            <a:off x="590871" y="1796104"/>
            <a:ext cx="7372679" cy="209001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900" b="1" i="0" kern="1200" cap="all" baseline="0">
                <a:solidFill>
                  <a:schemeClr val="bg1"/>
                </a:solidFill>
                <a:latin typeface="Ubuntu"/>
                <a:ea typeface="+mj-ea"/>
                <a:cs typeface="Ubuntu"/>
              </a:defRPr>
            </a:lvl1pPr>
          </a:lstStyle>
          <a:p>
            <a:r>
              <a:rPr lang="en-US" sz="3000" b="0" cap="none" dirty="0" smtClean="0"/>
              <a:t>Subhead</a:t>
            </a:r>
            <a:r>
              <a:rPr lang="en-US" sz="3000" b="0" cap="none" baseline="0" dirty="0" smtClean="0"/>
              <a:t> of Opening Slide</a:t>
            </a:r>
            <a:endParaRPr lang="en-US" sz="3000" b="0" cap="none" dirty="0"/>
          </a:p>
        </p:txBody>
      </p:sp>
    </p:spTree>
    <p:extLst>
      <p:ext uri="{BB962C8B-B14F-4D97-AF65-F5344CB8AC3E}">
        <p14:creationId xmlns:p14="http://schemas.microsoft.com/office/powerpoint/2010/main" val="3130568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024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1-GoForLaunch_PowerPoint-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5601" y="4205036"/>
            <a:ext cx="6927360" cy="862156"/>
          </a:xfrm>
        </p:spPr>
        <p:txBody>
          <a:bodyPr anchor="t"/>
          <a:lstStyle>
            <a:lvl1pPr algn="l">
              <a:defRPr sz="4000" b="0" i="0" cap="all">
                <a:solidFill>
                  <a:schemeClr val="bg1"/>
                </a:solidFill>
                <a:latin typeface="Ubuntu"/>
                <a:cs typeface="Ubuntu"/>
              </a:defRPr>
            </a:lvl1pPr>
          </a:lstStyle>
          <a:p>
            <a:r>
              <a:rPr lang="en-US" dirty="0" smtClean="0"/>
              <a:t>This is a Transition Slide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5601" y="5366093"/>
            <a:ext cx="4750273" cy="558663"/>
          </a:xfrm>
        </p:spPr>
        <p:txBody>
          <a:bodyPr anchor="b"/>
          <a:lstStyle>
            <a:lvl1pPr marL="0" indent="0">
              <a:buNone/>
              <a:defRPr sz="2000" cap="none">
                <a:solidFill>
                  <a:schemeClr val="bg1"/>
                </a:solidFill>
                <a:latin typeface="Ubuntu"/>
                <a:cs typeface="Ubuntu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Here’s an example of a subtitle</a:t>
            </a:r>
          </a:p>
        </p:txBody>
      </p:sp>
    </p:spTree>
    <p:extLst>
      <p:ext uri="{BB962C8B-B14F-4D97-AF65-F5344CB8AC3E}">
        <p14:creationId xmlns:p14="http://schemas.microsoft.com/office/powerpoint/2010/main" val="2668391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Ubuntu"/>
                <a:cs typeface="Ubuntu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79558"/>
          </a:xfrm>
        </p:spPr>
        <p:txBody>
          <a:bodyPr/>
          <a:lstStyle>
            <a:lvl1pPr>
              <a:defRPr>
                <a:latin typeface="Arial"/>
                <a:cs typeface="Arial"/>
              </a:defRPr>
            </a:lvl1pPr>
            <a:lvl2pPr>
              <a:defRPr>
                <a:latin typeface="Arial"/>
                <a:cs typeface="Arial"/>
              </a:defRPr>
            </a:lvl2pPr>
            <a:lvl3pPr>
              <a:defRPr>
                <a:latin typeface="Arial"/>
                <a:cs typeface="Arial"/>
              </a:defRPr>
            </a:lvl3pPr>
            <a:lvl4pPr>
              <a:defRPr>
                <a:latin typeface="Arial"/>
                <a:cs typeface="Arial"/>
              </a:defRPr>
            </a:lvl4pPr>
            <a:lvl5pPr>
              <a:defRPr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1541413" y="5927367"/>
            <a:ext cx="6925505" cy="281788"/>
          </a:xfrm>
        </p:spPr>
        <p:txBody>
          <a:bodyPr anchor="b">
            <a:normAutofit/>
          </a:bodyPr>
          <a:lstStyle>
            <a:lvl1pPr marL="0" indent="0">
              <a:buNone/>
              <a:defRPr sz="1200" cap="all">
                <a:solidFill>
                  <a:srgbClr val="83786F"/>
                </a:solidFill>
                <a:latin typeface="Arial"/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Add the section that you are on here</a:t>
            </a:r>
          </a:p>
        </p:txBody>
      </p:sp>
    </p:spTree>
    <p:extLst>
      <p:ext uri="{BB962C8B-B14F-4D97-AF65-F5344CB8AC3E}">
        <p14:creationId xmlns:p14="http://schemas.microsoft.com/office/powerpoint/2010/main" val="2881793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39795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39795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1541413" y="5927367"/>
            <a:ext cx="6925505" cy="281788"/>
          </a:xfrm>
        </p:spPr>
        <p:txBody>
          <a:bodyPr anchor="b">
            <a:normAutofit/>
          </a:bodyPr>
          <a:lstStyle>
            <a:lvl1pPr marL="0" indent="0">
              <a:buNone/>
              <a:defRPr sz="1200" cap="all">
                <a:solidFill>
                  <a:srgbClr val="83786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Add the section that you are on here</a:t>
            </a:r>
          </a:p>
        </p:txBody>
      </p:sp>
    </p:spTree>
    <p:extLst>
      <p:ext uri="{BB962C8B-B14F-4D97-AF65-F5344CB8AC3E}">
        <p14:creationId xmlns:p14="http://schemas.microsoft.com/office/powerpoint/2010/main" val="1306554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541413" y="5927367"/>
            <a:ext cx="6925505" cy="281788"/>
          </a:xfrm>
        </p:spPr>
        <p:txBody>
          <a:bodyPr anchor="b">
            <a:normAutofit/>
          </a:bodyPr>
          <a:lstStyle>
            <a:lvl1pPr marL="0" indent="0">
              <a:buNone/>
              <a:defRPr sz="1200" cap="all">
                <a:solidFill>
                  <a:srgbClr val="83786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Add the section that you are on here</a:t>
            </a:r>
          </a:p>
        </p:txBody>
      </p:sp>
    </p:spTree>
    <p:extLst>
      <p:ext uri="{BB962C8B-B14F-4D97-AF65-F5344CB8AC3E}">
        <p14:creationId xmlns:p14="http://schemas.microsoft.com/office/powerpoint/2010/main" val="206817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541413" y="5927367"/>
            <a:ext cx="6925505" cy="281788"/>
          </a:xfrm>
        </p:spPr>
        <p:txBody>
          <a:bodyPr anchor="b">
            <a:normAutofit/>
          </a:bodyPr>
          <a:lstStyle>
            <a:lvl1pPr marL="0" indent="0">
              <a:buNone/>
              <a:defRPr sz="1200" cap="all">
                <a:solidFill>
                  <a:srgbClr val="83786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Add the section that you are on here</a:t>
            </a:r>
          </a:p>
        </p:txBody>
      </p:sp>
    </p:spTree>
    <p:extLst>
      <p:ext uri="{BB962C8B-B14F-4D97-AF65-F5344CB8AC3E}">
        <p14:creationId xmlns:p14="http://schemas.microsoft.com/office/powerpoint/2010/main" val="681380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116701"/>
            <a:ext cx="5486400" cy="566738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4363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742410"/>
            <a:ext cx="5486400" cy="804862"/>
          </a:xfrm>
        </p:spPr>
        <p:txBody>
          <a:bodyPr/>
          <a:lstStyle>
            <a:lvl1pPr marL="0" indent="0">
              <a:buNone/>
              <a:defRPr sz="1400" cap="all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1541413" y="5927367"/>
            <a:ext cx="6925505" cy="281788"/>
          </a:xfrm>
        </p:spPr>
        <p:txBody>
          <a:bodyPr anchor="b">
            <a:normAutofit/>
          </a:bodyPr>
          <a:lstStyle>
            <a:lvl1pPr marL="0" indent="0">
              <a:buNone/>
              <a:defRPr sz="1200" cap="all">
                <a:solidFill>
                  <a:srgbClr val="83786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Add the section that you are on here</a:t>
            </a:r>
          </a:p>
        </p:txBody>
      </p:sp>
    </p:spTree>
    <p:extLst>
      <p:ext uri="{BB962C8B-B14F-4D97-AF65-F5344CB8AC3E}">
        <p14:creationId xmlns:p14="http://schemas.microsoft.com/office/powerpoint/2010/main" val="1968608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252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135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6071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4" r:id="rId2"/>
    <p:sldLayoutId id="2147483676" r:id="rId3"/>
    <p:sldLayoutId id="2147483734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000" b="1" i="0" kern="1200" cap="all">
          <a:solidFill>
            <a:schemeClr val="tx2">
              <a:lumMod val="50000"/>
            </a:schemeClr>
          </a:solidFill>
          <a:latin typeface="Ubuntu"/>
          <a:ea typeface="+mj-ea"/>
          <a:cs typeface="Ubuntu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bg1">
              <a:lumMod val="50000"/>
            </a:schemeClr>
          </a:solidFill>
          <a:latin typeface=""/>
          <a:ea typeface="+mn-ea"/>
          <a:cs typeface="Helvetic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bg1">
              <a:lumMod val="50000"/>
            </a:schemeClr>
          </a:solidFill>
          <a:latin typeface=""/>
          <a:ea typeface="+mn-ea"/>
          <a:cs typeface="Helvetic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bg1">
              <a:lumMod val="50000"/>
            </a:schemeClr>
          </a:solidFill>
          <a:latin typeface=""/>
          <a:ea typeface="+mn-ea"/>
          <a:cs typeface="Helvetic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bg1">
              <a:lumMod val="50000"/>
            </a:schemeClr>
          </a:solidFill>
          <a:latin typeface=""/>
          <a:ea typeface="+mn-ea"/>
          <a:cs typeface="Helvetic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bg1">
              <a:lumMod val="50000"/>
            </a:schemeClr>
          </a:solidFill>
          <a:latin typeface=""/>
          <a:ea typeface="+mn-ea"/>
          <a:cs typeface="Helvetic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jpg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3267" y="1159813"/>
            <a:ext cx="6927360" cy="862156"/>
          </a:xfrm>
        </p:spPr>
        <p:txBody>
          <a:bodyPr/>
          <a:lstStyle/>
          <a:p>
            <a:pPr algn="ctr"/>
            <a:r>
              <a:rPr lang="en-US" sz="6600" i="1" dirty="0" smtClean="0"/>
              <a:t>Space </a:t>
            </a:r>
            <a:br>
              <a:rPr lang="en-US" sz="6600" i="1" dirty="0" smtClean="0"/>
            </a:br>
            <a:r>
              <a:rPr lang="en-US" sz="6600" i="1" dirty="0" smtClean="0"/>
              <a:t>Inspires!</a:t>
            </a:r>
            <a:endParaRPr lang="en-US" sz="6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9857" y="6179246"/>
            <a:ext cx="5625720" cy="558663"/>
          </a:xfrm>
        </p:spPr>
        <p:txBody>
          <a:bodyPr>
            <a:noAutofit/>
          </a:bodyPr>
          <a:lstStyle/>
          <a:p>
            <a:pPr algn="ctr"/>
            <a:r>
              <a:rPr lang="en-US" sz="2500" dirty="0" smtClean="0"/>
              <a:t>Michelle Lucas </a:t>
            </a:r>
            <a:endParaRPr lang="en-US" sz="2500" dirty="0"/>
          </a:p>
          <a:p>
            <a:pPr algn="ctr"/>
            <a:r>
              <a:rPr lang="en-US" sz="2500" dirty="0" smtClean="0"/>
              <a:t>Founder &amp; President of Higher Orbits</a:t>
            </a:r>
          </a:p>
          <a:p>
            <a:pPr algn="ctr"/>
            <a:r>
              <a:rPr lang="en-US" sz="2500" dirty="0" smtClean="0"/>
              <a:t>Program Director </a:t>
            </a:r>
            <a:r>
              <a:rPr lang="en-US" sz="2500" i="1" dirty="0" smtClean="0"/>
              <a:t>Go For Launch!</a:t>
            </a:r>
          </a:p>
        </p:txBody>
      </p:sp>
      <p:pic>
        <p:nvPicPr>
          <p:cNvPr id="4" name="Picture 3" descr="image0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0490" y="4895948"/>
            <a:ext cx="2501666" cy="19493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36705" y="3407539"/>
            <a:ext cx="323979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Light the Fire</a:t>
            </a:r>
            <a:r>
              <a:rPr lang="mr-IN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…</a:t>
            </a:r>
            <a:r>
              <a:rPr lang="en-US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</a:t>
            </a:r>
            <a:endParaRPr lang="en-US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5252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uthPhoto-KAH_106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02" y="3164753"/>
            <a:ext cx="4553698" cy="3035798"/>
          </a:xfrm>
          <a:prstGeom prst="rect">
            <a:avLst/>
          </a:prstGeom>
        </p:spPr>
      </p:pic>
      <p:pic>
        <p:nvPicPr>
          <p:cNvPr id="2" name="Picture 1" descr="IMG_1579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86" t="21528" r="1146" b="12963"/>
          <a:stretch/>
        </p:blipFill>
        <p:spPr>
          <a:xfrm>
            <a:off x="199128" y="190500"/>
            <a:ext cx="4481901" cy="2809875"/>
          </a:xfrm>
          <a:prstGeom prst="rect">
            <a:avLst/>
          </a:prstGeom>
        </p:spPr>
      </p:pic>
      <p:pic>
        <p:nvPicPr>
          <p:cNvPr id="5" name="Picture 4" descr="HuthPhoto-KAH_144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374" y="3164753"/>
            <a:ext cx="3716979" cy="2477986"/>
          </a:xfrm>
          <a:prstGeom prst="rect">
            <a:avLst/>
          </a:prstGeom>
        </p:spPr>
      </p:pic>
      <p:pic>
        <p:nvPicPr>
          <p:cNvPr id="6" name="Picture 5" descr="PhotoC4-CAHT0033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629" y="398662"/>
            <a:ext cx="3902572" cy="2601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87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603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765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62270"/>
            <a:ext cx="8229600" cy="1143000"/>
          </a:xfrm>
        </p:spPr>
        <p:txBody>
          <a:bodyPr/>
          <a:lstStyle/>
          <a:p>
            <a:r>
              <a:rPr lang="en-US" dirty="0" smtClean="0"/>
              <a:t>Ways to space</a:t>
            </a:r>
            <a:endParaRPr lang="en-US" dirty="0"/>
          </a:p>
        </p:txBody>
      </p:sp>
      <p:pic>
        <p:nvPicPr>
          <p:cNvPr id="3" name="Picture 2" descr="SpaceX_CRS-4_Drag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015" y="3534310"/>
            <a:ext cx="2980583" cy="1983320"/>
          </a:xfrm>
          <a:prstGeom prst="rect">
            <a:avLst/>
          </a:prstGeom>
        </p:spPr>
      </p:pic>
      <p:pic>
        <p:nvPicPr>
          <p:cNvPr id="4" name="Picture 3" descr="Kelly_P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6" y="810054"/>
            <a:ext cx="2969860" cy="1978254"/>
          </a:xfrm>
          <a:prstGeom prst="rect">
            <a:avLst/>
          </a:prstGeom>
        </p:spPr>
      </p:pic>
      <p:pic>
        <p:nvPicPr>
          <p:cNvPr id="5" name="Picture 4" descr="SpX_CRS-2_launch_-_further_-_cropped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628" y="620820"/>
            <a:ext cx="2220126" cy="2788564"/>
          </a:xfrm>
          <a:prstGeom prst="rect">
            <a:avLst/>
          </a:prstGeom>
        </p:spPr>
      </p:pic>
      <p:pic>
        <p:nvPicPr>
          <p:cNvPr id="6" name="Picture 5" descr="201401090001hq_0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3" r="10023"/>
          <a:stretch/>
        </p:blipFill>
        <p:spPr>
          <a:xfrm>
            <a:off x="77766" y="3058984"/>
            <a:ext cx="2389057" cy="3670341"/>
          </a:xfrm>
          <a:prstGeom prst="rect">
            <a:avLst/>
          </a:prstGeom>
        </p:spPr>
      </p:pic>
      <p:pic>
        <p:nvPicPr>
          <p:cNvPr id="7" name="Picture 6" descr="blueorigincapsule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267" y="932862"/>
            <a:ext cx="2652472" cy="2126122"/>
          </a:xfrm>
          <a:prstGeom prst="rect">
            <a:avLst/>
          </a:prstGeom>
        </p:spPr>
      </p:pic>
      <p:pic>
        <p:nvPicPr>
          <p:cNvPr id="8" name="Picture 7" descr="launch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0" t="6497" r="16324" b="-1"/>
          <a:stretch/>
        </p:blipFill>
        <p:spPr>
          <a:xfrm>
            <a:off x="2633359" y="3058984"/>
            <a:ext cx="3418726" cy="302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624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Student </a:t>
            </a:r>
            <a:r>
              <a:rPr lang="en-US" dirty="0" smtClean="0"/>
              <a:t>science in space</a:t>
            </a:r>
            <a:endParaRPr lang="en-US" dirty="0"/>
          </a:p>
        </p:txBody>
      </p:sp>
      <p:pic>
        <p:nvPicPr>
          <p:cNvPr id="3" name="Picture 2" descr="IMG_254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9827"/>
            <a:ext cx="4425722" cy="2950481"/>
          </a:xfrm>
          <a:prstGeom prst="rect">
            <a:avLst/>
          </a:prstGeom>
        </p:spPr>
      </p:pic>
      <p:pic>
        <p:nvPicPr>
          <p:cNvPr id="4" name="Picture 3" descr="IMG_277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22" y="1195131"/>
            <a:ext cx="4587174" cy="3058116"/>
          </a:xfrm>
          <a:prstGeom prst="rect">
            <a:avLst/>
          </a:prstGeom>
        </p:spPr>
      </p:pic>
      <p:pic>
        <p:nvPicPr>
          <p:cNvPr id="8" name="Picture 7" descr="IMG_2605-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842" y="4301163"/>
            <a:ext cx="3772454" cy="2514969"/>
          </a:xfrm>
          <a:prstGeom prst="rect">
            <a:avLst/>
          </a:prstGeom>
        </p:spPr>
      </p:pic>
      <p:pic>
        <p:nvPicPr>
          <p:cNvPr id="5" name="Picture 4" descr="IMG_2474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38" y="4301163"/>
            <a:ext cx="3767914" cy="251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44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7-11-27 at 5.23.4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5144"/>
            <a:ext cx="9144000" cy="5219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82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uthPhoto-KAH_78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7119" y="20821"/>
            <a:ext cx="10178408" cy="6787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03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inner-Al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253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90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593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0"/>
            <a:ext cx="4318000" cy="3238500"/>
          </a:xfrm>
          <a:prstGeom prst="rect">
            <a:avLst/>
          </a:prstGeom>
        </p:spPr>
      </p:pic>
      <p:pic>
        <p:nvPicPr>
          <p:cNvPr id="5" name="Picture 4" descr="IMG_765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036" y="3211810"/>
            <a:ext cx="4826000" cy="3619500"/>
          </a:xfrm>
          <a:prstGeom prst="rect">
            <a:avLst/>
          </a:prstGeom>
        </p:spPr>
      </p:pic>
      <p:pic>
        <p:nvPicPr>
          <p:cNvPr id="6" name="Picture 5" descr="IMG_4519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24088" y="-1"/>
            <a:ext cx="4193751" cy="3145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73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3" descr="1280px-Ap11-s69-3174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5" y="21893"/>
            <a:ext cx="4466629" cy="3733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Picture 4" descr="Apollo_11_first_ste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25" y="304915"/>
            <a:ext cx="4135438" cy="3143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5" descr="As11-40-588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161" y="3947117"/>
            <a:ext cx="3496554" cy="2857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237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inspiring the next generation of </a:t>
            </a:r>
            <a:r>
              <a:rPr lang="en-US" dirty="0" err="1" smtClean="0"/>
              <a:t>STEmists</a:t>
            </a:r>
            <a:r>
              <a:rPr lang="en-US" dirty="0" smtClean="0"/>
              <a:t> &amp; explorers</a:t>
            </a:r>
            <a:endParaRPr lang="en-US" dirty="0"/>
          </a:p>
        </p:txBody>
      </p:sp>
      <p:pic>
        <p:nvPicPr>
          <p:cNvPr id="5" name="Picture 4" descr="GoForLaunchfinalpatch cop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508" y="2210676"/>
            <a:ext cx="4595492" cy="4595492"/>
          </a:xfrm>
          <a:prstGeom prst="rect">
            <a:avLst/>
          </a:prstGeom>
        </p:spPr>
      </p:pic>
      <p:pic>
        <p:nvPicPr>
          <p:cNvPr id="6" name="Picture 5" descr="IMG_603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54" y="2367006"/>
            <a:ext cx="3991994" cy="2993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98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images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3787775"/>
            <a:ext cx="2979738" cy="307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7848600" y="6400800"/>
            <a:ext cx="1295400" cy="457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4099" name="Picture 7" descr="higherorbits-logo-mark-dropshadow-ful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5715000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space-station-fulllbleed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025" y="4652962"/>
            <a:ext cx="37084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divh_eft1_l6125201410228PM63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" y="662549"/>
            <a:ext cx="2801938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7" descr="800px-1993_s51_Liftoff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138" y="2978337"/>
            <a:ext cx="2555875" cy="383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Dinosaurs-1-537x358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34925"/>
            <a:ext cx="2551112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dinosaur-pictures11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923" y="2222615"/>
            <a:ext cx="29273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6" descr="Antares_Orb-2_launch_from_Wallops_(201407130015HQ)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888" y="23814"/>
            <a:ext cx="3230399" cy="2155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5286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4" descr="gdf ,  bnmklmù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Text Box 6"/>
          <p:cNvSpPr txBox="1">
            <a:spLocks noChangeArrowheads="1"/>
          </p:cNvSpPr>
          <p:nvPr/>
        </p:nvSpPr>
        <p:spPr bwMode="auto">
          <a:xfrm>
            <a:off x="1752600" y="-228600"/>
            <a:ext cx="6934200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0" tIns="180000" rIns="180000" bIns="1800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9600" b="1">
                <a:solidFill>
                  <a:schemeClr val="bg1"/>
                </a:solidFill>
                <a:latin typeface="Verdana" charset="0"/>
              </a:rPr>
              <a:t>Space </a:t>
            </a:r>
          </a:p>
          <a:p>
            <a:pPr eaLnBrk="1" hangingPunct="1"/>
            <a:r>
              <a:rPr lang="fr-FR" sz="9600" b="1" i="1">
                <a:solidFill>
                  <a:schemeClr val="bg1"/>
                </a:solidFill>
                <a:latin typeface="Verdana" charset="0"/>
              </a:rPr>
              <a:t>Inspires!</a:t>
            </a:r>
            <a:endParaRPr lang="fr-FR" sz="9600" i="1">
              <a:solidFill>
                <a:schemeClr val="bg1"/>
              </a:solidFill>
            </a:endParaRPr>
          </a:p>
        </p:txBody>
      </p:sp>
      <p:pic>
        <p:nvPicPr>
          <p:cNvPr id="16387" name="Picture 4" descr="higherorbitsLogoForDarkBackgroundsWithOutTaglin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663" y="3276600"/>
            <a:ext cx="4986337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81-30500~ori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305" y="119043"/>
            <a:ext cx="5217963" cy="658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39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14135" y="109712"/>
            <a:ext cx="4643038" cy="308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miss baker pic OLD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46"/>
          <a:stretch/>
        </p:blipFill>
        <p:spPr>
          <a:xfrm rot="10800000">
            <a:off x="875808" y="230428"/>
            <a:ext cx="2912067" cy="2834251"/>
          </a:xfrm>
          <a:prstGeom prst="rect">
            <a:avLst/>
          </a:prstGeom>
        </p:spPr>
      </p:pic>
      <p:pic>
        <p:nvPicPr>
          <p:cNvPr id="8" name="Picture 7" descr="spacecampyoung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8"/>
          <a:stretch/>
        </p:blipFill>
        <p:spPr bwMode="auto">
          <a:xfrm rot="-5400000">
            <a:off x="1250060" y="2208713"/>
            <a:ext cx="2614555" cy="467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SCAN0028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282852" y="2980028"/>
            <a:ext cx="2553021" cy="3160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5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stedGraphic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747" y="171786"/>
            <a:ext cx="6429798" cy="641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72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TS-135_final_flyaround_of_ISS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1288"/>
            <a:ext cx="9144000" cy="608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01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igherorbitsLogoOnBlack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88" y="166568"/>
            <a:ext cx="4976773" cy="387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17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SC_0923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65" t="22948" r="13777" b="3179"/>
          <a:stretch/>
        </p:blipFill>
        <p:spPr>
          <a:xfrm>
            <a:off x="5030747" y="247432"/>
            <a:ext cx="3795791" cy="2886710"/>
          </a:xfrm>
          <a:prstGeom prst="rect">
            <a:avLst/>
          </a:prstGeom>
        </p:spPr>
      </p:pic>
      <p:pic>
        <p:nvPicPr>
          <p:cNvPr id="6" name="Picture 5" descr="PhotoC4-CAH_163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39" t="5893" r="17745"/>
          <a:stretch/>
        </p:blipFill>
        <p:spPr>
          <a:xfrm>
            <a:off x="5215663" y="3472750"/>
            <a:ext cx="2975837" cy="2543017"/>
          </a:xfrm>
          <a:prstGeom prst="rect">
            <a:avLst/>
          </a:prstGeom>
        </p:spPr>
      </p:pic>
      <p:pic>
        <p:nvPicPr>
          <p:cNvPr id="8" name="Picture 7" descr="IMG_6461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" t="15059" r="7115" b="2355"/>
          <a:stretch/>
        </p:blipFill>
        <p:spPr>
          <a:xfrm>
            <a:off x="904875" y="113145"/>
            <a:ext cx="2892596" cy="3661013"/>
          </a:xfrm>
          <a:prstGeom prst="rect">
            <a:avLst/>
          </a:prstGeom>
        </p:spPr>
      </p:pic>
      <p:pic>
        <p:nvPicPr>
          <p:cNvPr id="3" name="Picture 2" descr="DSC_2149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25" y="4000500"/>
            <a:ext cx="46018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14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6517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6" t="10914" r="14454" b="5592"/>
          <a:stretch/>
        </p:blipFill>
        <p:spPr>
          <a:xfrm>
            <a:off x="5422576" y="133394"/>
            <a:ext cx="3245377" cy="3083833"/>
          </a:xfrm>
          <a:prstGeom prst="rect">
            <a:avLst/>
          </a:prstGeom>
        </p:spPr>
      </p:pic>
      <p:pic>
        <p:nvPicPr>
          <p:cNvPr id="7" name="Picture 6" descr="WADSWORTH GO FOR LAUNCH 2017 748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444" y="3707415"/>
            <a:ext cx="4614306" cy="3071210"/>
          </a:xfrm>
          <a:prstGeom prst="rect">
            <a:avLst/>
          </a:prstGeom>
        </p:spPr>
      </p:pic>
      <p:pic>
        <p:nvPicPr>
          <p:cNvPr id="8" name="Picture 5" descr="GoForLaunchfinalpatch copy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5680" y="2499702"/>
            <a:ext cx="1263129" cy="1263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IMG_4536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61"/>
          <a:stretch/>
        </p:blipFill>
        <p:spPr>
          <a:xfrm>
            <a:off x="460375" y="64682"/>
            <a:ext cx="3317875" cy="3766403"/>
          </a:xfrm>
          <a:prstGeom prst="rect">
            <a:avLst/>
          </a:prstGeom>
        </p:spPr>
      </p:pic>
      <p:pic>
        <p:nvPicPr>
          <p:cNvPr id="5" name="Picture 4" descr="PhotoC4-CAH_9406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" y="4064000"/>
            <a:ext cx="3714749" cy="2476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81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Theme.thmx</Template>
  <TotalTime>10559</TotalTime>
  <Words>39</Words>
  <Application>Microsoft Office PowerPoint</Application>
  <PresentationFormat>On-screen Show (4:3)</PresentationFormat>
  <Paragraphs>11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ＭＳ Ｐゴシック</vt:lpstr>
      <vt:lpstr>Arial</vt:lpstr>
      <vt:lpstr>Calibri</vt:lpstr>
      <vt:lpstr>Helvetica</vt:lpstr>
      <vt:lpstr>Mangal</vt:lpstr>
      <vt:lpstr>Ubuntu</vt:lpstr>
      <vt:lpstr>Verdana</vt:lpstr>
      <vt:lpstr>Default Theme</vt:lpstr>
      <vt:lpstr>Space  Inspires!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Ways to space</vt:lpstr>
      <vt:lpstr>Student science in space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inspiring the next generation of STEmists &amp; explorers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Erin</dc:creator>
  <cp:lastModifiedBy>Cunningham, Suzanne R. (KSC-PX000)</cp:lastModifiedBy>
  <cp:revision>43</cp:revision>
  <dcterms:created xsi:type="dcterms:W3CDTF">2016-06-26T22:55:34Z</dcterms:created>
  <dcterms:modified xsi:type="dcterms:W3CDTF">2019-05-30T16:35:45Z</dcterms:modified>
</cp:coreProperties>
</file>