
<file path=[Content_Types].xml><?xml version="1.0" encoding="utf-8"?>
<Types xmlns="http://schemas.openxmlformats.org/package/2006/content-types">
  <Default Extension="m4a" ContentType="audi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Lst>
  <p:sldSz cx="36576000" cy="27432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92" autoAdjust="0"/>
    <p:restoredTop sz="94660"/>
  </p:normalViewPr>
  <p:slideViewPr>
    <p:cSldViewPr snapToGrid="0">
      <p:cViewPr varScale="1">
        <p:scale>
          <a:sx n="24" d="100"/>
          <a:sy n="24" d="100"/>
        </p:scale>
        <p:origin x="1104" y="75"/>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743200" y="4489452"/>
            <a:ext cx="31089600" cy="9550400"/>
          </a:xfrm>
        </p:spPr>
        <p:txBody>
          <a:bodyPr anchor="b"/>
          <a:lstStyle>
            <a:lvl1pPr algn="ctr">
              <a:defRPr sz="24000"/>
            </a:lvl1pPr>
          </a:lstStyle>
          <a:p>
            <a:r>
              <a:rPr lang="en-US"/>
              <a:t>Click to edit Master title style</a:t>
            </a:r>
            <a:endParaRPr lang="en-US" dirty="0"/>
          </a:p>
        </p:txBody>
      </p:sp>
      <p:sp>
        <p:nvSpPr>
          <p:cNvPr id="3" name="Subtitle 2"/>
          <p:cNvSpPr>
            <a:spLocks noGrp="1"/>
          </p:cNvSpPr>
          <p:nvPr>
            <p:ph type="subTitle" idx="1"/>
          </p:nvPr>
        </p:nvSpPr>
        <p:spPr>
          <a:xfrm>
            <a:off x="4572000" y="14408152"/>
            <a:ext cx="27432000" cy="6623048"/>
          </a:xfrm>
        </p:spPr>
        <p:txBody>
          <a:bodyPr/>
          <a:lstStyle>
            <a:lvl1pPr marL="0" indent="0" algn="ctr">
              <a:buNone/>
              <a:defRPr sz="9600"/>
            </a:lvl1pPr>
            <a:lvl2pPr marL="1828800" indent="0" algn="ctr">
              <a:buNone/>
              <a:defRPr sz="8000"/>
            </a:lvl2pPr>
            <a:lvl3pPr marL="3657600" indent="0" algn="ctr">
              <a:buNone/>
              <a:defRPr sz="7200"/>
            </a:lvl3pPr>
            <a:lvl4pPr marL="5486400" indent="0" algn="ctr">
              <a:buNone/>
              <a:defRPr sz="6400"/>
            </a:lvl4pPr>
            <a:lvl5pPr marL="7315200" indent="0" algn="ctr">
              <a:buNone/>
              <a:defRPr sz="6400"/>
            </a:lvl5pPr>
            <a:lvl6pPr marL="9144000" indent="0" algn="ctr">
              <a:buNone/>
              <a:defRPr sz="6400"/>
            </a:lvl6pPr>
            <a:lvl7pPr marL="10972800" indent="0" algn="ctr">
              <a:buNone/>
              <a:defRPr sz="6400"/>
            </a:lvl7pPr>
            <a:lvl8pPr marL="12801600" indent="0" algn="ctr">
              <a:buNone/>
              <a:defRPr sz="6400"/>
            </a:lvl8pPr>
            <a:lvl9pPr marL="14630400" indent="0" algn="ctr">
              <a:buNone/>
              <a:defRPr sz="64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D6A125-6DC1-4D92-9DA8-B20D7D60DB00}" type="datetimeFigureOut">
              <a:rPr lang="en-US" smtClean="0"/>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CC5099-C25A-4E69-85A3-E0314D92D16F}" type="slidenum">
              <a:rPr lang="en-US" smtClean="0"/>
              <a:t>‹#›</a:t>
            </a:fld>
            <a:endParaRPr lang="en-US"/>
          </a:p>
        </p:txBody>
      </p:sp>
    </p:spTree>
    <p:extLst>
      <p:ext uri="{BB962C8B-B14F-4D97-AF65-F5344CB8AC3E}">
        <p14:creationId xmlns:p14="http://schemas.microsoft.com/office/powerpoint/2010/main" val="47262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D6A125-6DC1-4D92-9DA8-B20D7D60DB00}" type="datetimeFigureOut">
              <a:rPr lang="en-US" smtClean="0"/>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CC5099-C25A-4E69-85A3-E0314D92D16F}" type="slidenum">
              <a:rPr lang="en-US" smtClean="0"/>
              <a:t>‹#›</a:t>
            </a:fld>
            <a:endParaRPr lang="en-US"/>
          </a:p>
        </p:txBody>
      </p:sp>
    </p:spTree>
    <p:extLst>
      <p:ext uri="{BB962C8B-B14F-4D97-AF65-F5344CB8AC3E}">
        <p14:creationId xmlns:p14="http://schemas.microsoft.com/office/powerpoint/2010/main" val="37293488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6174702" y="1460500"/>
            <a:ext cx="7886700" cy="2324735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514602" y="1460500"/>
            <a:ext cx="23202900" cy="2324735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D6A125-6DC1-4D92-9DA8-B20D7D60DB00}" type="datetimeFigureOut">
              <a:rPr lang="en-US" smtClean="0"/>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CC5099-C25A-4E69-85A3-E0314D92D16F}" type="slidenum">
              <a:rPr lang="en-US" smtClean="0"/>
              <a:t>‹#›</a:t>
            </a:fld>
            <a:endParaRPr lang="en-US"/>
          </a:p>
        </p:txBody>
      </p:sp>
    </p:spTree>
    <p:extLst>
      <p:ext uri="{BB962C8B-B14F-4D97-AF65-F5344CB8AC3E}">
        <p14:creationId xmlns:p14="http://schemas.microsoft.com/office/powerpoint/2010/main" val="40534778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D6A125-6DC1-4D92-9DA8-B20D7D60DB00}" type="datetimeFigureOut">
              <a:rPr lang="en-US" smtClean="0"/>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CC5099-C25A-4E69-85A3-E0314D92D16F}" type="slidenum">
              <a:rPr lang="en-US" smtClean="0"/>
              <a:t>‹#›</a:t>
            </a:fld>
            <a:endParaRPr lang="en-US"/>
          </a:p>
        </p:txBody>
      </p:sp>
    </p:spTree>
    <p:extLst>
      <p:ext uri="{BB962C8B-B14F-4D97-AF65-F5344CB8AC3E}">
        <p14:creationId xmlns:p14="http://schemas.microsoft.com/office/powerpoint/2010/main" val="28187792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495552" y="6838958"/>
            <a:ext cx="31546800" cy="11410948"/>
          </a:xfrm>
        </p:spPr>
        <p:txBody>
          <a:bodyPr anchor="b"/>
          <a:lstStyle>
            <a:lvl1pPr>
              <a:defRPr sz="24000"/>
            </a:lvl1pPr>
          </a:lstStyle>
          <a:p>
            <a:r>
              <a:rPr lang="en-US"/>
              <a:t>Click to edit Master title style</a:t>
            </a:r>
            <a:endParaRPr lang="en-US" dirty="0"/>
          </a:p>
        </p:txBody>
      </p:sp>
      <p:sp>
        <p:nvSpPr>
          <p:cNvPr id="3" name="Text Placeholder 2"/>
          <p:cNvSpPr>
            <a:spLocks noGrp="1"/>
          </p:cNvSpPr>
          <p:nvPr>
            <p:ph type="body" idx="1"/>
          </p:nvPr>
        </p:nvSpPr>
        <p:spPr>
          <a:xfrm>
            <a:off x="2495552" y="18357858"/>
            <a:ext cx="31546800" cy="6000748"/>
          </a:xfrm>
        </p:spPr>
        <p:txBody>
          <a:bodyPr/>
          <a:lstStyle>
            <a:lvl1pPr marL="0" indent="0">
              <a:buNone/>
              <a:defRPr sz="9600">
                <a:solidFill>
                  <a:schemeClr val="tx1"/>
                </a:solidFill>
              </a:defRPr>
            </a:lvl1pPr>
            <a:lvl2pPr marL="1828800" indent="0">
              <a:buNone/>
              <a:defRPr sz="8000">
                <a:solidFill>
                  <a:schemeClr val="tx1">
                    <a:tint val="75000"/>
                  </a:schemeClr>
                </a:solidFill>
              </a:defRPr>
            </a:lvl2pPr>
            <a:lvl3pPr marL="3657600" indent="0">
              <a:buNone/>
              <a:defRPr sz="7200">
                <a:solidFill>
                  <a:schemeClr val="tx1">
                    <a:tint val="75000"/>
                  </a:schemeClr>
                </a:solidFill>
              </a:defRPr>
            </a:lvl3pPr>
            <a:lvl4pPr marL="5486400" indent="0">
              <a:buNone/>
              <a:defRPr sz="6400">
                <a:solidFill>
                  <a:schemeClr val="tx1">
                    <a:tint val="75000"/>
                  </a:schemeClr>
                </a:solidFill>
              </a:defRPr>
            </a:lvl4pPr>
            <a:lvl5pPr marL="7315200" indent="0">
              <a:buNone/>
              <a:defRPr sz="6400">
                <a:solidFill>
                  <a:schemeClr val="tx1">
                    <a:tint val="75000"/>
                  </a:schemeClr>
                </a:solidFill>
              </a:defRPr>
            </a:lvl5pPr>
            <a:lvl6pPr marL="9144000" indent="0">
              <a:buNone/>
              <a:defRPr sz="6400">
                <a:solidFill>
                  <a:schemeClr val="tx1">
                    <a:tint val="75000"/>
                  </a:schemeClr>
                </a:solidFill>
              </a:defRPr>
            </a:lvl6pPr>
            <a:lvl7pPr marL="10972800" indent="0">
              <a:buNone/>
              <a:defRPr sz="6400">
                <a:solidFill>
                  <a:schemeClr val="tx1">
                    <a:tint val="75000"/>
                  </a:schemeClr>
                </a:solidFill>
              </a:defRPr>
            </a:lvl7pPr>
            <a:lvl8pPr marL="12801600" indent="0">
              <a:buNone/>
              <a:defRPr sz="6400">
                <a:solidFill>
                  <a:schemeClr val="tx1">
                    <a:tint val="75000"/>
                  </a:schemeClr>
                </a:solidFill>
              </a:defRPr>
            </a:lvl8pPr>
            <a:lvl9pPr marL="14630400" indent="0">
              <a:buNone/>
              <a:defRPr sz="6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D6A125-6DC1-4D92-9DA8-B20D7D60DB00}" type="datetimeFigureOut">
              <a:rPr lang="en-US" smtClean="0"/>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CC5099-C25A-4E69-85A3-E0314D92D16F}" type="slidenum">
              <a:rPr lang="en-US" smtClean="0"/>
              <a:t>‹#›</a:t>
            </a:fld>
            <a:endParaRPr lang="en-US"/>
          </a:p>
        </p:txBody>
      </p:sp>
    </p:spTree>
    <p:extLst>
      <p:ext uri="{BB962C8B-B14F-4D97-AF65-F5344CB8AC3E}">
        <p14:creationId xmlns:p14="http://schemas.microsoft.com/office/powerpoint/2010/main" val="18442090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14600" y="7302500"/>
            <a:ext cx="15544800" cy="174053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18516600" y="7302500"/>
            <a:ext cx="15544800" cy="174053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D6A125-6DC1-4D92-9DA8-B20D7D60DB00}" type="datetimeFigureOut">
              <a:rPr lang="en-US" smtClean="0"/>
              <a:t>5/14/2020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CC5099-C25A-4E69-85A3-E0314D92D16F}" type="slidenum">
              <a:rPr lang="en-US" smtClean="0"/>
              <a:t>‹#›</a:t>
            </a:fld>
            <a:endParaRPr lang="en-US"/>
          </a:p>
        </p:txBody>
      </p:sp>
    </p:spTree>
    <p:extLst>
      <p:ext uri="{BB962C8B-B14F-4D97-AF65-F5344CB8AC3E}">
        <p14:creationId xmlns:p14="http://schemas.microsoft.com/office/powerpoint/2010/main" val="22106698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519364" y="1460506"/>
            <a:ext cx="31546800" cy="5302252"/>
          </a:xfrm>
        </p:spPr>
        <p:txBody>
          <a:bodyPr/>
          <a:lstStyle/>
          <a:p>
            <a:r>
              <a:rPr lang="en-US"/>
              <a:t>Click to edit Master title style</a:t>
            </a:r>
            <a:endParaRPr lang="en-US" dirty="0"/>
          </a:p>
        </p:txBody>
      </p:sp>
      <p:sp>
        <p:nvSpPr>
          <p:cNvPr id="3" name="Text Placeholder 2"/>
          <p:cNvSpPr>
            <a:spLocks noGrp="1"/>
          </p:cNvSpPr>
          <p:nvPr>
            <p:ph type="body" idx="1"/>
          </p:nvPr>
        </p:nvSpPr>
        <p:spPr>
          <a:xfrm>
            <a:off x="2519368" y="6724652"/>
            <a:ext cx="15473360" cy="3295648"/>
          </a:xfrm>
        </p:spPr>
        <p:txBody>
          <a:bodyPr anchor="b"/>
          <a:lstStyle>
            <a:lvl1pPr marL="0" indent="0">
              <a:buNone/>
              <a:defRPr sz="9600" b="1"/>
            </a:lvl1pPr>
            <a:lvl2pPr marL="1828800" indent="0">
              <a:buNone/>
              <a:defRPr sz="8000" b="1"/>
            </a:lvl2pPr>
            <a:lvl3pPr marL="3657600" indent="0">
              <a:buNone/>
              <a:defRPr sz="7200" b="1"/>
            </a:lvl3pPr>
            <a:lvl4pPr marL="5486400" indent="0">
              <a:buNone/>
              <a:defRPr sz="6400" b="1"/>
            </a:lvl4pPr>
            <a:lvl5pPr marL="7315200" indent="0">
              <a:buNone/>
              <a:defRPr sz="6400" b="1"/>
            </a:lvl5pPr>
            <a:lvl6pPr marL="9144000" indent="0">
              <a:buNone/>
              <a:defRPr sz="6400" b="1"/>
            </a:lvl6pPr>
            <a:lvl7pPr marL="10972800" indent="0">
              <a:buNone/>
              <a:defRPr sz="6400" b="1"/>
            </a:lvl7pPr>
            <a:lvl8pPr marL="12801600" indent="0">
              <a:buNone/>
              <a:defRPr sz="6400" b="1"/>
            </a:lvl8pPr>
            <a:lvl9pPr marL="14630400" indent="0">
              <a:buNone/>
              <a:defRPr sz="6400" b="1"/>
            </a:lvl9pPr>
          </a:lstStyle>
          <a:p>
            <a:pPr lvl="0"/>
            <a:r>
              <a:rPr lang="en-US"/>
              <a:t>Click to edit Master text styles</a:t>
            </a:r>
          </a:p>
        </p:txBody>
      </p:sp>
      <p:sp>
        <p:nvSpPr>
          <p:cNvPr id="4" name="Content Placeholder 3"/>
          <p:cNvSpPr>
            <a:spLocks noGrp="1"/>
          </p:cNvSpPr>
          <p:nvPr>
            <p:ph sz="half" idx="2"/>
          </p:nvPr>
        </p:nvSpPr>
        <p:spPr>
          <a:xfrm>
            <a:off x="2519368" y="10020300"/>
            <a:ext cx="15473360" cy="147383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18516602" y="6724652"/>
            <a:ext cx="15549564" cy="3295648"/>
          </a:xfrm>
        </p:spPr>
        <p:txBody>
          <a:bodyPr anchor="b"/>
          <a:lstStyle>
            <a:lvl1pPr marL="0" indent="0">
              <a:buNone/>
              <a:defRPr sz="9600" b="1"/>
            </a:lvl1pPr>
            <a:lvl2pPr marL="1828800" indent="0">
              <a:buNone/>
              <a:defRPr sz="8000" b="1"/>
            </a:lvl2pPr>
            <a:lvl3pPr marL="3657600" indent="0">
              <a:buNone/>
              <a:defRPr sz="7200" b="1"/>
            </a:lvl3pPr>
            <a:lvl4pPr marL="5486400" indent="0">
              <a:buNone/>
              <a:defRPr sz="6400" b="1"/>
            </a:lvl4pPr>
            <a:lvl5pPr marL="7315200" indent="0">
              <a:buNone/>
              <a:defRPr sz="6400" b="1"/>
            </a:lvl5pPr>
            <a:lvl6pPr marL="9144000" indent="0">
              <a:buNone/>
              <a:defRPr sz="6400" b="1"/>
            </a:lvl6pPr>
            <a:lvl7pPr marL="10972800" indent="0">
              <a:buNone/>
              <a:defRPr sz="6400" b="1"/>
            </a:lvl7pPr>
            <a:lvl8pPr marL="12801600" indent="0">
              <a:buNone/>
              <a:defRPr sz="6400" b="1"/>
            </a:lvl8pPr>
            <a:lvl9pPr marL="14630400" indent="0">
              <a:buNone/>
              <a:defRPr sz="6400" b="1"/>
            </a:lvl9pPr>
          </a:lstStyle>
          <a:p>
            <a:pPr lvl="0"/>
            <a:r>
              <a:rPr lang="en-US"/>
              <a:t>Click to edit Master text styles</a:t>
            </a:r>
          </a:p>
        </p:txBody>
      </p:sp>
      <p:sp>
        <p:nvSpPr>
          <p:cNvPr id="6" name="Content Placeholder 5"/>
          <p:cNvSpPr>
            <a:spLocks noGrp="1"/>
          </p:cNvSpPr>
          <p:nvPr>
            <p:ph sz="quarter" idx="4"/>
          </p:nvPr>
        </p:nvSpPr>
        <p:spPr>
          <a:xfrm>
            <a:off x="18516602" y="10020300"/>
            <a:ext cx="15549564" cy="147383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D6A125-6DC1-4D92-9DA8-B20D7D60DB00}" type="datetimeFigureOut">
              <a:rPr lang="en-US" smtClean="0"/>
              <a:t>5/14/2020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CCC5099-C25A-4E69-85A3-E0314D92D16F}" type="slidenum">
              <a:rPr lang="en-US" smtClean="0"/>
              <a:t>‹#›</a:t>
            </a:fld>
            <a:endParaRPr lang="en-US"/>
          </a:p>
        </p:txBody>
      </p:sp>
    </p:spTree>
    <p:extLst>
      <p:ext uri="{BB962C8B-B14F-4D97-AF65-F5344CB8AC3E}">
        <p14:creationId xmlns:p14="http://schemas.microsoft.com/office/powerpoint/2010/main" val="17614810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D6A125-6DC1-4D92-9DA8-B20D7D60DB00}" type="datetimeFigureOut">
              <a:rPr lang="en-US" smtClean="0"/>
              <a:t>5/14/2020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CCC5099-C25A-4E69-85A3-E0314D92D16F}" type="slidenum">
              <a:rPr lang="en-US" smtClean="0"/>
              <a:t>‹#›</a:t>
            </a:fld>
            <a:endParaRPr lang="en-US"/>
          </a:p>
        </p:txBody>
      </p:sp>
    </p:spTree>
    <p:extLst>
      <p:ext uri="{BB962C8B-B14F-4D97-AF65-F5344CB8AC3E}">
        <p14:creationId xmlns:p14="http://schemas.microsoft.com/office/powerpoint/2010/main" val="10731672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D6A125-6DC1-4D92-9DA8-B20D7D60DB00}" type="datetimeFigureOut">
              <a:rPr lang="en-US" smtClean="0"/>
              <a:t>5/14/2020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CCC5099-C25A-4E69-85A3-E0314D92D16F}" type="slidenum">
              <a:rPr lang="en-US" smtClean="0"/>
              <a:t>‹#›</a:t>
            </a:fld>
            <a:endParaRPr lang="en-US"/>
          </a:p>
        </p:txBody>
      </p:sp>
    </p:spTree>
    <p:extLst>
      <p:ext uri="{BB962C8B-B14F-4D97-AF65-F5344CB8AC3E}">
        <p14:creationId xmlns:p14="http://schemas.microsoft.com/office/powerpoint/2010/main" val="26306451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19364" y="1828800"/>
            <a:ext cx="11796712" cy="6400800"/>
          </a:xfrm>
        </p:spPr>
        <p:txBody>
          <a:bodyPr anchor="b"/>
          <a:lstStyle>
            <a:lvl1pPr>
              <a:defRPr sz="12800"/>
            </a:lvl1pPr>
          </a:lstStyle>
          <a:p>
            <a:r>
              <a:rPr lang="en-US"/>
              <a:t>Click to edit Master title style</a:t>
            </a:r>
            <a:endParaRPr lang="en-US" dirty="0"/>
          </a:p>
        </p:txBody>
      </p:sp>
      <p:sp>
        <p:nvSpPr>
          <p:cNvPr id="3" name="Content Placeholder 2"/>
          <p:cNvSpPr>
            <a:spLocks noGrp="1"/>
          </p:cNvSpPr>
          <p:nvPr>
            <p:ph idx="1"/>
          </p:nvPr>
        </p:nvSpPr>
        <p:spPr>
          <a:xfrm>
            <a:off x="15549564" y="3949706"/>
            <a:ext cx="18516600" cy="19494500"/>
          </a:xfrm>
        </p:spPr>
        <p:txBody>
          <a:bodyPr/>
          <a:lstStyle>
            <a:lvl1pPr>
              <a:defRPr sz="12800"/>
            </a:lvl1pPr>
            <a:lvl2pPr>
              <a:defRPr sz="11200"/>
            </a:lvl2pPr>
            <a:lvl3pPr>
              <a:defRPr sz="9600"/>
            </a:lvl3pPr>
            <a:lvl4pPr>
              <a:defRPr sz="8000"/>
            </a:lvl4pPr>
            <a:lvl5pPr>
              <a:defRPr sz="8000"/>
            </a:lvl5pPr>
            <a:lvl6pPr>
              <a:defRPr sz="8000"/>
            </a:lvl6pPr>
            <a:lvl7pPr>
              <a:defRPr sz="8000"/>
            </a:lvl7pPr>
            <a:lvl8pPr>
              <a:defRPr sz="8000"/>
            </a:lvl8pPr>
            <a:lvl9pPr>
              <a:defRPr sz="8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19364" y="8229600"/>
            <a:ext cx="11796712" cy="15246352"/>
          </a:xfrm>
        </p:spPr>
        <p:txBody>
          <a:bodyPr/>
          <a:lstStyle>
            <a:lvl1pPr marL="0" indent="0">
              <a:buNone/>
              <a:defRPr sz="6400"/>
            </a:lvl1pPr>
            <a:lvl2pPr marL="1828800" indent="0">
              <a:buNone/>
              <a:defRPr sz="5600"/>
            </a:lvl2pPr>
            <a:lvl3pPr marL="3657600" indent="0">
              <a:buNone/>
              <a:defRPr sz="4800"/>
            </a:lvl3pPr>
            <a:lvl4pPr marL="5486400" indent="0">
              <a:buNone/>
              <a:defRPr sz="4000"/>
            </a:lvl4pPr>
            <a:lvl5pPr marL="7315200" indent="0">
              <a:buNone/>
              <a:defRPr sz="4000"/>
            </a:lvl5pPr>
            <a:lvl6pPr marL="9144000" indent="0">
              <a:buNone/>
              <a:defRPr sz="4000"/>
            </a:lvl6pPr>
            <a:lvl7pPr marL="10972800" indent="0">
              <a:buNone/>
              <a:defRPr sz="4000"/>
            </a:lvl7pPr>
            <a:lvl8pPr marL="12801600" indent="0">
              <a:buNone/>
              <a:defRPr sz="4000"/>
            </a:lvl8pPr>
            <a:lvl9pPr marL="14630400" indent="0">
              <a:buNone/>
              <a:defRPr sz="4000"/>
            </a:lvl9pPr>
          </a:lstStyle>
          <a:p>
            <a:pPr lvl="0"/>
            <a:r>
              <a:rPr lang="en-US"/>
              <a:t>Click to edit Master text styles</a:t>
            </a:r>
          </a:p>
        </p:txBody>
      </p:sp>
      <p:sp>
        <p:nvSpPr>
          <p:cNvPr id="5" name="Date Placeholder 4"/>
          <p:cNvSpPr>
            <a:spLocks noGrp="1"/>
          </p:cNvSpPr>
          <p:nvPr>
            <p:ph type="dt" sz="half" idx="10"/>
          </p:nvPr>
        </p:nvSpPr>
        <p:spPr/>
        <p:txBody>
          <a:bodyPr/>
          <a:lstStyle/>
          <a:p>
            <a:fld id="{06D6A125-6DC1-4D92-9DA8-B20D7D60DB00}" type="datetimeFigureOut">
              <a:rPr lang="en-US" smtClean="0"/>
              <a:t>5/14/2020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CC5099-C25A-4E69-85A3-E0314D92D16F}" type="slidenum">
              <a:rPr lang="en-US" smtClean="0"/>
              <a:t>‹#›</a:t>
            </a:fld>
            <a:endParaRPr lang="en-US"/>
          </a:p>
        </p:txBody>
      </p:sp>
    </p:spTree>
    <p:extLst>
      <p:ext uri="{BB962C8B-B14F-4D97-AF65-F5344CB8AC3E}">
        <p14:creationId xmlns:p14="http://schemas.microsoft.com/office/powerpoint/2010/main" val="4381621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19364" y="1828800"/>
            <a:ext cx="11796712" cy="6400800"/>
          </a:xfrm>
        </p:spPr>
        <p:txBody>
          <a:bodyPr anchor="b"/>
          <a:lstStyle>
            <a:lvl1pPr>
              <a:defRPr sz="1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5549564" y="3949706"/>
            <a:ext cx="18516600" cy="19494500"/>
          </a:xfrm>
        </p:spPr>
        <p:txBody>
          <a:bodyPr anchor="t"/>
          <a:lstStyle>
            <a:lvl1pPr marL="0" indent="0">
              <a:buNone/>
              <a:defRPr sz="12800"/>
            </a:lvl1pPr>
            <a:lvl2pPr marL="1828800" indent="0">
              <a:buNone/>
              <a:defRPr sz="11200"/>
            </a:lvl2pPr>
            <a:lvl3pPr marL="3657600" indent="0">
              <a:buNone/>
              <a:defRPr sz="9600"/>
            </a:lvl3pPr>
            <a:lvl4pPr marL="5486400" indent="0">
              <a:buNone/>
              <a:defRPr sz="8000"/>
            </a:lvl4pPr>
            <a:lvl5pPr marL="7315200" indent="0">
              <a:buNone/>
              <a:defRPr sz="8000"/>
            </a:lvl5pPr>
            <a:lvl6pPr marL="9144000" indent="0">
              <a:buNone/>
              <a:defRPr sz="8000"/>
            </a:lvl6pPr>
            <a:lvl7pPr marL="10972800" indent="0">
              <a:buNone/>
              <a:defRPr sz="8000"/>
            </a:lvl7pPr>
            <a:lvl8pPr marL="12801600" indent="0">
              <a:buNone/>
              <a:defRPr sz="8000"/>
            </a:lvl8pPr>
            <a:lvl9pPr marL="14630400" indent="0">
              <a:buNone/>
              <a:defRPr sz="8000"/>
            </a:lvl9pPr>
          </a:lstStyle>
          <a:p>
            <a:r>
              <a:rPr lang="en-US"/>
              <a:t>Click icon to add picture</a:t>
            </a:r>
            <a:endParaRPr lang="en-US" dirty="0"/>
          </a:p>
        </p:txBody>
      </p:sp>
      <p:sp>
        <p:nvSpPr>
          <p:cNvPr id="4" name="Text Placeholder 3"/>
          <p:cNvSpPr>
            <a:spLocks noGrp="1"/>
          </p:cNvSpPr>
          <p:nvPr>
            <p:ph type="body" sz="half" idx="2"/>
          </p:nvPr>
        </p:nvSpPr>
        <p:spPr>
          <a:xfrm>
            <a:off x="2519364" y="8229600"/>
            <a:ext cx="11796712" cy="15246352"/>
          </a:xfrm>
        </p:spPr>
        <p:txBody>
          <a:bodyPr/>
          <a:lstStyle>
            <a:lvl1pPr marL="0" indent="0">
              <a:buNone/>
              <a:defRPr sz="6400"/>
            </a:lvl1pPr>
            <a:lvl2pPr marL="1828800" indent="0">
              <a:buNone/>
              <a:defRPr sz="5600"/>
            </a:lvl2pPr>
            <a:lvl3pPr marL="3657600" indent="0">
              <a:buNone/>
              <a:defRPr sz="4800"/>
            </a:lvl3pPr>
            <a:lvl4pPr marL="5486400" indent="0">
              <a:buNone/>
              <a:defRPr sz="4000"/>
            </a:lvl4pPr>
            <a:lvl5pPr marL="7315200" indent="0">
              <a:buNone/>
              <a:defRPr sz="4000"/>
            </a:lvl5pPr>
            <a:lvl6pPr marL="9144000" indent="0">
              <a:buNone/>
              <a:defRPr sz="4000"/>
            </a:lvl6pPr>
            <a:lvl7pPr marL="10972800" indent="0">
              <a:buNone/>
              <a:defRPr sz="4000"/>
            </a:lvl7pPr>
            <a:lvl8pPr marL="12801600" indent="0">
              <a:buNone/>
              <a:defRPr sz="4000"/>
            </a:lvl8pPr>
            <a:lvl9pPr marL="14630400" indent="0">
              <a:buNone/>
              <a:defRPr sz="4000"/>
            </a:lvl9pPr>
          </a:lstStyle>
          <a:p>
            <a:pPr lvl="0"/>
            <a:r>
              <a:rPr lang="en-US"/>
              <a:t>Click to edit Master text styles</a:t>
            </a:r>
          </a:p>
        </p:txBody>
      </p:sp>
      <p:sp>
        <p:nvSpPr>
          <p:cNvPr id="5" name="Date Placeholder 4"/>
          <p:cNvSpPr>
            <a:spLocks noGrp="1"/>
          </p:cNvSpPr>
          <p:nvPr>
            <p:ph type="dt" sz="half" idx="10"/>
          </p:nvPr>
        </p:nvSpPr>
        <p:spPr/>
        <p:txBody>
          <a:bodyPr/>
          <a:lstStyle/>
          <a:p>
            <a:fld id="{06D6A125-6DC1-4D92-9DA8-B20D7D60DB00}" type="datetimeFigureOut">
              <a:rPr lang="en-US" smtClean="0"/>
              <a:t>5/14/2020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CC5099-C25A-4E69-85A3-E0314D92D16F}" type="slidenum">
              <a:rPr lang="en-US" smtClean="0"/>
              <a:t>‹#›</a:t>
            </a:fld>
            <a:endParaRPr lang="en-US"/>
          </a:p>
        </p:txBody>
      </p:sp>
    </p:spTree>
    <p:extLst>
      <p:ext uri="{BB962C8B-B14F-4D97-AF65-F5344CB8AC3E}">
        <p14:creationId xmlns:p14="http://schemas.microsoft.com/office/powerpoint/2010/main" val="38388738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14600" y="1460506"/>
            <a:ext cx="31546800" cy="530225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514600" y="7302500"/>
            <a:ext cx="31546800" cy="1740535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514600" y="25425406"/>
            <a:ext cx="8229600" cy="1460500"/>
          </a:xfrm>
          <a:prstGeom prst="rect">
            <a:avLst/>
          </a:prstGeom>
        </p:spPr>
        <p:txBody>
          <a:bodyPr vert="horz" lIns="91440" tIns="45720" rIns="91440" bIns="45720" rtlCol="0" anchor="ctr"/>
          <a:lstStyle>
            <a:lvl1pPr algn="l">
              <a:defRPr sz="4800">
                <a:solidFill>
                  <a:schemeClr val="tx1">
                    <a:tint val="75000"/>
                  </a:schemeClr>
                </a:solidFill>
              </a:defRPr>
            </a:lvl1pPr>
          </a:lstStyle>
          <a:p>
            <a:fld id="{06D6A125-6DC1-4D92-9DA8-B20D7D60DB00}" type="datetimeFigureOut">
              <a:rPr lang="en-US" smtClean="0"/>
              <a:t>5/14/2020</a:t>
            </a:fld>
            <a:endParaRPr lang="en-US"/>
          </a:p>
        </p:txBody>
      </p:sp>
      <p:sp>
        <p:nvSpPr>
          <p:cNvPr id="5" name="Footer Placeholder 4"/>
          <p:cNvSpPr>
            <a:spLocks noGrp="1"/>
          </p:cNvSpPr>
          <p:nvPr>
            <p:ph type="ftr" sz="quarter" idx="3"/>
          </p:nvPr>
        </p:nvSpPr>
        <p:spPr>
          <a:xfrm>
            <a:off x="12115800" y="25425406"/>
            <a:ext cx="12344400" cy="1460500"/>
          </a:xfrm>
          <a:prstGeom prst="rect">
            <a:avLst/>
          </a:prstGeom>
        </p:spPr>
        <p:txBody>
          <a:bodyPr vert="horz" lIns="91440" tIns="45720" rIns="91440" bIns="45720" rtlCol="0" anchor="ctr"/>
          <a:lstStyle>
            <a:lvl1pPr algn="ctr">
              <a:defRPr sz="4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5831800" y="25425406"/>
            <a:ext cx="8229600" cy="1460500"/>
          </a:xfrm>
          <a:prstGeom prst="rect">
            <a:avLst/>
          </a:prstGeom>
        </p:spPr>
        <p:txBody>
          <a:bodyPr vert="horz" lIns="91440" tIns="45720" rIns="91440" bIns="45720" rtlCol="0" anchor="ctr"/>
          <a:lstStyle>
            <a:lvl1pPr algn="r">
              <a:defRPr sz="4800">
                <a:solidFill>
                  <a:schemeClr val="tx1">
                    <a:tint val="75000"/>
                  </a:schemeClr>
                </a:solidFill>
              </a:defRPr>
            </a:lvl1pPr>
          </a:lstStyle>
          <a:p>
            <a:fld id="{CCCC5099-C25A-4E69-85A3-E0314D92D16F}" type="slidenum">
              <a:rPr lang="en-US" smtClean="0"/>
              <a:t>‹#›</a:t>
            </a:fld>
            <a:endParaRPr lang="en-US"/>
          </a:p>
        </p:txBody>
      </p:sp>
    </p:spTree>
    <p:extLst>
      <p:ext uri="{BB962C8B-B14F-4D97-AF65-F5344CB8AC3E}">
        <p14:creationId xmlns:p14="http://schemas.microsoft.com/office/powerpoint/2010/main" val="6285220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3657600" rtl="0" eaLnBrk="1" latinLnBrk="0" hangingPunct="1">
        <a:lnSpc>
          <a:spcPct val="90000"/>
        </a:lnSpc>
        <a:spcBef>
          <a:spcPct val="0"/>
        </a:spcBef>
        <a:buNone/>
        <a:defRPr sz="17600" kern="1200">
          <a:solidFill>
            <a:schemeClr val="tx1"/>
          </a:solidFill>
          <a:latin typeface="+mj-lt"/>
          <a:ea typeface="+mj-ea"/>
          <a:cs typeface="+mj-cs"/>
        </a:defRPr>
      </a:lvl1pPr>
    </p:titleStyle>
    <p:bodyStyle>
      <a:lvl1pPr marL="914400" indent="-914400" algn="l" defTabSz="3657600" rtl="0" eaLnBrk="1" latinLnBrk="0" hangingPunct="1">
        <a:lnSpc>
          <a:spcPct val="90000"/>
        </a:lnSpc>
        <a:spcBef>
          <a:spcPts val="4000"/>
        </a:spcBef>
        <a:buFont typeface="Arial" panose="020B0604020202020204" pitchFamily="34" charset="0"/>
        <a:buChar char="•"/>
        <a:defRPr sz="11200" kern="1200">
          <a:solidFill>
            <a:schemeClr val="tx1"/>
          </a:solidFill>
          <a:latin typeface="+mn-lt"/>
          <a:ea typeface="+mn-ea"/>
          <a:cs typeface="+mn-cs"/>
        </a:defRPr>
      </a:lvl1pPr>
      <a:lvl2pPr marL="2743200" indent="-914400" algn="l" defTabSz="3657600" rtl="0" eaLnBrk="1" latinLnBrk="0" hangingPunct="1">
        <a:lnSpc>
          <a:spcPct val="90000"/>
        </a:lnSpc>
        <a:spcBef>
          <a:spcPts val="2000"/>
        </a:spcBef>
        <a:buFont typeface="Arial" panose="020B0604020202020204" pitchFamily="34" charset="0"/>
        <a:buChar char="•"/>
        <a:defRPr sz="9600" kern="1200">
          <a:solidFill>
            <a:schemeClr val="tx1"/>
          </a:solidFill>
          <a:latin typeface="+mn-lt"/>
          <a:ea typeface="+mn-ea"/>
          <a:cs typeface="+mn-cs"/>
        </a:defRPr>
      </a:lvl2pPr>
      <a:lvl3pPr marL="4572000" indent="-914400" algn="l" defTabSz="3657600" rtl="0" eaLnBrk="1" latinLnBrk="0" hangingPunct="1">
        <a:lnSpc>
          <a:spcPct val="90000"/>
        </a:lnSpc>
        <a:spcBef>
          <a:spcPts val="2000"/>
        </a:spcBef>
        <a:buFont typeface="Arial" panose="020B0604020202020204" pitchFamily="34" charset="0"/>
        <a:buChar char="•"/>
        <a:defRPr sz="8000" kern="1200">
          <a:solidFill>
            <a:schemeClr val="tx1"/>
          </a:solidFill>
          <a:latin typeface="+mn-lt"/>
          <a:ea typeface="+mn-ea"/>
          <a:cs typeface="+mn-cs"/>
        </a:defRPr>
      </a:lvl3pPr>
      <a:lvl4pPr marL="6400800" indent="-914400" algn="l" defTabSz="3657600" rtl="0" eaLnBrk="1" latinLnBrk="0" hangingPunct="1">
        <a:lnSpc>
          <a:spcPct val="90000"/>
        </a:lnSpc>
        <a:spcBef>
          <a:spcPts val="2000"/>
        </a:spcBef>
        <a:buFont typeface="Arial" panose="020B0604020202020204" pitchFamily="34" charset="0"/>
        <a:buChar char="•"/>
        <a:defRPr sz="7200" kern="1200">
          <a:solidFill>
            <a:schemeClr val="tx1"/>
          </a:solidFill>
          <a:latin typeface="+mn-lt"/>
          <a:ea typeface="+mn-ea"/>
          <a:cs typeface="+mn-cs"/>
        </a:defRPr>
      </a:lvl4pPr>
      <a:lvl5pPr marL="8229600" indent="-914400" algn="l" defTabSz="3657600" rtl="0" eaLnBrk="1" latinLnBrk="0" hangingPunct="1">
        <a:lnSpc>
          <a:spcPct val="90000"/>
        </a:lnSpc>
        <a:spcBef>
          <a:spcPts val="2000"/>
        </a:spcBef>
        <a:buFont typeface="Arial" panose="020B0604020202020204" pitchFamily="34" charset="0"/>
        <a:buChar char="•"/>
        <a:defRPr sz="7200" kern="1200">
          <a:solidFill>
            <a:schemeClr val="tx1"/>
          </a:solidFill>
          <a:latin typeface="+mn-lt"/>
          <a:ea typeface="+mn-ea"/>
          <a:cs typeface="+mn-cs"/>
        </a:defRPr>
      </a:lvl5pPr>
      <a:lvl6pPr marL="10058400" indent="-914400" algn="l" defTabSz="3657600" rtl="0" eaLnBrk="1" latinLnBrk="0" hangingPunct="1">
        <a:lnSpc>
          <a:spcPct val="90000"/>
        </a:lnSpc>
        <a:spcBef>
          <a:spcPts val="2000"/>
        </a:spcBef>
        <a:buFont typeface="Arial" panose="020B0604020202020204" pitchFamily="34" charset="0"/>
        <a:buChar char="•"/>
        <a:defRPr sz="7200" kern="1200">
          <a:solidFill>
            <a:schemeClr val="tx1"/>
          </a:solidFill>
          <a:latin typeface="+mn-lt"/>
          <a:ea typeface="+mn-ea"/>
          <a:cs typeface="+mn-cs"/>
        </a:defRPr>
      </a:lvl6pPr>
      <a:lvl7pPr marL="11887200" indent="-914400" algn="l" defTabSz="3657600" rtl="0" eaLnBrk="1" latinLnBrk="0" hangingPunct="1">
        <a:lnSpc>
          <a:spcPct val="90000"/>
        </a:lnSpc>
        <a:spcBef>
          <a:spcPts val="2000"/>
        </a:spcBef>
        <a:buFont typeface="Arial" panose="020B0604020202020204" pitchFamily="34" charset="0"/>
        <a:buChar char="•"/>
        <a:defRPr sz="7200" kern="1200">
          <a:solidFill>
            <a:schemeClr val="tx1"/>
          </a:solidFill>
          <a:latin typeface="+mn-lt"/>
          <a:ea typeface="+mn-ea"/>
          <a:cs typeface="+mn-cs"/>
        </a:defRPr>
      </a:lvl7pPr>
      <a:lvl8pPr marL="13716000" indent="-914400" algn="l" defTabSz="3657600" rtl="0" eaLnBrk="1" latinLnBrk="0" hangingPunct="1">
        <a:lnSpc>
          <a:spcPct val="90000"/>
        </a:lnSpc>
        <a:spcBef>
          <a:spcPts val="2000"/>
        </a:spcBef>
        <a:buFont typeface="Arial" panose="020B0604020202020204" pitchFamily="34" charset="0"/>
        <a:buChar char="•"/>
        <a:defRPr sz="7200" kern="1200">
          <a:solidFill>
            <a:schemeClr val="tx1"/>
          </a:solidFill>
          <a:latin typeface="+mn-lt"/>
          <a:ea typeface="+mn-ea"/>
          <a:cs typeface="+mn-cs"/>
        </a:defRPr>
      </a:lvl8pPr>
      <a:lvl9pPr marL="15544800" indent="-914400" algn="l" defTabSz="3657600" rtl="0" eaLnBrk="1" latinLnBrk="0" hangingPunct="1">
        <a:lnSpc>
          <a:spcPct val="90000"/>
        </a:lnSpc>
        <a:spcBef>
          <a:spcPts val="2000"/>
        </a:spcBef>
        <a:buFont typeface="Arial" panose="020B0604020202020204" pitchFamily="34" charset="0"/>
        <a:buChar char="•"/>
        <a:defRPr sz="7200" kern="1200">
          <a:solidFill>
            <a:schemeClr val="tx1"/>
          </a:solidFill>
          <a:latin typeface="+mn-lt"/>
          <a:ea typeface="+mn-ea"/>
          <a:cs typeface="+mn-cs"/>
        </a:defRPr>
      </a:lvl9pPr>
    </p:bodyStyle>
    <p:otherStyle>
      <a:defPPr>
        <a:defRPr lang="en-US"/>
      </a:defPPr>
      <a:lvl1pPr marL="0" algn="l" defTabSz="3657600" rtl="0" eaLnBrk="1" latinLnBrk="0" hangingPunct="1">
        <a:defRPr sz="7200" kern="1200">
          <a:solidFill>
            <a:schemeClr val="tx1"/>
          </a:solidFill>
          <a:latin typeface="+mn-lt"/>
          <a:ea typeface="+mn-ea"/>
          <a:cs typeface="+mn-cs"/>
        </a:defRPr>
      </a:lvl1pPr>
      <a:lvl2pPr marL="1828800" algn="l" defTabSz="3657600" rtl="0" eaLnBrk="1" latinLnBrk="0" hangingPunct="1">
        <a:defRPr sz="7200" kern="1200">
          <a:solidFill>
            <a:schemeClr val="tx1"/>
          </a:solidFill>
          <a:latin typeface="+mn-lt"/>
          <a:ea typeface="+mn-ea"/>
          <a:cs typeface="+mn-cs"/>
        </a:defRPr>
      </a:lvl2pPr>
      <a:lvl3pPr marL="3657600" algn="l" defTabSz="3657600" rtl="0" eaLnBrk="1" latinLnBrk="0" hangingPunct="1">
        <a:defRPr sz="7200" kern="1200">
          <a:solidFill>
            <a:schemeClr val="tx1"/>
          </a:solidFill>
          <a:latin typeface="+mn-lt"/>
          <a:ea typeface="+mn-ea"/>
          <a:cs typeface="+mn-cs"/>
        </a:defRPr>
      </a:lvl3pPr>
      <a:lvl4pPr marL="5486400" algn="l" defTabSz="3657600" rtl="0" eaLnBrk="1" latinLnBrk="0" hangingPunct="1">
        <a:defRPr sz="7200" kern="1200">
          <a:solidFill>
            <a:schemeClr val="tx1"/>
          </a:solidFill>
          <a:latin typeface="+mn-lt"/>
          <a:ea typeface="+mn-ea"/>
          <a:cs typeface="+mn-cs"/>
        </a:defRPr>
      </a:lvl4pPr>
      <a:lvl5pPr marL="7315200" algn="l" defTabSz="3657600" rtl="0" eaLnBrk="1" latinLnBrk="0" hangingPunct="1">
        <a:defRPr sz="7200" kern="1200">
          <a:solidFill>
            <a:schemeClr val="tx1"/>
          </a:solidFill>
          <a:latin typeface="+mn-lt"/>
          <a:ea typeface="+mn-ea"/>
          <a:cs typeface="+mn-cs"/>
        </a:defRPr>
      </a:lvl5pPr>
      <a:lvl6pPr marL="9144000" algn="l" defTabSz="3657600" rtl="0" eaLnBrk="1" latinLnBrk="0" hangingPunct="1">
        <a:defRPr sz="7200" kern="1200">
          <a:solidFill>
            <a:schemeClr val="tx1"/>
          </a:solidFill>
          <a:latin typeface="+mn-lt"/>
          <a:ea typeface="+mn-ea"/>
          <a:cs typeface="+mn-cs"/>
        </a:defRPr>
      </a:lvl6pPr>
      <a:lvl7pPr marL="10972800" algn="l" defTabSz="3657600" rtl="0" eaLnBrk="1" latinLnBrk="0" hangingPunct="1">
        <a:defRPr sz="7200" kern="1200">
          <a:solidFill>
            <a:schemeClr val="tx1"/>
          </a:solidFill>
          <a:latin typeface="+mn-lt"/>
          <a:ea typeface="+mn-ea"/>
          <a:cs typeface="+mn-cs"/>
        </a:defRPr>
      </a:lvl7pPr>
      <a:lvl8pPr marL="12801600" algn="l" defTabSz="3657600" rtl="0" eaLnBrk="1" latinLnBrk="0" hangingPunct="1">
        <a:defRPr sz="7200" kern="1200">
          <a:solidFill>
            <a:schemeClr val="tx1"/>
          </a:solidFill>
          <a:latin typeface="+mn-lt"/>
          <a:ea typeface="+mn-ea"/>
          <a:cs typeface="+mn-cs"/>
        </a:defRPr>
      </a:lvl8pPr>
      <a:lvl9pPr marL="14630400" algn="l" defTabSz="3657600" rtl="0" eaLnBrk="1" latinLnBrk="0" hangingPunct="1">
        <a:defRPr sz="7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8.png"/><Relationship Id="rId3" Type="http://schemas.openxmlformats.org/officeDocument/2006/relationships/slideLayout" Target="../slideLayouts/slideLayout7.xml"/><Relationship Id="rId7" Type="http://schemas.openxmlformats.org/officeDocument/2006/relationships/image" Target="../media/image4.png"/><Relationship Id="rId12" Type="http://schemas.microsoft.com/office/2007/relationships/hdphoto" Target="../media/hdphoto2.wdp"/><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3.png"/><Relationship Id="rId11" Type="http://schemas.openxmlformats.org/officeDocument/2006/relationships/image" Target="../media/image7.png"/><Relationship Id="rId5" Type="http://schemas.openxmlformats.org/officeDocument/2006/relationships/image" Target="../media/image2.png"/><Relationship Id="rId10" Type="http://schemas.microsoft.com/office/2007/relationships/hdphoto" Target="../media/hdphoto1.wdp"/><Relationship Id="rId4" Type="http://schemas.openxmlformats.org/officeDocument/2006/relationships/image" Target="../media/image1.png"/><Relationship Id="rId9"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 close up of a map&#10;&#10;Description automatically generated">
            <a:extLst>
              <a:ext uri="{FF2B5EF4-FFF2-40B4-BE49-F238E27FC236}">
                <a16:creationId xmlns:a16="http://schemas.microsoft.com/office/drawing/2014/main" id="{B0058D3F-B760-461F-90F1-8CECB142EB3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05030" y="7268747"/>
            <a:ext cx="8038899" cy="5359266"/>
          </a:xfrm>
          <a:prstGeom prst="rect">
            <a:avLst/>
          </a:prstGeom>
        </p:spPr>
      </p:pic>
      <p:pic>
        <p:nvPicPr>
          <p:cNvPr id="17" name="Picture 16" descr="A close up of a map&#10;&#10;Description automatically generated">
            <a:extLst>
              <a:ext uri="{FF2B5EF4-FFF2-40B4-BE49-F238E27FC236}">
                <a16:creationId xmlns:a16="http://schemas.microsoft.com/office/drawing/2014/main" id="{0D74D512-C79B-48C9-BC97-E6DACFD9641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7291421"/>
            <a:ext cx="8038901" cy="5359267"/>
          </a:xfrm>
          <a:prstGeom prst="rect">
            <a:avLst/>
          </a:prstGeom>
        </p:spPr>
      </p:pic>
      <p:sp>
        <p:nvSpPr>
          <p:cNvPr id="24" name="TextBox 23">
            <a:extLst>
              <a:ext uri="{FF2B5EF4-FFF2-40B4-BE49-F238E27FC236}">
                <a16:creationId xmlns:a16="http://schemas.microsoft.com/office/drawing/2014/main" id="{192C092E-DCFA-4D47-A857-933D2E3D7497}"/>
              </a:ext>
            </a:extLst>
          </p:cNvPr>
          <p:cNvSpPr txBox="1"/>
          <p:nvPr/>
        </p:nvSpPr>
        <p:spPr>
          <a:xfrm>
            <a:off x="16460154" y="3400995"/>
            <a:ext cx="20515798" cy="1107996"/>
          </a:xfrm>
          <a:prstGeom prst="rect">
            <a:avLst/>
          </a:prstGeom>
          <a:noFill/>
        </p:spPr>
        <p:txBody>
          <a:bodyPr wrap="square" rtlCol="0">
            <a:spAutoFit/>
          </a:bodyPr>
          <a:lstStyle/>
          <a:p>
            <a:r>
              <a:rPr lang="en-US" sz="6600" b="1" dirty="0"/>
              <a:t>Angular Dependence</a:t>
            </a:r>
          </a:p>
        </p:txBody>
      </p:sp>
      <p:sp>
        <p:nvSpPr>
          <p:cNvPr id="31" name="Title 1">
            <a:extLst>
              <a:ext uri="{FF2B5EF4-FFF2-40B4-BE49-F238E27FC236}">
                <a16:creationId xmlns:a16="http://schemas.microsoft.com/office/drawing/2014/main" id="{F6CF7EF6-1C10-4873-98B8-D565F4C930E3}"/>
              </a:ext>
            </a:extLst>
          </p:cNvPr>
          <p:cNvSpPr txBox="1">
            <a:spLocks/>
          </p:cNvSpPr>
          <p:nvPr/>
        </p:nvSpPr>
        <p:spPr>
          <a:xfrm>
            <a:off x="70389" y="0"/>
            <a:ext cx="36505611" cy="3534344"/>
          </a:xfrm>
          <a:prstGeom prst="rect">
            <a:avLst/>
          </a:prstGeom>
          <a:ln>
            <a:solidFill>
              <a:schemeClr val="tx1"/>
            </a:solidFill>
          </a:ln>
        </p:spPr>
        <p:txBody>
          <a:bodyPr>
            <a:normAutofit/>
          </a:bodyPr>
          <a:lstStyle>
            <a:lvl1pPr algn="l" defTabSz="3657600" rtl="0" eaLnBrk="1" latinLnBrk="0" hangingPunct="1">
              <a:lnSpc>
                <a:spcPct val="90000"/>
              </a:lnSpc>
              <a:spcBef>
                <a:spcPct val="0"/>
              </a:spcBef>
              <a:buNone/>
              <a:defRPr sz="17600" kern="1200">
                <a:solidFill>
                  <a:schemeClr val="tx1"/>
                </a:solidFill>
                <a:latin typeface="+mj-lt"/>
                <a:ea typeface="+mj-ea"/>
                <a:cs typeface="+mj-cs"/>
              </a:defRPr>
            </a:lvl1pPr>
          </a:lstStyle>
          <a:p>
            <a:pPr algn="ctr"/>
            <a:r>
              <a:rPr lang="en-US" sz="8800" b="1" dirty="0"/>
              <a:t>Gravitational Wave Memory from Core-Collapse Supernovae</a:t>
            </a:r>
          </a:p>
          <a:p>
            <a:pPr algn="ctr"/>
            <a:r>
              <a:rPr lang="en-US" sz="6300" dirty="0"/>
              <a:t>C. Richardson</a:t>
            </a:r>
            <a:r>
              <a:rPr lang="en-US" sz="6600" i="1" baseline="30000" dirty="0"/>
              <a:t>1</a:t>
            </a:r>
            <a:r>
              <a:rPr lang="en-US" sz="6300" dirty="0"/>
              <a:t>, H. Andresen</a:t>
            </a:r>
            <a:r>
              <a:rPr lang="en-US" sz="6600" i="1" baseline="30000" dirty="0"/>
              <a:t>2</a:t>
            </a:r>
            <a:r>
              <a:rPr lang="en-US" sz="6300" dirty="0"/>
              <a:t>, K. Gill</a:t>
            </a:r>
            <a:r>
              <a:rPr lang="en-US" sz="6600" i="1" baseline="30000" dirty="0"/>
              <a:t>3</a:t>
            </a:r>
            <a:r>
              <a:rPr lang="en-US" sz="6300" dirty="0"/>
              <a:t>, M. Szczepanczyk</a:t>
            </a:r>
            <a:r>
              <a:rPr lang="en-US" sz="6600" i="1" baseline="30000" dirty="0"/>
              <a:t>4</a:t>
            </a:r>
            <a:r>
              <a:rPr lang="en-US" sz="6300" dirty="0"/>
              <a:t>, A. Wongwathanarat</a:t>
            </a:r>
            <a:r>
              <a:rPr lang="en-US" sz="6600" i="1" baseline="30000" dirty="0"/>
              <a:t>5</a:t>
            </a:r>
            <a:r>
              <a:rPr lang="en-US" sz="6300" dirty="0"/>
              <a:t>, M. Zanolin</a:t>
            </a:r>
            <a:r>
              <a:rPr lang="en-US" sz="6600" i="1" baseline="30000" dirty="0"/>
              <a:t>1</a:t>
            </a:r>
            <a:r>
              <a:rPr lang="en-US" sz="6300" dirty="0"/>
              <a:t>, and S. Kemper</a:t>
            </a:r>
            <a:r>
              <a:rPr lang="en-US" sz="6600" i="1" baseline="30000" dirty="0"/>
              <a:t>1</a:t>
            </a:r>
            <a:endParaRPr lang="en-US" sz="6300" dirty="0"/>
          </a:p>
          <a:p>
            <a:pPr algn="ctr"/>
            <a:r>
              <a:rPr lang="en-US" sz="4800" i="1" dirty="0"/>
              <a:t>Embry-Riddle Aeronautical University</a:t>
            </a:r>
            <a:r>
              <a:rPr lang="en-US" sz="4800" i="1" baseline="30000" dirty="0"/>
              <a:t>1</a:t>
            </a:r>
            <a:r>
              <a:rPr lang="en-US" sz="4800" i="1" dirty="0"/>
              <a:t>, Max Planck Institute for Gravitational Physics (Albert Einstein Institute)</a:t>
            </a:r>
            <a:r>
              <a:rPr lang="en-US" sz="4800" i="1" baseline="30000" dirty="0"/>
              <a:t>2,</a:t>
            </a:r>
            <a:r>
              <a:rPr lang="en-US" sz="4800" i="1" dirty="0"/>
              <a:t> Harvard University, Department of Astronomy</a:t>
            </a:r>
            <a:r>
              <a:rPr lang="en-US" sz="4800" i="1" baseline="30000" dirty="0"/>
              <a:t>3</a:t>
            </a:r>
            <a:r>
              <a:rPr lang="en-US" sz="4800" i="1" dirty="0"/>
              <a:t>, University of Florida, Department of Physics</a:t>
            </a:r>
            <a:r>
              <a:rPr lang="en-US" sz="4800" i="1" baseline="30000" dirty="0"/>
              <a:t>4</a:t>
            </a:r>
            <a:r>
              <a:rPr lang="en-US" sz="4800" i="1" dirty="0"/>
              <a:t>, and Max Planck Institute for Astrophysics</a:t>
            </a:r>
            <a:r>
              <a:rPr lang="en-US" sz="4800" i="1" baseline="30000" dirty="0"/>
              <a:t>5</a:t>
            </a:r>
          </a:p>
        </p:txBody>
      </p:sp>
      <p:sp>
        <p:nvSpPr>
          <p:cNvPr id="38" name="TextBox 37">
            <a:extLst>
              <a:ext uri="{FF2B5EF4-FFF2-40B4-BE49-F238E27FC236}">
                <a16:creationId xmlns:a16="http://schemas.microsoft.com/office/drawing/2014/main" id="{9BA024F8-E5A4-45A2-95B7-3D62726055FC}"/>
              </a:ext>
            </a:extLst>
          </p:cNvPr>
          <p:cNvSpPr txBox="1"/>
          <p:nvPr/>
        </p:nvSpPr>
        <p:spPr>
          <a:xfrm>
            <a:off x="15910" y="14698285"/>
            <a:ext cx="14593708" cy="1077218"/>
          </a:xfrm>
          <a:prstGeom prst="rect">
            <a:avLst/>
          </a:prstGeom>
          <a:noFill/>
        </p:spPr>
        <p:txBody>
          <a:bodyPr wrap="square" rtlCol="0">
            <a:spAutoFit/>
          </a:bodyPr>
          <a:lstStyle/>
          <a:p>
            <a:pPr marL="457200" indent="-457200">
              <a:buFont typeface="Arial" panose="020B0604020202020204" pitchFamily="34" charset="0"/>
              <a:buChar char="•"/>
            </a:pPr>
            <a:r>
              <a:rPr lang="en-US" sz="3200" dirty="0"/>
              <a:t>Different earth and space-based laser interferometers have different low frequency components of the noise, and therefore different sensitivity to the memory.</a:t>
            </a:r>
          </a:p>
        </p:txBody>
      </p:sp>
      <p:sp>
        <p:nvSpPr>
          <p:cNvPr id="50" name="TextBox 49">
            <a:extLst>
              <a:ext uri="{FF2B5EF4-FFF2-40B4-BE49-F238E27FC236}">
                <a16:creationId xmlns:a16="http://schemas.microsoft.com/office/drawing/2014/main" id="{3A839744-585F-4B15-8E8C-C74AF6CB8BE7}"/>
              </a:ext>
            </a:extLst>
          </p:cNvPr>
          <p:cNvSpPr txBox="1"/>
          <p:nvPr/>
        </p:nvSpPr>
        <p:spPr>
          <a:xfrm>
            <a:off x="16873984" y="25014794"/>
            <a:ext cx="10610850" cy="1107996"/>
          </a:xfrm>
          <a:prstGeom prst="rect">
            <a:avLst/>
          </a:prstGeom>
          <a:noFill/>
        </p:spPr>
        <p:txBody>
          <a:bodyPr wrap="square" rtlCol="0">
            <a:spAutoFit/>
          </a:bodyPr>
          <a:lstStyle/>
          <a:p>
            <a:r>
              <a:rPr lang="en-US" sz="6600" b="1" dirty="0"/>
              <a:t>References</a:t>
            </a:r>
          </a:p>
        </p:txBody>
      </p:sp>
      <p:sp>
        <p:nvSpPr>
          <p:cNvPr id="52" name="TextBox 51">
            <a:extLst>
              <a:ext uri="{FF2B5EF4-FFF2-40B4-BE49-F238E27FC236}">
                <a16:creationId xmlns:a16="http://schemas.microsoft.com/office/drawing/2014/main" id="{C486B7A1-050B-4F74-B068-24E7729AC322}"/>
              </a:ext>
            </a:extLst>
          </p:cNvPr>
          <p:cNvSpPr txBox="1"/>
          <p:nvPr/>
        </p:nvSpPr>
        <p:spPr>
          <a:xfrm>
            <a:off x="11724480" y="26550738"/>
            <a:ext cx="14978643" cy="1323439"/>
          </a:xfrm>
          <a:prstGeom prst="rect">
            <a:avLst/>
          </a:prstGeom>
          <a:noFill/>
        </p:spPr>
        <p:txBody>
          <a:bodyPr wrap="square" rtlCol="0">
            <a:spAutoFit/>
          </a:bodyPr>
          <a:lstStyle/>
          <a:p>
            <a:pPr indent="-457200"/>
            <a:r>
              <a:rPr lang="en-US" sz="2400" dirty="0"/>
              <a:t>John David Jackson. Classical electrodynamics. Wiley, New York, NY, 3rd ed. edition, 1999.</a:t>
            </a:r>
          </a:p>
          <a:p>
            <a:pPr indent="-457200"/>
            <a:r>
              <a:rPr lang="en-US" sz="2400" dirty="0"/>
              <a:t>M. Maggiore. Gravitational Waves: Astrophysics and Cosmology. Gravitational Waves. Oxford University Press, 2018.</a:t>
            </a:r>
          </a:p>
          <a:p>
            <a:pPr indent="-457200"/>
            <a:endParaRPr lang="en-US" sz="3200" dirty="0"/>
          </a:p>
        </p:txBody>
      </p:sp>
      <p:sp>
        <p:nvSpPr>
          <p:cNvPr id="29" name="TextBox 28">
            <a:extLst>
              <a:ext uri="{FF2B5EF4-FFF2-40B4-BE49-F238E27FC236}">
                <a16:creationId xmlns:a16="http://schemas.microsoft.com/office/drawing/2014/main" id="{61C21867-E941-49C6-832F-3A399D62F3B7}"/>
              </a:ext>
            </a:extLst>
          </p:cNvPr>
          <p:cNvSpPr txBox="1"/>
          <p:nvPr/>
        </p:nvSpPr>
        <p:spPr>
          <a:xfrm>
            <a:off x="15910" y="13256537"/>
            <a:ext cx="15297197" cy="1107996"/>
          </a:xfrm>
          <a:prstGeom prst="rect">
            <a:avLst/>
          </a:prstGeom>
          <a:noFill/>
        </p:spPr>
        <p:txBody>
          <a:bodyPr wrap="square" rtlCol="0">
            <a:spAutoFit/>
          </a:bodyPr>
          <a:lstStyle/>
          <a:p>
            <a:r>
              <a:rPr lang="en-US" sz="6600" b="1" dirty="0"/>
              <a:t>In-Band Portion of Memory Spectrum</a:t>
            </a:r>
          </a:p>
        </p:txBody>
      </p:sp>
      <p:sp>
        <p:nvSpPr>
          <p:cNvPr id="51" name="TextBox 50">
            <a:extLst>
              <a:ext uri="{FF2B5EF4-FFF2-40B4-BE49-F238E27FC236}">
                <a16:creationId xmlns:a16="http://schemas.microsoft.com/office/drawing/2014/main" id="{89E8F919-641E-4B7C-83F2-2BE6114DF2F8}"/>
              </a:ext>
            </a:extLst>
          </p:cNvPr>
          <p:cNvSpPr txBox="1"/>
          <p:nvPr/>
        </p:nvSpPr>
        <p:spPr>
          <a:xfrm>
            <a:off x="70389" y="3488020"/>
            <a:ext cx="13864272" cy="1107996"/>
          </a:xfrm>
          <a:prstGeom prst="rect">
            <a:avLst/>
          </a:prstGeom>
          <a:noFill/>
        </p:spPr>
        <p:txBody>
          <a:bodyPr wrap="square" rtlCol="0">
            <a:spAutoFit/>
          </a:bodyPr>
          <a:lstStyle/>
          <a:p>
            <a:r>
              <a:rPr lang="en-US" sz="6600" b="1" dirty="0"/>
              <a:t>What is a Gravitational Wave Memory</a:t>
            </a:r>
          </a:p>
        </p:txBody>
      </p:sp>
      <p:sp>
        <p:nvSpPr>
          <p:cNvPr id="54" name="TextBox 53">
            <a:extLst>
              <a:ext uri="{FF2B5EF4-FFF2-40B4-BE49-F238E27FC236}">
                <a16:creationId xmlns:a16="http://schemas.microsoft.com/office/drawing/2014/main" id="{AD033674-E5A0-4CA0-A880-49988FC5838E}"/>
              </a:ext>
            </a:extLst>
          </p:cNvPr>
          <p:cNvSpPr txBox="1"/>
          <p:nvPr/>
        </p:nvSpPr>
        <p:spPr>
          <a:xfrm>
            <a:off x="68945" y="4487573"/>
            <a:ext cx="16293207" cy="2554545"/>
          </a:xfrm>
          <a:prstGeom prst="rect">
            <a:avLst/>
          </a:prstGeom>
          <a:noFill/>
        </p:spPr>
        <p:txBody>
          <a:bodyPr wrap="square" rtlCol="0">
            <a:spAutoFit/>
          </a:bodyPr>
          <a:lstStyle/>
          <a:p>
            <a:pPr marL="457200" indent="-457200">
              <a:buFont typeface="Arial" panose="020B0604020202020204" pitchFamily="34" charset="0"/>
              <a:buChar char="•"/>
            </a:pPr>
            <a:r>
              <a:rPr lang="en-US" sz="3200" dirty="0"/>
              <a:t>Gravitational Waves are a deformation of space-time due to large amounts of energy.</a:t>
            </a:r>
          </a:p>
          <a:p>
            <a:pPr marL="457200" indent="-457200">
              <a:buFont typeface="Arial" panose="020B0604020202020204" pitchFamily="34" charset="0"/>
              <a:buChar char="•"/>
            </a:pPr>
            <a:r>
              <a:rPr lang="en-US" sz="3200" dirty="0"/>
              <a:t>The memory of a gravitational wave is permanent deformation of spacetime which manifests in the  </a:t>
            </a:r>
            <a:r>
              <a:rPr lang="en-US" sz="3200" b="1" dirty="0"/>
              <a:t>Low Frequency </a:t>
            </a:r>
            <a:r>
              <a:rPr lang="en-US" sz="3200" dirty="0"/>
              <a:t>part of the signal. </a:t>
            </a:r>
          </a:p>
          <a:p>
            <a:pPr marL="285750" indent="-285750">
              <a:buFont typeface="Arial" panose="020B0604020202020204" pitchFamily="34" charset="0"/>
              <a:buChar char="•"/>
            </a:pPr>
            <a:r>
              <a:rPr lang="en-US" sz="3200" dirty="0"/>
              <a:t>Both regular mass and neutrinos contribute (differently) to the amplitude of the memory.</a:t>
            </a:r>
          </a:p>
          <a:p>
            <a:pPr marL="457200" indent="-457200">
              <a:buFont typeface="Arial" panose="020B0604020202020204" pitchFamily="34" charset="0"/>
              <a:buChar char="•"/>
            </a:pPr>
            <a:endParaRPr lang="en-US" sz="3200" dirty="0"/>
          </a:p>
        </p:txBody>
      </p:sp>
      <p:sp>
        <p:nvSpPr>
          <p:cNvPr id="55" name="TextBox 54">
            <a:extLst>
              <a:ext uri="{FF2B5EF4-FFF2-40B4-BE49-F238E27FC236}">
                <a16:creationId xmlns:a16="http://schemas.microsoft.com/office/drawing/2014/main" id="{204C4778-6511-4D92-A116-5242A9A817C5}"/>
              </a:ext>
            </a:extLst>
          </p:cNvPr>
          <p:cNvSpPr txBox="1"/>
          <p:nvPr/>
        </p:nvSpPr>
        <p:spPr>
          <a:xfrm>
            <a:off x="26308990" y="26550738"/>
            <a:ext cx="10453276" cy="1200329"/>
          </a:xfrm>
          <a:prstGeom prst="rect">
            <a:avLst/>
          </a:prstGeom>
          <a:noFill/>
        </p:spPr>
        <p:txBody>
          <a:bodyPr wrap="square" rtlCol="0">
            <a:spAutoFit/>
          </a:bodyPr>
          <a:lstStyle/>
          <a:p>
            <a:pPr indent="-457200"/>
            <a:r>
              <a:rPr lang="en-US" sz="2400" dirty="0"/>
              <a:t>B. Schutz. A First Course in General Relativity. Cambridge University Press, 2009.</a:t>
            </a:r>
          </a:p>
          <a:p>
            <a:pPr indent="-457200"/>
            <a:r>
              <a:rPr lang="en-US" sz="2400" dirty="0"/>
              <a:t>Marek Jan Szczepanczyk. </a:t>
            </a:r>
            <a:r>
              <a:rPr lang="en-US" sz="2400" dirty="0" err="1"/>
              <a:t>Multimessenger</a:t>
            </a:r>
            <a:r>
              <a:rPr lang="en-US" sz="2400" dirty="0"/>
              <a:t> Astronomy. Ph.D. Thesis 2018.</a:t>
            </a:r>
          </a:p>
          <a:p>
            <a:endParaRPr lang="en-US" sz="2400" dirty="0"/>
          </a:p>
        </p:txBody>
      </p:sp>
      <p:pic>
        <p:nvPicPr>
          <p:cNvPr id="65" name="Picture 64">
            <a:extLst>
              <a:ext uri="{FF2B5EF4-FFF2-40B4-BE49-F238E27FC236}">
                <a16:creationId xmlns:a16="http://schemas.microsoft.com/office/drawing/2014/main" id="{290B50AB-B158-4F92-AA53-EF8DC5BFCFA7}"/>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947999" y="15784566"/>
            <a:ext cx="17491833" cy="10766171"/>
          </a:xfrm>
          <a:prstGeom prst="rect">
            <a:avLst/>
          </a:prstGeom>
        </p:spPr>
      </p:pic>
      <p:sp>
        <p:nvSpPr>
          <p:cNvPr id="66" name="TextBox 65">
            <a:extLst>
              <a:ext uri="{FF2B5EF4-FFF2-40B4-BE49-F238E27FC236}">
                <a16:creationId xmlns:a16="http://schemas.microsoft.com/office/drawing/2014/main" id="{5C65D4E9-7D43-4AF6-97BD-748E0950EA1C}"/>
              </a:ext>
            </a:extLst>
          </p:cNvPr>
          <p:cNvSpPr txBox="1"/>
          <p:nvPr/>
        </p:nvSpPr>
        <p:spPr>
          <a:xfrm>
            <a:off x="16565516" y="21008836"/>
            <a:ext cx="11427593" cy="1107996"/>
          </a:xfrm>
          <a:prstGeom prst="rect">
            <a:avLst/>
          </a:prstGeom>
          <a:noFill/>
        </p:spPr>
        <p:txBody>
          <a:bodyPr wrap="square" rtlCol="0">
            <a:spAutoFit/>
          </a:bodyPr>
          <a:lstStyle/>
          <a:p>
            <a:r>
              <a:rPr lang="en-US" sz="6600" b="1" dirty="0"/>
              <a:t>Conclusion and Next Steps</a:t>
            </a:r>
          </a:p>
        </p:txBody>
      </p:sp>
      <p:sp>
        <p:nvSpPr>
          <p:cNvPr id="67" name="TextBox 66">
            <a:extLst>
              <a:ext uri="{FF2B5EF4-FFF2-40B4-BE49-F238E27FC236}">
                <a16:creationId xmlns:a16="http://schemas.microsoft.com/office/drawing/2014/main" id="{3A6F2295-3932-400F-8274-B72E7A9378B0}"/>
              </a:ext>
            </a:extLst>
          </p:cNvPr>
          <p:cNvSpPr txBox="1"/>
          <p:nvPr/>
        </p:nvSpPr>
        <p:spPr>
          <a:xfrm>
            <a:off x="16565516" y="22271361"/>
            <a:ext cx="18982197" cy="2862322"/>
          </a:xfrm>
          <a:prstGeom prst="rect">
            <a:avLst/>
          </a:prstGeom>
          <a:noFill/>
        </p:spPr>
        <p:txBody>
          <a:bodyPr wrap="square" rtlCol="0">
            <a:spAutoFit/>
          </a:bodyPr>
          <a:lstStyle/>
          <a:p>
            <a:pPr marL="571500" indent="-571500">
              <a:buFont typeface="Arial" panose="020B0604020202020204" pitchFamily="34" charset="0"/>
              <a:buChar char="•"/>
            </a:pPr>
            <a:r>
              <a:rPr lang="en-US" sz="3600" dirty="0"/>
              <a:t>Different interferometers will capture different fractions of the memory energy.</a:t>
            </a:r>
          </a:p>
          <a:p>
            <a:pPr marL="571500" indent="-571500">
              <a:buFont typeface="Arial" panose="020B0604020202020204" pitchFamily="34" charset="0"/>
              <a:buChar char="•"/>
            </a:pPr>
            <a:r>
              <a:rPr lang="en-US" sz="3600" dirty="0"/>
              <a:t>A qualitative good match was observed between the prolate toy model and the numerical simulation, even with evidence for the need of higher order spherical harmonics in the model.</a:t>
            </a:r>
          </a:p>
          <a:p>
            <a:pPr marL="571500" indent="-571500">
              <a:buFont typeface="Arial" panose="020B0604020202020204" pitchFamily="34" charset="0"/>
              <a:buChar char="•"/>
            </a:pPr>
            <a:r>
              <a:rPr lang="en-US" sz="3600" dirty="0"/>
              <a:t>The oblate is still under investigation</a:t>
            </a:r>
          </a:p>
          <a:p>
            <a:pPr marL="571500" indent="-571500">
              <a:buFont typeface="Arial" panose="020B0604020202020204" pitchFamily="34" charset="0"/>
              <a:buChar char="•"/>
            </a:pPr>
            <a:r>
              <a:rPr lang="en-US" sz="3600" dirty="0"/>
              <a:t>We are drafting a journal article for publication.</a:t>
            </a:r>
          </a:p>
        </p:txBody>
      </p:sp>
      <p:pic>
        <p:nvPicPr>
          <p:cNvPr id="19" name="Picture 18" descr="A picture containing screenshot&#10;&#10;Description automatically generated">
            <a:extLst>
              <a:ext uri="{FF2B5EF4-FFF2-40B4-BE49-F238E27FC236}">
                <a16:creationId xmlns:a16="http://schemas.microsoft.com/office/drawing/2014/main" id="{7B532CA5-D18B-4971-AC68-56B2B0A2F85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6504996" y="11761802"/>
            <a:ext cx="9904762" cy="4952381"/>
          </a:xfrm>
          <a:prstGeom prst="rect">
            <a:avLst/>
          </a:prstGeom>
        </p:spPr>
      </p:pic>
      <p:pic>
        <p:nvPicPr>
          <p:cNvPr id="32" name="Picture 31">
            <a:extLst>
              <a:ext uri="{FF2B5EF4-FFF2-40B4-BE49-F238E27FC236}">
                <a16:creationId xmlns:a16="http://schemas.microsoft.com/office/drawing/2014/main" id="{5FDB1535-755E-43CA-B5A0-06596F21C19C}"/>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16443905" y="11785291"/>
            <a:ext cx="9904762" cy="4952381"/>
          </a:xfrm>
          <a:prstGeom prst="rect">
            <a:avLst/>
          </a:prstGeom>
        </p:spPr>
      </p:pic>
      <p:pic>
        <p:nvPicPr>
          <p:cNvPr id="3" name="Picture 2">
            <a:extLst>
              <a:ext uri="{FF2B5EF4-FFF2-40B4-BE49-F238E27FC236}">
                <a16:creationId xmlns:a16="http://schemas.microsoft.com/office/drawing/2014/main" id="{E9FB9CD3-EBA1-4BC8-9816-B48B42AB7CCC}"/>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4315" b="89869" l="1750" r="95667">
                        <a14:foregroundMark x1="80750" y1="52720" x2="80750" y2="52720"/>
                        <a14:foregroundMark x1="81083" y1="47280" x2="85500" y2="42026"/>
                        <a14:foregroundMark x1="85500" y1="42026" x2="86667" y2="32458"/>
                        <a14:foregroundMark x1="86667" y1="32458" x2="86667" y2="32458"/>
                        <a14:foregroundMark x1="92583" y1="68480" x2="95333" y2="46529"/>
                        <a14:foregroundMark x1="95333" y1="46529" x2="95667" y2="38649"/>
                        <a14:foregroundMark x1="7333" y1="44278" x2="3833" y2="59099"/>
                        <a14:foregroundMark x1="1750" y1="47280" x2="3500" y2="50469"/>
                        <a14:foregroundMark x1="68917" y1="35272" x2="68917" y2="35272"/>
                        <a14:foregroundMark x1="68250" y1="42777" x2="68250" y2="42777"/>
                        <a14:foregroundMark x1="68167" y1="42589" x2="68167" y2="42589"/>
                        <a14:foregroundMark x1="84083" y1="4315" x2="84083" y2="4315"/>
                        <a14:foregroundMark x1="88000" y1="6567" x2="88000" y2="6567"/>
                        <a14:foregroundMark x1="77750" y1="5816" x2="77750" y2="5816"/>
                        <a14:foregroundMark x1="74250" y1="11632" x2="74250" y2="11632"/>
                        <a14:foregroundMark x1="68917" y1="66979" x2="68917" y2="66979"/>
                        <a14:foregroundMark x1="86917" y1="5253" x2="86917" y2="5253"/>
                      </a14:backgroundRemoval>
                    </a14:imgEffect>
                  </a14:imgLayer>
                </a14:imgProps>
              </a:ext>
            </a:extLst>
          </a:blip>
          <a:stretch>
            <a:fillRect/>
          </a:stretch>
        </p:blipFill>
        <p:spPr>
          <a:xfrm>
            <a:off x="16835050" y="8114301"/>
            <a:ext cx="7968701" cy="3539431"/>
          </a:xfrm>
          <a:prstGeom prst="rect">
            <a:avLst/>
          </a:prstGeom>
        </p:spPr>
      </p:pic>
      <p:sp>
        <p:nvSpPr>
          <p:cNvPr id="33" name="TextBox 32">
            <a:extLst>
              <a:ext uri="{FF2B5EF4-FFF2-40B4-BE49-F238E27FC236}">
                <a16:creationId xmlns:a16="http://schemas.microsoft.com/office/drawing/2014/main" id="{1A73F268-C1FF-469C-BF96-0EF128B03A07}"/>
              </a:ext>
            </a:extLst>
          </p:cNvPr>
          <p:cNvSpPr txBox="1"/>
          <p:nvPr/>
        </p:nvSpPr>
        <p:spPr>
          <a:xfrm>
            <a:off x="16460154" y="4518054"/>
            <a:ext cx="10406403" cy="2554545"/>
          </a:xfrm>
          <a:prstGeom prst="rect">
            <a:avLst/>
          </a:prstGeom>
          <a:noFill/>
        </p:spPr>
        <p:txBody>
          <a:bodyPr wrap="square" rtlCol="0">
            <a:spAutoFit/>
          </a:bodyPr>
          <a:lstStyle/>
          <a:p>
            <a:pPr marL="457200" indent="-457200">
              <a:buFont typeface="Arial" panose="020B0604020202020204" pitchFamily="34" charset="0"/>
              <a:buChar char="•"/>
            </a:pPr>
            <a:r>
              <a:rPr lang="en-US" sz="3200" dirty="0"/>
              <a:t>It is believed that memory developed in the case of asymmetric explosions. Here we investigate if two simplified analytical models of explosion (Prolate and Oblate) ae able to reproduce the angular dependence of the amplitude of a simulated memory signal. </a:t>
            </a:r>
          </a:p>
        </p:txBody>
      </p:sp>
      <p:pic>
        <p:nvPicPr>
          <p:cNvPr id="1026" name="Picture 2" descr="Visualization of a Core-Collapse Supernova Simulation in 3D">
            <a:extLst>
              <a:ext uri="{FF2B5EF4-FFF2-40B4-BE49-F238E27FC236}">
                <a16:creationId xmlns:a16="http://schemas.microsoft.com/office/drawing/2014/main" id="{8C25B9CE-5ECF-4615-842E-057E486BCBB6}"/>
              </a:ext>
            </a:extLst>
          </p:cNvPr>
          <p:cNvPicPr>
            <a:picLocks noChangeAspect="1" noChangeArrowheads="1"/>
          </p:cNvPicPr>
          <p:nvPr/>
        </p:nvPicPr>
        <p:blipFill>
          <a:blip r:embed="rId11">
            <a:extLst>
              <a:ext uri="{BEBA8EAE-BF5A-486C-A8C5-ECC9F3942E4B}">
                <a14:imgProps xmlns:a14="http://schemas.microsoft.com/office/drawing/2010/main">
                  <a14:imgLayer r:embed="rId12">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24428666" y="2223735"/>
            <a:ext cx="10825187" cy="10825187"/>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D23D3231-742E-438F-B180-034D0B4C1FA4}"/>
              </a:ext>
            </a:extLst>
          </p:cNvPr>
          <p:cNvSpPr txBox="1"/>
          <p:nvPr/>
        </p:nvSpPr>
        <p:spPr>
          <a:xfrm>
            <a:off x="18884303" y="7457415"/>
            <a:ext cx="10406402" cy="584775"/>
          </a:xfrm>
          <a:prstGeom prst="rect">
            <a:avLst/>
          </a:prstGeom>
          <a:noFill/>
        </p:spPr>
        <p:txBody>
          <a:bodyPr wrap="square" rtlCol="0">
            <a:spAutoFit/>
          </a:bodyPr>
          <a:lstStyle/>
          <a:p>
            <a:r>
              <a:rPr lang="en-US" sz="3200" dirty="0"/>
              <a:t>Oblate                               Prolate.</a:t>
            </a:r>
          </a:p>
        </p:txBody>
      </p:sp>
      <p:sp>
        <p:nvSpPr>
          <p:cNvPr id="28" name="TextBox 27">
            <a:extLst>
              <a:ext uri="{FF2B5EF4-FFF2-40B4-BE49-F238E27FC236}">
                <a16:creationId xmlns:a16="http://schemas.microsoft.com/office/drawing/2014/main" id="{5063AE79-4BD0-465A-B217-12E006D9302A}"/>
              </a:ext>
            </a:extLst>
          </p:cNvPr>
          <p:cNvSpPr txBox="1"/>
          <p:nvPr/>
        </p:nvSpPr>
        <p:spPr>
          <a:xfrm>
            <a:off x="16543834" y="18245157"/>
            <a:ext cx="19720439" cy="2554545"/>
          </a:xfrm>
          <a:prstGeom prst="rect">
            <a:avLst/>
          </a:prstGeom>
          <a:noFill/>
        </p:spPr>
        <p:txBody>
          <a:bodyPr wrap="square" rtlCol="0">
            <a:spAutoFit/>
          </a:bodyPr>
          <a:lstStyle/>
          <a:p>
            <a:pPr marL="457200" indent="-457200">
              <a:buFont typeface="Arial" panose="020B0604020202020204" pitchFamily="34" charset="0"/>
              <a:buChar char="•"/>
            </a:pPr>
            <a:r>
              <a:rPr lang="en-US" sz="3200" dirty="0"/>
              <a:t>The four plots above represent; a) Amplitude of the h+ component of the memory in the prolate explosion, b) h+ component of the memory in the numerical simulation, c)  Amplitude of the hx component of the memory in the prolate explosion, and d) hx component of the memory in the numerical simulation.</a:t>
            </a:r>
          </a:p>
          <a:p>
            <a:pPr marL="457200" indent="-457200">
              <a:buFont typeface="Arial" panose="020B0604020202020204" pitchFamily="34" charset="0"/>
              <a:buChar char="•"/>
            </a:pPr>
            <a:r>
              <a:rPr lang="en-US" sz="3200" dirty="0"/>
              <a:t>The direction of explosion of the prolate toy model was chosen to minimize the match with the numerical simulation.</a:t>
            </a:r>
          </a:p>
        </p:txBody>
      </p:sp>
      <p:sp>
        <p:nvSpPr>
          <p:cNvPr id="6" name="TextBox 5">
            <a:extLst>
              <a:ext uri="{FF2B5EF4-FFF2-40B4-BE49-F238E27FC236}">
                <a16:creationId xmlns:a16="http://schemas.microsoft.com/office/drawing/2014/main" id="{714E03E1-6D79-4D61-BB4F-779B96BBAA06}"/>
              </a:ext>
            </a:extLst>
          </p:cNvPr>
          <p:cNvSpPr txBox="1"/>
          <p:nvPr/>
        </p:nvSpPr>
        <p:spPr>
          <a:xfrm>
            <a:off x="17290473" y="16737672"/>
            <a:ext cx="18257240" cy="584775"/>
          </a:xfrm>
          <a:prstGeom prst="rect">
            <a:avLst/>
          </a:prstGeom>
          <a:noFill/>
        </p:spPr>
        <p:txBody>
          <a:bodyPr wrap="square" rtlCol="0">
            <a:spAutoFit/>
          </a:bodyPr>
          <a:lstStyle/>
          <a:p>
            <a:r>
              <a:rPr lang="en-US" sz="3200" dirty="0"/>
              <a:t>                   a                                                   b                                                        c                                                 d</a:t>
            </a:r>
          </a:p>
        </p:txBody>
      </p:sp>
      <p:sp>
        <p:nvSpPr>
          <p:cNvPr id="4" name="TextBox 3">
            <a:extLst>
              <a:ext uri="{FF2B5EF4-FFF2-40B4-BE49-F238E27FC236}">
                <a16:creationId xmlns:a16="http://schemas.microsoft.com/office/drawing/2014/main" id="{E54B2241-60A1-4D17-AED6-4DCF71059676}"/>
              </a:ext>
            </a:extLst>
          </p:cNvPr>
          <p:cNvSpPr txBox="1"/>
          <p:nvPr/>
        </p:nvSpPr>
        <p:spPr>
          <a:xfrm>
            <a:off x="15910" y="26550738"/>
            <a:ext cx="11686888" cy="1200329"/>
          </a:xfrm>
          <a:prstGeom prst="rect">
            <a:avLst/>
          </a:prstGeom>
          <a:noFill/>
        </p:spPr>
        <p:txBody>
          <a:bodyPr wrap="square" rtlCol="0">
            <a:spAutoFit/>
          </a:bodyPr>
          <a:lstStyle/>
          <a:p>
            <a:r>
              <a:rPr lang="en-US" sz="2400" dirty="0"/>
              <a:t>A. </a:t>
            </a:r>
            <a:r>
              <a:rPr lang="en-US" sz="2400" dirty="0" err="1"/>
              <a:t>Wongwathanarat</a:t>
            </a:r>
            <a:r>
              <a:rPr lang="en-US" sz="2400" dirty="0"/>
              <a:t>, H. –Th Janka, and E. Muller. Three-dimensional neutrino-driven supernovae: Neutron star kicks, spins, and asymmetric ejection of nucleosynthesis products</a:t>
            </a:r>
          </a:p>
          <a:p>
            <a:endParaRPr lang="en-US" sz="2400" dirty="0"/>
          </a:p>
        </p:txBody>
      </p:sp>
      <p:sp>
        <p:nvSpPr>
          <p:cNvPr id="7" name="TextBox 6">
            <a:extLst>
              <a:ext uri="{FF2B5EF4-FFF2-40B4-BE49-F238E27FC236}">
                <a16:creationId xmlns:a16="http://schemas.microsoft.com/office/drawing/2014/main" id="{75FB0F85-A29D-4DC7-8A05-613179EA8A97}"/>
              </a:ext>
            </a:extLst>
          </p:cNvPr>
          <p:cNvSpPr txBox="1"/>
          <p:nvPr/>
        </p:nvSpPr>
        <p:spPr>
          <a:xfrm>
            <a:off x="33201322" y="3913707"/>
            <a:ext cx="3267492" cy="6494085"/>
          </a:xfrm>
          <a:prstGeom prst="rect">
            <a:avLst/>
          </a:prstGeom>
          <a:noFill/>
        </p:spPr>
        <p:txBody>
          <a:bodyPr wrap="square" rtlCol="0">
            <a:spAutoFit/>
          </a:bodyPr>
          <a:lstStyle/>
          <a:p>
            <a:r>
              <a:rPr lang="en-US" sz="3200" dirty="0"/>
              <a:t>Visualization of a Core-Collapse Supernova Simulation in 3D Simulations by Florian Hanke, Andreas Marek, Bernhard Mueller, &amp; Hans-Thomas Janka Visualization by E. </a:t>
            </a:r>
            <a:r>
              <a:rPr lang="en-US" sz="3200" dirty="0" err="1"/>
              <a:t>Erastova</a:t>
            </a:r>
            <a:r>
              <a:rPr lang="en-US" sz="3200" dirty="0"/>
              <a:t> &amp; M. </a:t>
            </a:r>
            <a:r>
              <a:rPr lang="en-US" sz="3200" dirty="0" err="1"/>
              <a:t>Rampp</a:t>
            </a:r>
            <a:r>
              <a:rPr lang="en-US" sz="3200" dirty="0"/>
              <a:t>.</a:t>
            </a:r>
          </a:p>
        </p:txBody>
      </p:sp>
      <p:pic>
        <p:nvPicPr>
          <p:cNvPr id="8" name="Recording-[AudioTrimmer.com]">
            <a:hlinkClick r:id="" action="ppaction://media"/>
            <a:extLst>
              <a:ext uri="{FF2B5EF4-FFF2-40B4-BE49-F238E27FC236}">
                <a16:creationId xmlns:a16="http://schemas.microsoft.com/office/drawing/2014/main" id="{BA2FA526-0721-4396-B068-D4B2E896289D}"/>
              </a:ext>
            </a:extLst>
          </p:cNvPr>
          <p:cNvPicPr>
            <a:picLocks noChangeAspect="1"/>
          </p:cNvPicPr>
          <p:nvPr>
            <a:audioFile r:link="rId2"/>
            <p:extLst>
              <p:ext uri="{DAA4B4D4-6D71-4841-9C94-3DE7FCFB9230}">
                <p14:media xmlns:p14="http://schemas.microsoft.com/office/powerpoint/2010/main" r:embed="rId1"/>
              </p:ext>
            </p:extLst>
          </p:nvPr>
        </p:nvPicPr>
        <p:blipFill>
          <a:blip r:embed="rId13"/>
          <a:stretch>
            <a:fillRect/>
          </a:stretch>
        </p:blipFill>
        <p:spPr>
          <a:xfrm>
            <a:off x="245165" y="354142"/>
            <a:ext cx="304800" cy="304800"/>
          </a:xfrm>
          <a:prstGeom prst="rect">
            <a:avLst/>
          </a:prstGeom>
        </p:spPr>
      </p:pic>
    </p:spTree>
    <p:extLst>
      <p:ext uri="{BB962C8B-B14F-4D97-AF65-F5344CB8AC3E}">
        <p14:creationId xmlns:p14="http://schemas.microsoft.com/office/powerpoint/2010/main" val="1197658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2007"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1620</TotalTime>
  <Words>492</Words>
  <Application>Microsoft Office PowerPoint</Application>
  <PresentationFormat>Custom</PresentationFormat>
  <Paragraphs>27</Paragraphs>
  <Slides>1</Slides>
  <Notes>0</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Calibri Light</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Gravitational Wave Memory from Core-Collapse Supernovae</dc:title>
  <dc:creator>Colter Richardson</dc:creator>
  <cp:lastModifiedBy>Colter Richardson</cp:lastModifiedBy>
  <cp:revision>37</cp:revision>
  <dcterms:created xsi:type="dcterms:W3CDTF">2020-04-01T03:16:54Z</dcterms:created>
  <dcterms:modified xsi:type="dcterms:W3CDTF">2020-05-14T22:54:13Z</dcterms:modified>
</cp:coreProperties>
</file>