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89" r:id="rId7"/>
    <p:sldId id="262" r:id="rId8"/>
    <p:sldId id="263" r:id="rId9"/>
    <p:sldId id="288" r:id="rId10"/>
    <p:sldId id="264" r:id="rId11"/>
    <p:sldId id="265" r:id="rId12"/>
    <p:sldId id="266" r:id="rId13"/>
    <p:sldId id="267" r:id="rId14"/>
    <p:sldId id="293" r:id="rId15"/>
    <p:sldId id="287" r:id="rId16"/>
    <p:sldId id="271" r:id="rId17"/>
    <p:sldId id="285" r:id="rId18"/>
    <p:sldId id="273" r:id="rId19"/>
    <p:sldId id="286" r:id="rId20"/>
    <p:sldId id="275" r:id="rId21"/>
    <p:sldId id="276" r:id="rId22"/>
    <p:sldId id="290" r:id="rId23"/>
    <p:sldId id="291" r:id="rId24"/>
    <p:sldId id="282" r:id="rId25"/>
    <p:sldId id="292" r:id="rId26"/>
    <p:sldId id="281" r:id="rId27"/>
    <p:sldId id="28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740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32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814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9055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04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44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44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7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65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514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4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4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3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08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8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5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B555A-E613-444F-85A6-DECF307FCC9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5626F-633C-471F-B45F-4B9D8EBB8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72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292772"/>
          </a:xfrm>
        </p:spPr>
        <p:txBody>
          <a:bodyPr/>
          <a:lstStyle/>
          <a:p>
            <a:r>
              <a:rPr lang="en-US" dirty="0" smtClean="0"/>
              <a:t>		Vex Robotics Team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50372"/>
            <a:ext cx="9144000" cy="1543380"/>
          </a:xfrm>
        </p:spPr>
        <p:txBody>
          <a:bodyPr>
            <a:normAutofit/>
          </a:bodyPr>
          <a:lstStyle/>
          <a:p>
            <a:r>
              <a:rPr lang="en-US" dirty="0" smtClean="0"/>
              <a:t>				Team Members: </a:t>
            </a:r>
          </a:p>
          <a:p>
            <a:pPr algn="ctr"/>
            <a:r>
              <a:rPr lang="en-US" dirty="0" smtClean="0"/>
              <a:t>Geoffrey </a:t>
            </a:r>
            <a:r>
              <a:rPr lang="en-US" dirty="0" err="1"/>
              <a:t>Winship</a:t>
            </a:r>
            <a:r>
              <a:rPr lang="en-US" dirty="0"/>
              <a:t>, Soe </a:t>
            </a:r>
            <a:r>
              <a:rPr lang="en-US" dirty="0" err="1"/>
              <a:t>Abitia</a:t>
            </a:r>
            <a:r>
              <a:rPr lang="en-US" dirty="0"/>
              <a:t>, Magnus </a:t>
            </a:r>
            <a:r>
              <a:rPr lang="en-US" dirty="0" smtClean="0"/>
              <a:t>Bergman, Aaron </a:t>
            </a:r>
            <a:r>
              <a:rPr lang="en-US" dirty="0"/>
              <a:t>Butler, Kellie Wallace, </a:t>
            </a:r>
            <a:r>
              <a:rPr lang="en-US" dirty="0" smtClean="0"/>
              <a:t>Stephen Anderson, Kristin </a:t>
            </a:r>
            <a:r>
              <a:rPr lang="en-US" dirty="0" err="1"/>
              <a:t>Sandager</a:t>
            </a:r>
            <a:r>
              <a:rPr lang="en-US" dirty="0"/>
              <a:t>, Bryan Rhodes, </a:t>
            </a:r>
            <a:r>
              <a:rPr lang="en-US" dirty="0" smtClean="0"/>
              <a:t>Josh </a:t>
            </a:r>
            <a:r>
              <a:rPr lang="en-US" dirty="0"/>
              <a:t>Warren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839" y="1440488"/>
            <a:ext cx="4098321" cy="350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3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Design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 smtClean="0"/>
              <a:t>Small Robot</a:t>
            </a:r>
          </a:p>
          <a:p>
            <a:pPr lvl="2"/>
            <a:r>
              <a:rPr lang="en-US" sz="2400" dirty="0" smtClean="0"/>
              <a:t>Move Bucky balls into the 24 inch hexagonal tubes</a:t>
            </a:r>
          </a:p>
          <a:p>
            <a:pPr lvl="2"/>
            <a:r>
              <a:rPr lang="en-US" sz="2400" dirty="0" smtClean="0"/>
              <a:t>Must be lower than 12 inches</a:t>
            </a:r>
          </a:p>
          <a:p>
            <a:pPr lvl="2"/>
            <a:r>
              <a:rPr lang="en-US" sz="2400" dirty="0" smtClean="0"/>
              <a:t>Using a 6 bar design to reach the height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804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Bar Design Example</a:t>
            </a:r>
            <a:endParaRPr lang="en-US" dirty="0"/>
          </a:p>
        </p:txBody>
      </p:sp>
      <p:pic>
        <p:nvPicPr>
          <p:cNvPr id="3" name="Picture 2" descr="Machine generated alternative text:&#10;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442" y="1906072"/>
            <a:ext cx="6626582" cy="46328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542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Magnus Bergman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47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36" y="1682974"/>
            <a:ext cx="6848929" cy="4553810"/>
          </a:xfrm>
        </p:spPr>
      </p:pic>
    </p:spTree>
    <p:extLst>
      <p:ext uri="{BB962C8B-B14F-4D97-AF65-F5344CB8AC3E}">
        <p14:creationId xmlns:p14="http://schemas.microsoft.com/office/powerpoint/2010/main" val="387314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 Cont</a:t>
            </a:r>
            <a:r>
              <a:rPr lang="en-US" dirty="0"/>
              <a:t>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06" y="1815920"/>
            <a:ext cx="6411411" cy="4262907"/>
          </a:xfrm>
        </p:spPr>
      </p:pic>
    </p:spTree>
    <p:extLst>
      <p:ext uri="{BB962C8B-B14F-4D97-AF65-F5344CB8AC3E}">
        <p14:creationId xmlns:p14="http://schemas.microsoft.com/office/powerpoint/2010/main" val="327062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Composition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78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Team Composition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Majors:</a:t>
            </a:r>
          </a:p>
          <a:p>
            <a:pPr lvl="1"/>
            <a:r>
              <a:rPr lang="en-US" sz="2400" dirty="0" smtClean="0"/>
              <a:t>Engineers </a:t>
            </a:r>
          </a:p>
          <a:p>
            <a:pPr lvl="1"/>
            <a:r>
              <a:rPr lang="en-US" sz="2400" dirty="0" smtClean="0"/>
              <a:t>Global Intelligence  </a:t>
            </a:r>
          </a:p>
          <a:p>
            <a:pPr lvl="1"/>
            <a:r>
              <a:rPr lang="en-US" sz="2400" dirty="0" smtClean="0"/>
              <a:t>Pilots</a:t>
            </a:r>
          </a:p>
          <a:p>
            <a:pPr lvl="1"/>
            <a:r>
              <a:rPr lang="en-US" sz="2400" dirty="0" smtClean="0"/>
              <a:t>Forensics</a:t>
            </a:r>
          </a:p>
          <a:p>
            <a:pPr lvl="1"/>
            <a:endParaRPr lang="en-US" sz="2400" dirty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1" y="2097088"/>
            <a:ext cx="3918017" cy="335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2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 In High school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Soe </a:t>
            </a:r>
            <a:r>
              <a:rPr lang="en-US" dirty="0" err="1" smtClean="0"/>
              <a:t>abitia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09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 In High School</a:t>
            </a:r>
            <a:endParaRPr lang="en-US" dirty="0"/>
          </a:p>
        </p:txBody>
      </p:sp>
      <p:pic>
        <p:nvPicPr>
          <p:cNvPr id="1026" name="Picture 2" descr="http://3.bp.blogspot.com/-TSpuaYH8dWs/UugfT73PJWI/AAAAAAAACn0/EFlvS-uf7xc/s1600/IMG_01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201" y="1815921"/>
            <a:ext cx="6551472" cy="4364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36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 in the Community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Geoffrey </a:t>
            </a:r>
            <a:r>
              <a:rPr lang="en-US" dirty="0" err="1" smtClean="0"/>
              <a:t>WInship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9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Explanation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DDDDDD"/>
                </a:solidFill>
              </a:rPr>
              <a:t>Soe </a:t>
            </a:r>
            <a:r>
              <a:rPr lang="en-US" sz="2000" dirty="0" err="1" smtClean="0">
                <a:solidFill>
                  <a:srgbClr val="DDDDDD"/>
                </a:solidFill>
              </a:rPr>
              <a:t>Abitia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69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 in the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93736"/>
          </a:xfrm>
        </p:spPr>
        <p:txBody>
          <a:bodyPr>
            <a:normAutofit/>
          </a:bodyPr>
          <a:lstStyle/>
          <a:p>
            <a:r>
              <a:rPr lang="en-US" dirty="0" smtClean="0"/>
              <a:t>Currently there are two middle school teams in the area:</a:t>
            </a:r>
          </a:p>
          <a:p>
            <a:pPr lvl="1"/>
            <a:r>
              <a:rPr lang="en-US" sz="2400" dirty="0" smtClean="0"/>
              <a:t>Granite Hills Middle School</a:t>
            </a:r>
          </a:p>
          <a:p>
            <a:pPr lvl="1"/>
            <a:r>
              <a:rPr lang="en-US" sz="2400" dirty="0" smtClean="0"/>
              <a:t>Mile High Middle School</a:t>
            </a:r>
          </a:p>
          <a:p>
            <a:endParaRPr lang="en-US" dirty="0"/>
          </a:p>
          <a:p>
            <a:r>
              <a:rPr lang="en-US" dirty="0" smtClean="0"/>
              <a:t>We are looking to </a:t>
            </a:r>
            <a:r>
              <a:rPr lang="en-US" dirty="0" smtClean="0"/>
              <a:t>help and expand </a:t>
            </a:r>
            <a:r>
              <a:rPr lang="en-US" dirty="0" smtClean="0"/>
              <a:t>to the High Schools in the area</a:t>
            </a:r>
          </a:p>
        </p:txBody>
      </p:sp>
    </p:spTree>
    <p:extLst>
      <p:ext uri="{BB962C8B-B14F-4D97-AF65-F5344CB8AC3E}">
        <p14:creationId xmlns:p14="http://schemas.microsoft.com/office/powerpoint/2010/main" val="154843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 in The Community Cont.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endParaRPr lang="en-US" b="1" dirty="0" smtClean="0"/>
          </a:p>
          <a:p>
            <a:pPr fontAlgn="base"/>
            <a:endParaRPr lang="en-US" b="1" dirty="0"/>
          </a:p>
          <a:p>
            <a:pPr fontAlgn="base"/>
            <a:endParaRPr lang="en-US" b="1" dirty="0" smtClean="0"/>
          </a:p>
          <a:p>
            <a:pPr marL="0" indent="0" fontAlgn="base">
              <a:buNone/>
            </a:pPr>
            <a:endParaRPr lang="en-US" b="1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834" y="1875195"/>
            <a:ext cx="7483748" cy="31182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6834" y="5228823"/>
            <a:ext cx="7483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(National Science Math Initiative, 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82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 IN THE Community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fontAlgn="base"/>
            <a:r>
              <a:rPr lang="en-US" b="1" dirty="0">
                <a:solidFill>
                  <a:prstClr val="white"/>
                </a:solidFill>
              </a:rPr>
              <a:t>26 percent </a:t>
            </a:r>
            <a:r>
              <a:rPr lang="en-US" dirty="0">
                <a:solidFill>
                  <a:prstClr val="white"/>
                </a:solidFill>
              </a:rPr>
              <a:t>of 2009 U.S. students took Algebra I before high school.</a:t>
            </a:r>
          </a:p>
          <a:p>
            <a:pPr lvl="0"/>
            <a:r>
              <a:rPr lang="en-US" dirty="0">
                <a:solidFill>
                  <a:prstClr val="white"/>
                </a:solidFill>
              </a:rPr>
              <a:t>Students who progress through at least Algebra II in high school are</a:t>
            </a:r>
            <a:r>
              <a:rPr lang="en-US" b="1" dirty="0">
                <a:solidFill>
                  <a:prstClr val="white"/>
                </a:solidFill>
              </a:rPr>
              <a:t> twice as likely</a:t>
            </a:r>
            <a:r>
              <a:rPr lang="en-US" dirty="0">
                <a:solidFill>
                  <a:prstClr val="white"/>
                </a:solidFill>
              </a:rPr>
              <a:t> as those who do not to complete a four-year degree.</a:t>
            </a:r>
          </a:p>
          <a:p>
            <a:pPr fontAlgn="base"/>
            <a:r>
              <a:rPr lang="en-US" dirty="0"/>
              <a:t>In 2008, </a:t>
            </a:r>
            <a:r>
              <a:rPr lang="en-US" b="1" dirty="0"/>
              <a:t>59 percent</a:t>
            </a:r>
            <a:r>
              <a:rPr lang="en-US" dirty="0"/>
              <a:t> of all jobs in the U.S. economy required post-secondary education. (Up from </a:t>
            </a:r>
            <a:r>
              <a:rPr lang="en-US" b="1" dirty="0"/>
              <a:t>28 percent</a:t>
            </a:r>
            <a:r>
              <a:rPr lang="en-US" dirty="0"/>
              <a:t> in 1973.)</a:t>
            </a:r>
          </a:p>
          <a:p>
            <a:pPr fontAlgn="base"/>
            <a:r>
              <a:rPr lang="en-US" dirty="0"/>
              <a:t>By 2018, it is projected that </a:t>
            </a:r>
            <a:r>
              <a:rPr lang="en-US" b="1" dirty="0"/>
              <a:t>63 percent</a:t>
            </a:r>
            <a:r>
              <a:rPr lang="en-US" dirty="0"/>
              <a:t> of all jobs in the U.S. economy will require post-secondary education. 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52537" y="5574268"/>
            <a:ext cx="7483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(National Science Math Initiative, 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63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 in the Community Cont.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16594" y="1867438"/>
            <a:ext cx="7555635" cy="314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56833" y="5228823"/>
            <a:ext cx="751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(National Science Math Initiative, 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30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 In the Community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STEM based programs expand a students range of interests  </a:t>
            </a:r>
            <a:endParaRPr lang="en-US" sz="2800" dirty="0" smtClean="0"/>
          </a:p>
          <a:p>
            <a:r>
              <a:rPr lang="en-US" sz="2800" dirty="0" smtClean="0"/>
              <a:t>Provides them with hands on </a:t>
            </a:r>
            <a:r>
              <a:rPr lang="en-US" sz="2800" dirty="0" smtClean="0"/>
              <a:t>experience </a:t>
            </a:r>
          </a:p>
          <a:p>
            <a:r>
              <a:rPr lang="en-US" sz="2800" dirty="0" smtClean="0"/>
              <a:t>Teaches team work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759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76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Concact</a:t>
            </a:r>
            <a:r>
              <a:rPr lang="en-US" smtClean="0"/>
              <a:t>:</a:t>
            </a:r>
          </a:p>
          <a:p>
            <a:r>
              <a:rPr lang="en-US" dirty="0" err="1" smtClean="0"/>
              <a:t>Geofrrey</a:t>
            </a:r>
            <a:r>
              <a:rPr lang="en-US" dirty="0" smtClean="0"/>
              <a:t> </a:t>
            </a:r>
            <a:r>
              <a:rPr lang="en-US" dirty="0" err="1" smtClean="0"/>
              <a:t>Winship</a:t>
            </a:r>
            <a:endParaRPr lang="en-US" dirty="0" smtClean="0"/>
          </a:p>
          <a:p>
            <a:r>
              <a:rPr lang="en-US" dirty="0" smtClean="0"/>
              <a:t>wisnhipg@my.erau.edu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75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National </a:t>
            </a:r>
            <a:r>
              <a:rPr lang="en-US" dirty="0"/>
              <a:t>Science Math Initiative. (2014). </a:t>
            </a:r>
            <a:r>
              <a:rPr lang="en-US" i="1" dirty="0"/>
              <a:t>The stem crisis</a:t>
            </a:r>
            <a:r>
              <a:rPr lang="en-US" dirty="0"/>
              <a:t>. Retrieved from </a:t>
            </a:r>
            <a:r>
              <a:rPr lang="en-US" dirty="0" smtClean="0"/>
              <a:t>	https</a:t>
            </a:r>
            <a:r>
              <a:rPr lang="en-US" dirty="0"/>
              <a:t>://</a:t>
            </a:r>
            <a:r>
              <a:rPr lang="en-US" dirty="0" smtClean="0"/>
              <a:t>nms.org/Education/TheSTEMCrisis.aspx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Skills USA. (2014). </a:t>
            </a:r>
            <a:r>
              <a:rPr lang="en-US" i="1" dirty="0"/>
              <a:t>Statistics</a:t>
            </a:r>
            <a:r>
              <a:rPr lang="en-US" dirty="0"/>
              <a:t>. Retrieved from </a:t>
            </a:r>
            <a:r>
              <a:rPr lang="en-US" dirty="0" smtClean="0"/>
              <a:t>	http</a:t>
            </a:r>
            <a:r>
              <a:rPr lang="en-US" dirty="0"/>
              <a:t>://</a:t>
            </a:r>
            <a:r>
              <a:rPr lang="en-US" dirty="0" smtClean="0"/>
              <a:t>www.skillsusa.org/about/stats.shtml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6700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Game </a:t>
            </a:r>
            <a:r>
              <a:rPr lang="en-US" sz="3600" dirty="0" smtClean="0"/>
              <a:t>Explanation</a:t>
            </a:r>
            <a:endParaRPr lang="en-US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1828800" y="1676400"/>
            <a:ext cx="8382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   </a:t>
            </a:r>
            <a:r>
              <a:rPr lang="en-US" sz="2400" b="1" dirty="0" smtClean="0"/>
              <a:t>Scoring Elements</a:t>
            </a:r>
            <a:endParaRPr lang="en-US" sz="2400" b="1" dirty="0"/>
          </a:p>
          <a:p>
            <a:pPr lvl="2"/>
            <a:r>
              <a:rPr lang="en-US" sz="2400" dirty="0" smtClean="0"/>
              <a:t>Bucky </a:t>
            </a:r>
            <a:r>
              <a:rPr lang="en-US" sz="2400" dirty="0"/>
              <a:t>balls</a:t>
            </a:r>
          </a:p>
          <a:p>
            <a:pPr lvl="2"/>
            <a:r>
              <a:rPr lang="en-US" sz="2400" dirty="0" smtClean="0"/>
              <a:t>Large </a:t>
            </a:r>
            <a:r>
              <a:rPr lang="en-US" sz="2400" dirty="0"/>
              <a:t>balls</a:t>
            </a:r>
          </a:p>
          <a:p>
            <a:pPr lvl="2"/>
            <a:r>
              <a:rPr lang="en-US" sz="2400" dirty="0"/>
              <a:t>Hanging </a:t>
            </a:r>
            <a:r>
              <a:rPr lang="en-US" sz="2400" dirty="0" smtClean="0"/>
              <a:t>bars</a:t>
            </a:r>
          </a:p>
          <a:p>
            <a:pPr lvl="2"/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  Robot </a:t>
            </a:r>
            <a:r>
              <a:rPr lang="en-US" sz="2400" b="1" dirty="0"/>
              <a:t>Size:</a:t>
            </a:r>
          </a:p>
          <a:p>
            <a:r>
              <a:rPr lang="en-US" sz="2400" dirty="0"/>
              <a:t>	15” x 15” x 15”  (Small Robot)</a:t>
            </a:r>
          </a:p>
          <a:p>
            <a:r>
              <a:rPr lang="en-US" sz="2400" dirty="0"/>
              <a:t>	24” x 24” x 24”  (Large Robot</a:t>
            </a:r>
            <a:r>
              <a:rPr lang="en-US" sz="2800" dirty="0" smtClean="0"/>
              <a:t>)</a:t>
            </a:r>
          </a:p>
          <a:p>
            <a:endParaRPr lang="en-US" sz="2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8295" t="36111" r="49483" b="36111"/>
          <a:stretch>
            <a:fillRect/>
          </a:stretch>
        </p:blipFill>
        <p:spPr bwMode="auto">
          <a:xfrm>
            <a:off x="7159543" y="846138"/>
            <a:ext cx="2849334" cy="284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384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92929" y="593117"/>
            <a:ext cx="9905998" cy="1478570"/>
          </a:xfrm>
        </p:spPr>
        <p:txBody>
          <a:bodyPr/>
          <a:lstStyle/>
          <a:p>
            <a:r>
              <a:rPr lang="en-US" dirty="0" smtClean="0"/>
              <a:t>Game Explanation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744" y="2373637"/>
            <a:ext cx="7105228" cy="40499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92929" y="1815938"/>
            <a:ext cx="34901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Field Specification: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3911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Designs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Kristin </a:t>
            </a:r>
            <a:r>
              <a:rPr lang="en-US" dirty="0" err="1" smtClean="0"/>
              <a:t>Sandager</a:t>
            </a:r>
            <a:r>
              <a:rPr lang="en-US" dirty="0" smtClean="0"/>
              <a:t> and Arron </a:t>
            </a:r>
            <a:r>
              <a:rPr lang="en-US" dirty="0" err="1" smtClean="0"/>
              <a:t>Bulter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0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Robot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Kristin </a:t>
            </a:r>
            <a:r>
              <a:rPr lang="en-US" dirty="0" err="1" smtClean="0"/>
              <a:t>Sandager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75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Large Robot</a:t>
            </a:r>
          </a:p>
          <a:p>
            <a:pPr lvl="2"/>
            <a:r>
              <a:rPr lang="en-US" sz="2400" dirty="0" smtClean="0"/>
              <a:t>High Hang with a Large ball</a:t>
            </a:r>
          </a:p>
          <a:p>
            <a:pPr lvl="2"/>
            <a:r>
              <a:rPr lang="en-US" sz="2400" dirty="0" smtClean="0"/>
              <a:t>Use a linear gear system to reach 40 inches</a:t>
            </a:r>
          </a:p>
          <a:p>
            <a:pPr lvl="2"/>
            <a:r>
              <a:rPr lang="en-US" sz="2400" dirty="0" smtClean="0"/>
              <a:t>Have an intake system to handle the Large balls</a:t>
            </a:r>
          </a:p>
          <a:p>
            <a:pPr lvl="2"/>
            <a:r>
              <a:rPr lang="en-US" sz="2400" dirty="0" smtClean="0"/>
              <a:t>Deliver Bucky balls to middle goal zone during autonomous period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934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31570" y="1711509"/>
            <a:ext cx="4700789" cy="46363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2096974" flipV="1">
            <a:off x="4178106" y="4527858"/>
            <a:ext cx="3902299" cy="126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Large Robot </a:t>
            </a:r>
            <a:r>
              <a:rPr lang="en-US" dirty="0" smtClean="0"/>
              <a:t>Design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829577" y="2485230"/>
            <a:ext cx="6648" cy="28765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7803070" y="2486163"/>
            <a:ext cx="14073" cy="28078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 rot="19012559" flipV="1">
            <a:off x="4767968" y="4312792"/>
            <a:ext cx="4063537" cy="94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4191739" y="1928399"/>
            <a:ext cx="4449985" cy="4411437"/>
            <a:chOff x="2362200" y="1066318"/>
            <a:chExt cx="4876800" cy="4743067"/>
          </a:xfrm>
        </p:grpSpPr>
        <p:sp>
          <p:nvSpPr>
            <p:cNvPr id="10" name="Rectangle 9"/>
            <p:cNvSpPr/>
            <p:nvPr/>
          </p:nvSpPr>
          <p:spPr>
            <a:xfrm>
              <a:off x="2819400" y="1918351"/>
              <a:ext cx="45719" cy="3187049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2667000" y="5105400"/>
              <a:ext cx="4267200" cy="1524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362200" y="4186358"/>
              <a:ext cx="48768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3004265" y="4702755"/>
              <a:ext cx="1121598" cy="110663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781800" y="1918351"/>
              <a:ext cx="152400" cy="3337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667000" y="1918351"/>
              <a:ext cx="152400" cy="3337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726045" y="1918351"/>
              <a:ext cx="45719" cy="3187049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12-Point Star 12"/>
            <p:cNvSpPr/>
            <p:nvPr/>
          </p:nvSpPr>
          <p:spPr>
            <a:xfrm>
              <a:off x="6092191" y="3994897"/>
              <a:ext cx="632459" cy="563960"/>
            </a:xfrm>
            <a:prstGeom prst="star12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12-Point Star 11"/>
            <p:cNvSpPr/>
            <p:nvPr/>
          </p:nvSpPr>
          <p:spPr>
            <a:xfrm>
              <a:off x="2839929" y="3986395"/>
              <a:ext cx="632459" cy="563960"/>
            </a:xfrm>
            <a:prstGeom prst="star12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86688" y="1570038"/>
              <a:ext cx="162062" cy="28262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03028" y="1588662"/>
              <a:ext cx="162062" cy="28262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65064" y="1570038"/>
              <a:ext cx="2400026" cy="1825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76800" y="1066800"/>
              <a:ext cx="152400" cy="5945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flipH="1">
              <a:off x="4536226" y="1066318"/>
              <a:ext cx="125622" cy="3169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72000" y="1066318"/>
              <a:ext cx="381000" cy="14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584726" y="4702755"/>
              <a:ext cx="1121598" cy="110663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722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Robot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Arron Butler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95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358</TotalTime>
  <Words>274</Words>
  <Application>Microsoft Office PowerPoint</Application>
  <PresentationFormat>Widescreen</PresentationFormat>
  <Paragraphs>83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Trebuchet MS</vt:lpstr>
      <vt:lpstr>Tw Cen MT</vt:lpstr>
      <vt:lpstr>Circuit</vt:lpstr>
      <vt:lpstr>  Vex Robotics Team</vt:lpstr>
      <vt:lpstr>Game Explanation</vt:lpstr>
      <vt:lpstr>Game Explanation</vt:lpstr>
      <vt:lpstr>Game Explanation </vt:lpstr>
      <vt:lpstr>Robot Designs</vt:lpstr>
      <vt:lpstr>Large Robot</vt:lpstr>
      <vt:lpstr>Robot Design</vt:lpstr>
      <vt:lpstr>Large Robot Design</vt:lpstr>
      <vt:lpstr>Small Robot Design</vt:lpstr>
      <vt:lpstr>Robot Design Cont. </vt:lpstr>
      <vt:lpstr>6 Bar Design Example</vt:lpstr>
      <vt:lpstr>The Competition </vt:lpstr>
      <vt:lpstr>The Competition </vt:lpstr>
      <vt:lpstr>The Competition Cont.</vt:lpstr>
      <vt:lpstr>Team Composition </vt:lpstr>
      <vt:lpstr>Team Composition </vt:lpstr>
      <vt:lpstr>Robotics In High school</vt:lpstr>
      <vt:lpstr>Robotics In High School</vt:lpstr>
      <vt:lpstr>Robotics in the Community </vt:lpstr>
      <vt:lpstr>Robotics in the community</vt:lpstr>
      <vt:lpstr>Robotics in The Community Cont. </vt:lpstr>
      <vt:lpstr>ROBOTICS IN THE Community Cont.</vt:lpstr>
      <vt:lpstr>Robotics in the Community Cont.</vt:lpstr>
      <vt:lpstr>Robotics In the Community Cont.</vt:lpstr>
      <vt:lpstr>Summary</vt:lpstr>
      <vt:lpstr>Questions:</vt:lpstr>
      <vt:lpstr>References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Vex Robotics Team</dc:title>
  <dc:creator>Microsoft account</dc:creator>
  <cp:lastModifiedBy>Microsoft account</cp:lastModifiedBy>
  <cp:revision>32</cp:revision>
  <dcterms:created xsi:type="dcterms:W3CDTF">2014-03-20T01:22:00Z</dcterms:created>
  <dcterms:modified xsi:type="dcterms:W3CDTF">2014-04-01T23:16:59Z</dcterms:modified>
</cp:coreProperties>
</file>