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14"/>
  </p:notesMasterIdLst>
  <p:handoutMasterIdLst>
    <p:handoutMasterId r:id="rId15"/>
  </p:handoutMasterIdLst>
  <p:sldIdLst>
    <p:sldId id="256" r:id="rId6"/>
    <p:sldId id="278" r:id="rId7"/>
    <p:sldId id="292" r:id="rId8"/>
    <p:sldId id="269" r:id="rId9"/>
    <p:sldId id="259" r:id="rId10"/>
    <p:sldId id="286" r:id="rId11"/>
    <p:sldId id="291" r:id="rId12"/>
    <p:sldId id="285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0B0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 autoAdjust="0"/>
  </p:normalViewPr>
  <p:slideViewPr>
    <p:cSldViewPr snapToGrid="0">
      <p:cViewPr varScale="1">
        <p:scale>
          <a:sx n="87" d="100"/>
          <a:sy n="87" d="100"/>
        </p:scale>
        <p:origin x="48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8E84D2D-1E40-40BB-B38B-C87AED154954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FAA7749-BEA1-4FCA-BC32-98C9E342EB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605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F1B898E-24C4-4150-83FF-CCAC845E5B9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2E97CF5-D48C-41EE-A8A8-57E2237638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633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97CF5-D48C-41EE-A8A8-57E2237638A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20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6434" y="1217579"/>
            <a:ext cx="7086600" cy="152081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66CC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6434" y="3085738"/>
            <a:ext cx="3590365" cy="1793240"/>
          </a:xfrm>
        </p:spPr>
        <p:txBody>
          <a:bodyPr/>
          <a:lstStyle>
            <a:lvl1pPr marL="0" indent="0" algn="l">
              <a:buNone/>
              <a:defRPr sz="2400" b="0">
                <a:solidFill>
                  <a:srgbClr val="66CC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505303"/>
            <a:ext cx="2743200" cy="216172"/>
          </a:xfrm>
        </p:spPr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505303"/>
            <a:ext cx="4114800" cy="21617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505303"/>
            <a:ext cx="2743200" cy="216172"/>
          </a:xfrm>
        </p:spPr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3" name="TextBox 62"/>
          <p:cNvSpPr txBox="1"/>
          <p:nvPr userDrawn="1"/>
        </p:nvSpPr>
        <p:spPr>
          <a:xfrm>
            <a:off x="7022409" y="485162"/>
            <a:ext cx="34942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Aeronautics and </a:t>
            </a:r>
          </a:p>
          <a:p>
            <a:pPr algn="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 Administration</a:t>
            </a:r>
          </a:p>
        </p:txBody>
      </p:sp>
      <p:cxnSp>
        <p:nvCxnSpPr>
          <p:cNvPr id="67" name="Straight Connector 66"/>
          <p:cNvCxnSpPr/>
          <p:nvPr userDrawn="1"/>
        </p:nvCxnSpPr>
        <p:spPr>
          <a:xfrm>
            <a:off x="10597653" y="246185"/>
            <a:ext cx="0" cy="87141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229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5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769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50DCC7-1FDE-8442-9FAB-A09ACF812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0120E50-7905-714B-B824-5A9E4BC17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BAB0C92-EE73-9842-B489-37F3A9AC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0A1CB28-7360-BD43-AE17-613C06C0C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D300E57-3083-8543-8261-5DF52C150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472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A43273-F92B-2449-A774-2932BDF4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9D94820-0FC7-5040-9519-BA5592E40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BF3CDD-8DF0-E243-97E2-14D140E4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E230C3-7534-7E4B-96B1-407D7169A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3C481C9-60C5-5E43-9D7B-DCBF9CD03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70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B6A5E2-270C-574E-9A68-072961C2D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4B33DF-D022-AB46-8DFC-6665630B5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3355D2-2709-214C-BB9E-B6CFDA815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4BDC44D-E9CA-F14C-B516-4FA1FDF70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B3F946-8B94-7B4F-9A2A-3FC2CC780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645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2276B6-FF1F-E341-97D7-22FC32DB7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EE4542D-5779-F047-A5AC-95EDA2E0E9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483562-7D94-D44E-91BB-D2CF5A1127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09DA40A-17F3-B74C-85FE-B09E3EE8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395F50A-0E31-8244-904A-B1DEEAB4B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761CD4A-CE0E-7841-A46A-765277044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249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B0E247-E226-AC4F-84F4-ED115E506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DA8CEC8-F4D9-2849-9D0D-FA8513F88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CB6B53-F38D-F746-99C6-6368EDCD2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14E094C-4D3F-1848-BC0C-6057C3B66D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57B6EFE-F2B8-FB4B-99C8-B8E7E11ABF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E5BC9CE-9EE9-1F4B-A4C2-35835AA70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CED58A8-0353-914A-B4A8-658B0B36A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F748B99-FB4A-674A-928A-F344B696F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41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E66C33-64EC-3D46-AEDB-D40011F00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7D2D2F7-6832-BE48-AA6C-D51514680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77825CA-CBCF-2244-830F-3D4633E9A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3DE1A67-BF44-AF49-B90F-F97465150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803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43F0FE0-EFC4-2746-B089-0666BE0EE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BCDA2AC-5A0B-A440-9AB1-FA3781E07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43E4ADB-4A82-EC4D-8BE3-141EC063E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381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570FDD-72D3-644B-917B-9B0D86BB8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4ED0F47-5033-304E-92CB-4D61F74A4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C998B2B-5338-B445-8C68-9377C7C9E1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F846200-25A5-6746-BF1B-01300AA62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7185B0C-2307-134F-88A2-76493237E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0C30AD-C286-1C4A-982C-823AD5002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61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490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AACEA5-4C71-CA47-AD11-DB527D4F8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6AE88C7-D061-3940-9F50-93CB9A4EB9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C4EE67F-146C-3E48-AD23-CA90B92B8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BCAE4B7-CC53-6A45-A746-431DD3339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BB2828B-5898-574E-9170-E3E7F2023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48CABBA-B7E9-6648-BC37-ABD404F04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425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7963183-DAD5-A443-8735-BCD5F4A01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31B09BD-7F4B-DA4C-95E3-7C7547C07D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7C7F82-DADB-1F47-9D29-A4EF1C19C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2E6461-30F4-E74A-B21E-5F37CA841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7F7AAB-1581-D94E-A28F-E77C009F0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039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B45383C-7193-034D-95D1-87F3B6E695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48B1155-426F-9A42-81FA-FD88A62E5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F751B0-4189-774C-8F33-A1A3C8946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F544275-A8C5-A843-BDE6-ABC586E7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2653DE-0F26-D840-B83E-17A0ABE2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138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07C47B-576F-814C-8CE8-835A979C7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14355B0-EE56-E14C-AD8C-AD706A3F6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214B98-39BE-2944-AA88-017BB880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8AF31C8-986D-C848-8D03-F67693D90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D612D22-D3E2-0448-A351-4D7E44E77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987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B339B6-66C6-6C48-A609-0F1A57AE2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2DAA437-6F5D-4F46-8E0E-EF8C782C2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CF9F26-7B0F-F54C-AB12-317AA01CF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18E64BD-2AEB-0041-913A-419D65504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12707B-A412-0747-B80E-6ADE347B4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7324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84B35E-436E-894D-B1AD-8130F5F5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445887B-4452-154E-B08A-C9B6190E0A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883FDD-F37C-E64D-B117-DD892F049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AE1C289-16DE-FE48-AC1C-789C058B1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381372-CA59-6543-978F-CAA0C195E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4184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36E100-C983-354D-BE0D-78C47F0EE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225DF4-A554-A248-A838-8036AF77C9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B82223A-A3AD-554C-B596-C6E9D8CC7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A8AB9A7-FCCA-6A43-8B2E-69FDB9424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6746AA6-E1C0-D541-96BB-9DB3391CD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A3C047B-FCAF-1C49-A83A-CE41AAD67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4802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673AD2-1665-AF49-BA18-3A7AF9546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928E687-C341-2A4A-A8B4-B3940420E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3104D3F-695D-5B41-B430-3AD54F7229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D1108E0-6415-6C48-BB5A-5DE9471410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B32EC4C-990E-9942-B4F9-31064F06B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E368F2A-8737-1E43-B958-CD146D712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B077322-B7B4-4F46-9814-D3C4BCFE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17C849B-728B-1C42-9D8E-06048551A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1188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F41301-B5D8-E246-8C4C-4BACE07EA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80F4D8-FF8D-2D47-9AD6-B3B2A373B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632AC6A-E1A4-104A-BFD7-C57CD199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27D8CFD-F44A-5F40-8A18-8BC2F6EFC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833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B1682F0-2D35-DE46-BE8C-D77007632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323B28F-9338-004B-B5A6-6959F74FE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CE65A15-FD2E-ED41-9153-CDEC6C7A4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96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ctr">
              <a:defRPr sz="6000">
                <a:solidFill>
                  <a:srgbClr val="0B0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5888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4A1B44-0305-784B-9C8D-C0AF827E8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3D0E747-01F6-4D43-9DB7-2055098A6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C05D0E4-1428-684B-A041-0CC85494B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79B0D00-6CA6-454A-9406-03AD126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AA5D3BF-A4DF-BA40-A050-70BFF26FF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C0FBCC-0611-7B45-9291-3931CD8BA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4138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239C326-D401-4240-9E61-F4EA20375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02CEEAE-2A15-2A4B-91F8-8F15545E53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713FD3A-9294-FA4C-A159-7B8E30882A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C1E4248-23ED-974B-836C-B29F4CC53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DD6598A-86E3-4349-9159-9C402F81F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1F16888-85A9-7447-9151-89B5B1671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5655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989B06-B355-A040-824C-F17494005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D4FAEEE-9E7E-ED4E-B8AB-391B02871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9A299F0-1687-6843-9FAD-B66EFFA99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5E5489-9C91-D041-A3E9-D7C588C94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4519D6-B630-7F4A-B71E-718DF386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7414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30694E3-3C87-AF4F-9514-9EF78DF44F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D63FDCA-375D-7045-9874-3C9E54D37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751F3C3-55BD-C94B-A804-A7C0564B8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BEC2-DBAE-6445-8C20-92E7F947B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73DA2C1-B176-0643-9EA0-6E2D51AA9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1377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40EF53-BE12-EC43-8E25-7BFE887DD7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3DE40B5-7898-6E44-82BF-DAD660E70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CEB0777-6B60-814B-BDEE-97313BF42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2A32B92-D5AD-FA4A-B646-939B84294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3F6BB2-4E31-2A45-9794-28412EA7A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7662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743562-630A-694F-B07B-7B2425651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321E4C5-FD9C-8D4D-A2C0-79470C183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6A8CD7-3194-AC4C-BE90-798AB3B10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8C6319-632F-1342-8E63-E86A1EF4C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37D142-E84C-9742-907A-94CE8B8D7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9201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235069-09A5-8742-B599-FCE320DAD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9E75B6B-484B-2541-ABF2-8AD19C5AD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82108A-085D-6D4D-8248-241B1B0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193D8F0-0CEA-CF40-9CF8-B1D2B50CE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AE2A41-1869-EC4A-9D0F-985B876B3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3453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13AB19-CCD5-A84E-9946-2C7F386A4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784F65-8B93-AA4B-9DA3-AB83D31BD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33E22C-A0EF-0043-9F34-3DA9DC6FC1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9C1D492-8A0B-244C-9CE4-4DB7A703D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AC8EF06-81D4-2F4B-9739-76CECB123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F726DA-674A-4D4F-959C-9D151B504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5697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BC57AC-4A61-E845-9A1C-BDC1E04F4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A1C0E1-A040-9A4B-8357-5EBF5FEB0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8529604-B70E-6E4D-B86C-C4F380C8D9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6673804-B2C1-8646-8CBF-6E724E67AB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2C8BFFD-B998-004A-8172-1A9E8D7B3A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83A446A-522A-2348-AABC-1D45BBB79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4038FCE-4C62-E84F-BFE2-511358735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8B9E000-B3DA-C24E-A0BE-A640A6CAC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6355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14C2D-9C3E-9C40-82C8-5F43FDCF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FAFB25E-8BAE-E64E-9469-D1DBA05FD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8A28383-AB9A-3046-902F-A9AD32770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6E246CC-52FC-D14B-A4A2-5787FE5CE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75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9651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EBC34A5-290E-EB48-8AC6-ACDC4DA02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6792F00-5CF0-FE4D-98A9-397A8BBF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A3C8B8-C8ED-E940-BE2A-D42A2BCA2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9340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83BD36-5724-C14A-B64E-C4F295D18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0E2A464-98D0-214A-B515-36985523B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0CAE1A2-62E0-2244-9543-3112F684AC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DD5305-C81F-F248-ABE9-41F8D7076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0DA3640-8DC1-DA46-9CF9-FDA660BD4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F54A5F8-5668-984D-BA66-AC31F95B9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138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5E85E1-CC61-8F46-8E28-EE4320A55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19A33C3-C3B3-3F4D-A1B0-B6A29C5E44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E00BC7F-E549-524F-81E2-D9A95EFE2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913FF5A-145D-4747-9324-AA5D9A437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0E06E56-0D25-C940-B349-05B7C62A7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C0E8687-CA83-C842-95A8-1D6D5F2B1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4699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9F2062-6464-AD46-8052-4AD4D820D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9B40B12-4D5B-B848-9B6F-E063A7A256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7FCA3D-88D9-634D-9DB6-CEDE63D8F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3C14594-7EFE-014D-BDD7-12D37E99A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4B366A-D5FC-2844-B0F3-5262B72CE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6259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2937984-D291-D04D-B422-762BC277D8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6104580-3357-F246-8AFD-F11BCED613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A92BA0-D957-F54E-9FC2-31A8970B9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3ACAFF-5C7E-B34A-8240-DF46D1435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9C3292-D4B2-8342-8579-05E39C6EC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4333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FEDD46-AB9F-E24E-ABC0-FA96D4CA7A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9EB69B3-9AC3-FF4B-B1F6-356D65E945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BEB5B52-4252-1646-9B09-7338E6BD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D8B25A-98D1-0A4D-8607-47E46EDAC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F848BD-8DFB-6640-98F2-BA0C0119E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1701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F139D79-117A-0D47-B4C3-D8ED0A7E2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268B227-3437-5F47-8734-DA1AC9B98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B85A9EB-2569-464B-B11F-0E29F26E2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7ACDFD9-3AE8-164E-842B-6C8DCD23B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77D87B-78D0-4A43-9F41-B93ED6F7B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8494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3DE47A-1E10-234E-8306-73A28CE44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7576B0-979F-AD46-8F0B-B15F3307E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EE130B-36FF-5C42-B8E7-444249EA6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2F2AA97-01AC-6C44-8210-FFEA61D40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ACE3A7F-FAB2-144D-A7BB-D30D87FDB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0251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419ECA-BDD4-D74E-AC28-567954ACC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8282FCA-AC7A-AA4B-983B-7AD4619D23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0188952-E788-B247-A46D-F06353779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3ED2B0D-CB5D-3E49-9FBE-AC7948A23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76785A7-AF2B-1840-9951-3979F9E1A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26B3EB4-A957-3745-8465-A94A0448A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8997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425C4E-CDDB-C44B-96C3-C76B0943C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5D72277-DA6C-6845-B40E-B2A5A74CAE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DA7619-FCDA-6848-B77A-BE733E769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2CAD798-04BC-064C-AAB6-224634841E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23D5B2C-3166-BB40-B9E7-9A14C662D9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0703CD1-1943-334F-A0A3-250E0F322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2BDE399-67FE-AA47-90E6-03A827EA6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F8E8314-664B-0B4B-B07D-7E013C2A1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405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3822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4304DF-7A28-F947-9B1F-CBA638B7A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93D98E3-A1DA-9F48-B218-76509CF98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C878218-9846-434A-B414-23E518A65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5BA5C4A-5D9B-FC4A-89CC-0D8A2E9D3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5362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9A83E5E-059E-4A44-9EBF-C005E0751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AE4D2D3-7115-2A49-8708-7F2DD73BB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956ABBC-F90F-1146-968A-EBCADD37E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3814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29C894-B9BE-E643-B8BC-176567308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712C24-51FA-B04C-A90E-A89E6FB4D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F39FF55-B48E-E84B-A92B-0FB93EA0E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F787944-8713-C149-8175-E0D811463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627A6A6-C1ED-4E4E-A90D-36DE1F174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CA64D6-F077-BD44-9C09-604F3E6F6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530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DC0C83E-385F-A54C-815A-15CBA4FF8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6C3D213-69E0-D94F-97B0-D810363413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4F66AE7-0ED6-B649-87D8-72B4CD9DD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EE8D4AF-BDD6-0647-A4B5-56D82B995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E959AC5-B4CF-594D-89BA-B7DB685ED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44F670E-2E8A-394C-B982-759563F5F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8683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C85503-4A5E-F74F-9F85-245323FFD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466B8B1-2C11-EE45-8E05-FD2ACF8328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795EA8B-888D-6346-BD66-8D47C9464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28CC39-4D62-EA4A-BF54-9F5DDCD7F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A8C08B0-FD94-1646-AC4A-00E7AC7CF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9892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E8EE343-C1B5-9241-90BD-2DF44E8F7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E6910CE-F4DD-8F4D-942C-22A3F75A18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42EDC42-49C6-814A-AD74-AF68896FC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605E1F1-D985-684A-B194-B056154A2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32683EF-345F-504D-B5AC-05B1F69C8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872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20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709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978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60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29464FE-56A9-DC49-9C7A-BC1D54FBCBC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5919" y="210365"/>
            <a:ext cx="8991600" cy="823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5919" y="1580606"/>
            <a:ext cx="9982200" cy="4596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2B539-0574-4B2E-90F4-C3DC4F319FC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4E54E-DC1E-49B0-9443-BE89A6E1950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15">
            <a:alphaModFix amt="50000"/>
          </a:blip>
          <a:stretch>
            <a:fillRect/>
          </a:stretch>
        </p:blipFill>
        <p:spPr>
          <a:xfrm>
            <a:off x="10733033" y="244098"/>
            <a:ext cx="1054154" cy="87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5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66CCFF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1B79399-DB7B-864A-9204-3E1077F1B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EE4EA7-CA43-7140-A63F-768F0A822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604973C-DAB9-F147-ABBE-DEF095690F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185C6-0F73-CC40-B391-4D761A98ACEE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66FCB1-836D-B143-81F6-F7ABA21365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A374B93-DFBB-B849-92AD-9E2FEFDBE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9A429-6087-DD47-9E19-5D056E695B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43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2DF4F7F-FFF4-8947-A933-94A5C0863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0409A82-A37E-A34F-BCAA-7C0D4C996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B2E5194-FFCE-0F4E-ADD0-CA39145B6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92F0A-3010-7E4E-870E-AC9D8DC93257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555675-1A0D-C54A-BA69-B3242B865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B31D32-6E06-464B-8AD4-1267E0900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3E79C-8277-2D4A-9B83-367F40FC1E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475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9C64CDB-B85E-8541-BDA4-E0CC08FA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7F1E325-5F1D-7C45-A223-6B2C88270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8016DBE-B75B-5F44-877C-DBDF3207B9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97E4E-CF5F-9740-8DFD-2C362EBBE6E8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6A0590-7737-E64B-B555-51A061595B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9AF205-88F4-A642-B663-1A1CBFAA1F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C1130-83D7-7F4E-B637-C5C593FDD6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43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4FE264F-A207-B644-9DEA-06CB25A9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FA55D6-78D5-3541-926E-34D21F508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E7D58C3-CB3F-2842-B724-6BA5C17764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76DF3-9F18-1C45-BF4E-67ADD31E7E70}" type="datetimeFigureOut">
              <a:rPr lang="en-US" smtClean="0"/>
              <a:t>6/2/2019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4C5BCA8-EC7C-034F-87AF-A71F667BCF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516B21-EC8F-7C40-832F-90217756CD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16156-3311-1C4D-980E-26A820DEC4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15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1897" y="1855142"/>
            <a:ext cx="7560392" cy="15208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NASA </a:t>
            </a:r>
            <a:r>
              <a:rPr lang="en-US" dirty="0"/>
              <a:t>Kennedy Space </a:t>
            </a:r>
            <a:r>
              <a:rPr lang="en-US" dirty="0" smtClean="0"/>
              <a:t>Center’s Transition to the World’s Premier Multi-User Spaceport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1897" y="3682515"/>
            <a:ext cx="6027638" cy="1834026"/>
          </a:xfrm>
        </p:spPr>
        <p:txBody>
          <a:bodyPr>
            <a:normAutofit/>
          </a:bodyPr>
          <a:lstStyle/>
          <a:p>
            <a:r>
              <a:rPr lang="en-US" dirty="0"/>
              <a:t>Tom Engler, Director, </a:t>
            </a:r>
          </a:p>
          <a:p>
            <a:r>
              <a:rPr lang="en-US" dirty="0"/>
              <a:t>Center Planning and Development</a:t>
            </a:r>
          </a:p>
        </p:txBody>
      </p:sp>
    </p:spTree>
    <p:extLst>
      <p:ext uri="{BB962C8B-B14F-4D97-AF65-F5344CB8AC3E}">
        <p14:creationId xmlns:p14="http://schemas.microsoft.com/office/powerpoint/2010/main" val="4819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6" t="22778"/>
          <a:stretch/>
        </p:blipFill>
        <p:spPr>
          <a:xfrm>
            <a:off x="1933484" y="1034278"/>
            <a:ext cx="8583140" cy="56730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Kennedy Space Center (KSC) Mission and Vision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03427" y="2914195"/>
            <a:ext cx="4029003" cy="3539430"/>
          </a:xfrm>
          <a:prstGeom prst="rect">
            <a:avLst/>
          </a:prstGeom>
          <a:noFill/>
        </p:spPr>
        <p:txBody>
          <a:bodyPr wrap="square" lIns="45720" tIns="45720" rIns="45720" bIns="4572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Vision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KSC is the world’s preeminent launch complex for government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and commercial space access, enabling the world to explore and work in space.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2334" y="1207425"/>
            <a:ext cx="3783330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Aft>
                <a:spcPts val="600"/>
              </a:spcAft>
            </a:pPr>
            <a:r>
              <a:rPr lang="en-US" sz="2800" b="1" dirty="0">
                <a:solidFill>
                  <a:srgbClr val="FFFFFF"/>
                </a:solidFill>
                <a:ea typeface="ＭＳ Ｐゴシック" charset="0"/>
              </a:rPr>
              <a:t>Mission </a:t>
            </a:r>
          </a:p>
          <a:p>
            <a:pPr algn="ctr" defTabSz="457200">
              <a:spcAft>
                <a:spcPts val="600"/>
              </a:spcAft>
            </a:pPr>
            <a:r>
              <a:rPr lang="en-US" sz="2800" dirty="0">
                <a:solidFill>
                  <a:srgbClr val="FFFFFF"/>
                </a:solidFill>
                <a:ea typeface="ＭＳ Ｐゴシック" charset="0"/>
              </a:rPr>
              <a:t>KSC safely manages, develops, integrates and sustains space systems through partnerships that enable innovative, diverse access to space and inspires the nation’s future explorers.</a:t>
            </a:r>
          </a:p>
        </p:txBody>
      </p:sp>
    </p:spTree>
    <p:extLst>
      <p:ext uri="{BB962C8B-B14F-4D97-AF65-F5344CB8AC3E}">
        <p14:creationId xmlns:p14="http://schemas.microsoft.com/office/powerpoint/2010/main" val="386228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0447" y="210365"/>
            <a:ext cx="8991600" cy="823913"/>
          </a:xfrm>
        </p:spPr>
        <p:txBody>
          <a:bodyPr/>
          <a:lstStyle/>
          <a:p>
            <a:r>
              <a:rPr lang="en-US" dirty="0"/>
              <a:t>KSC 20-Year Master Plan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8968" y="962373"/>
            <a:ext cx="4345059" cy="579132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04" y="933346"/>
            <a:ext cx="5681964" cy="492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5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3027" y="210365"/>
            <a:ext cx="8991600" cy="823913"/>
          </a:xfrm>
        </p:spPr>
        <p:txBody>
          <a:bodyPr/>
          <a:lstStyle/>
          <a:p>
            <a:r>
              <a:rPr lang="en-US" dirty="0"/>
              <a:t>KSC Programs and Projects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640" y="1429406"/>
            <a:ext cx="2115495" cy="24447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113" y="1310534"/>
            <a:ext cx="1670449" cy="24447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2635" y="4032408"/>
            <a:ext cx="2969009" cy="2213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1644" y="4031498"/>
            <a:ext cx="4761389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437" y="210365"/>
            <a:ext cx="8991600" cy="823913"/>
          </a:xfrm>
        </p:spPr>
        <p:txBody>
          <a:bodyPr>
            <a:normAutofit fontScale="90000"/>
          </a:bodyPr>
          <a:lstStyle/>
          <a:p>
            <a:r>
              <a:rPr lang="en-US" dirty="0"/>
              <a:t>Kennedy Space Center:</a:t>
            </a:r>
            <a:br>
              <a:rPr lang="en-US" dirty="0"/>
            </a:br>
            <a:r>
              <a:rPr lang="en-US" dirty="0"/>
              <a:t>The World’s Premier Multi-User Spaceport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437" y="1152144"/>
            <a:ext cx="8133234" cy="55953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-696" t="33540" r="4866" b="24535"/>
          <a:stretch/>
        </p:blipFill>
        <p:spPr>
          <a:xfrm>
            <a:off x="2059292" y="5030307"/>
            <a:ext cx="2503916" cy="16342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9299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Partner with KSC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5918" y="1243584"/>
            <a:ext cx="5843209" cy="4933379"/>
          </a:xfrm>
        </p:spPr>
        <p:txBody>
          <a:bodyPr>
            <a:normAutofit/>
          </a:bodyPr>
          <a:lstStyle/>
          <a:p>
            <a:r>
              <a:rPr lang="en-US" dirty="0"/>
              <a:t>Prime Location</a:t>
            </a:r>
          </a:p>
          <a:p>
            <a:pPr lvl="1"/>
            <a:r>
              <a:rPr lang="en-US" dirty="0"/>
              <a:t>Geographically located in Florida on the Atlantic ocean</a:t>
            </a:r>
          </a:p>
          <a:p>
            <a:pPr lvl="1"/>
            <a:r>
              <a:rPr lang="en-US" dirty="0"/>
              <a:t>Year-round warm climate</a:t>
            </a:r>
          </a:p>
          <a:p>
            <a:pPr lvl="1"/>
            <a:r>
              <a:rPr lang="en-US" dirty="0"/>
              <a:t>Optimal launch site for orbital, suborbital and beyond low earth orbit</a:t>
            </a:r>
          </a:p>
          <a:p>
            <a:pPr lvl="1"/>
            <a:r>
              <a:rPr lang="en-US" dirty="0"/>
              <a:t>Quinti-modal transportation access – road, rail, air, sea and space</a:t>
            </a:r>
          </a:p>
          <a:p>
            <a:pPr lvl="1"/>
            <a:r>
              <a:rPr lang="en-US" dirty="0"/>
              <a:t>Secured perimeters</a:t>
            </a:r>
          </a:p>
          <a:p>
            <a:pPr lvl="1"/>
            <a:r>
              <a:rPr lang="en-US" dirty="0"/>
              <a:t>Controlled airspace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8080" y="1752600"/>
            <a:ext cx="5048200" cy="327897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6297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431" y="131493"/>
            <a:ext cx="10358090" cy="823913"/>
          </a:xfrm>
        </p:spPr>
        <p:txBody>
          <a:bodyPr>
            <a:noAutofit/>
          </a:bodyPr>
          <a:lstStyle/>
          <a:p>
            <a:r>
              <a:rPr lang="en-US" sz="2800" dirty="0"/>
              <a:t>KSC &amp; Cape Canaveral Air Force Station: “Rocket Garden”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523" y="958805"/>
            <a:ext cx="8977356" cy="58624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236" y="1129237"/>
            <a:ext cx="182880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8434" y="210365"/>
            <a:ext cx="8991600" cy="823913"/>
          </a:xfrm>
        </p:spPr>
        <p:txBody>
          <a:bodyPr/>
          <a:lstStyle/>
          <a:p>
            <a:r>
              <a:rPr lang="en-US" dirty="0"/>
              <a:t>For More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7240" y="1180618"/>
            <a:ext cx="9477652" cy="46645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us: </a:t>
            </a:r>
          </a:p>
          <a:p>
            <a:pPr marL="0" indent="0" algn="ctr">
              <a:buNone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KSCpartnerships.ksc.nasa.gov</a:t>
            </a:r>
          </a:p>
          <a:p>
            <a:pPr marL="0" indent="0" algn="ctr">
              <a:buNone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KSC-partnerships@mail.nasa.gov</a:t>
            </a:r>
          </a:p>
        </p:txBody>
      </p:sp>
    </p:spTree>
    <p:extLst>
      <p:ext uri="{BB962C8B-B14F-4D97-AF65-F5344CB8AC3E}">
        <p14:creationId xmlns:p14="http://schemas.microsoft.com/office/powerpoint/2010/main" val="211258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3260</TotalTime>
  <Words>161</Words>
  <Application>Microsoft Office PowerPoint</Application>
  <PresentationFormat>Widescreen</PresentationFormat>
  <Paragraphs>29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ＭＳ Ｐゴシック</vt:lpstr>
      <vt:lpstr>Arial</vt:lpstr>
      <vt:lpstr>Calibri</vt:lpstr>
      <vt:lpstr>Calibri Light</vt:lpstr>
      <vt:lpstr>Office Theme</vt:lpstr>
      <vt:lpstr>Custom Design</vt:lpstr>
      <vt:lpstr>1_Custom Design</vt:lpstr>
      <vt:lpstr>2_Custom Design</vt:lpstr>
      <vt:lpstr>3_Custom Design</vt:lpstr>
      <vt:lpstr>NASA Kennedy Space Center’s Transition to the World’s Premier Multi-User Spaceport</vt:lpstr>
      <vt:lpstr>Kennedy Space Center (KSC) Mission and Vision</vt:lpstr>
      <vt:lpstr>KSC 20-Year Master Plan</vt:lpstr>
      <vt:lpstr>KSC Programs and Projects</vt:lpstr>
      <vt:lpstr>Kennedy Space Center: The World’s Premier Multi-User Spaceport</vt:lpstr>
      <vt:lpstr>Partner with KSC</vt:lpstr>
      <vt:lpstr>KSC &amp; Cape Canaveral Air Force Station: “Rocket Garden”</vt:lpstr>
      <vt:lpstr>For More Information</vt:lpstr>
    </vt:vector>
  </TitlesOfParts>
  <Company>HPES ACES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Bush, Cynthia (JSC-IS4)[DB Consulting Group, Inc.]</dc:creator>
  <cp:lastModifiedBy>Cunningham, Suzanne R. (KSC-PX000)</cp:lastModifiedBy>
  <cp:revision>177</cp:revision>
  <cp:lastPrinted>2019-04-17T16:06:02Z</cp:lastPrinted>
  <dcterms:created xsi:type="dcterms:W3CDTF">2016-08-19T17:47:42Z</dcterms:created>
  <dcterms:modified xsi:type="dcterms:W3CDTF">2019-06-02T17:21:53Z</dcterms:modified>
</cp:coreProperties>
</file>