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38" r:id="rId5"/>
    <p:sldId id="347" r:id="rId6"/>
    <p:sldId id="346" r:id="rId7"/>
    <p:sldId id="349" r:id="rId8"/>
    <p:sldId id="350" r:id="rId9"/>
    <p:sldId id="351" r:id="rId10"/>
    <p:sldId id="352" r:id="rId11"/>
    <p:sldId id="353" r:id="rId12"/>
    <p:sldId id="344" r:id="rId13"/>
    <p:sldId id="348" r:id="rId14"/>
  </p:sldIdLst>
  <p:sldSz cx="9144000" cy="5145088"/>
  <p:notesSz cx="6858000" cy="9144000"/>
  <p:defaultTextStyle>
    <a:defPPr>
      <a:defRPr lang="de-DE"/>
    </a:defPPr>
    <a:lvl1pPr algn="l" rtl="0" fontAlgn="base">
      <a:lnSpc>
        <a:spcPts val="2600"/>
      </a:lnSpc>
      <a:spcBef>
        <a:spcPct val="0"/>
      </a:spcBef>
      <a:spcAft>
        <a:spcPct val="0"/>
      </a:spcAft>
      <a:buChar char="-"/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rtl="0" fontAlgn="base">
      <a:lnSpc>
        <a:spcPts val="2600"/>
      </a:lnSpc>
      <a:spcBef>
        <a:spcPct val="0"/>
      </a:spcBef>
      <a:spcAft>
        <a:spcPct val="0"/>
      </a:spcAft>
      <a:buChar char="-"/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fontAlgn="base">
      <a:lnSpc>
        <a:spcPts val="2600"/>
      </a:lnSpc>
      <a:spcBef>
        <a:spcPct val="0"/>
      </a:spcBef>
      <a:spcAft>
        <a:spcPct val="0"/>
      </a:spcAft>
      <a:buChar char="-"/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fontAlgn="base">
      <a:lnSpc>
        <a:spcPts val="2600"/>
      </a:lnSpc>
      <a:spcBef>
        <a:spcPct val="0"/>
      </a:spcBef>
      <a:spcAft>
        <a:spcPct val="0"/>
      </a:spcAft>
      <a:buChar char="-"/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fontAlgn="base">
      <a:lnSpc>
        <a:spcPts val="2600"/>
      </a:lnSpc>
      <a:spcBef>
        <a:spcPct val="0"/>
      </a:spcBef>
      <a:spcAft>
        <a:spcPct val="0"/>
      </a:spcAft>
      <a:buChar char="-"/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2D2D2"/>
    <a:srgbClr val="FAFAFA"/>
    <a:srgbClr val="FF8D00"/>
    <a:srgbClr val="FFE700"/>
    <a:srgbClr val="E7E7E7"/>
    <a:srgbClr val="808080"/>
    <a:srgbClr val="B3B3B3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3" autoAdjust="0"/>
    <p:restoredTop sz="94611" autoAdjust="0"/>
  </p:normalViewPr>
  <p:slideViewPr>
    <p:cSldViewPr>
      <p:cViewPr>
        <p:scale>
          <a:sx n="98" d="100"/>
          <a:sy n="98" d="100"/>
        </p:scale>
        <p:origin x="-672" y="-4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fld id="{F794A66A-16D4-4056-A859-3802F6F6468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606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17488" y="611188"/>
            <a:ext cx="7292976" cy="4105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932363"/>
            <a:ext cx="5486400" cy="352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pPr>
              <a:defRPr/>
            </a:pPr>
            <a:fld id="{E14703B9-8D59-4ABF-9435-A9326864DD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910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4703B9-8D59-4ABF-9435-A9326864DD13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856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ECC37-BF3A-4936-BB4B-D240D4F96CFA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63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psf\Host\Users\cd\Desktop\Startbild_16zu9-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D:\Daten\FL Institutspräsentation\Altes CDesign bis 2011\Grafiken\member-of-AT-O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156075"/>
            <a:ext cx="1155700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ieren 10"/>
          <p:cNvGrpSpPr>
            <a:grpSpLocks/>
          </p:cNvGrpSpPr>
          <p:nvPr/>
        </p:nvGrpSpPr>
        <p:grpSpPr bwMode="auto">
          <a:xfrm>
            <a:off x="1763713" y="4492625"/>
            <a:ext cx="1155700" cy="614363"/>
            <a:chOff x="10321925" y="493710"/>
            <a:chExt cx="4102100" cy="2178050"/>
          </a:xfrm>
        </p:grpSpPr>
        <p:sp>
          <p:nvSpPr>
            <p:cNvPr id="7" name="Freeform 109"/>
            <p:cNvSpPr>
              <a:spLocks/>
            </p:cNvSpPr>
            <p:nvPr/>
          </p:nvSpPr>
          <p:spPr bwMode="auto">
            <a:xfrm>
              <a:off x="10321925" y="1166810"/>
              <a:ext cx="457200" cy="628650"/>
            </a:xfrm>
            <a:custGeom>
              <a:avLst/>
              <a:gdLst>
                <a:gd name="T0" fmla="*/ 2147483647 w 288"/>
                <a:gd name="T1" fmla="*/ 2147483647 h 396"/>
                <a:gd name="T2" fmla="*/ 2147483647 w 288"/>
                <a:gd name="T3" fmla="*/ 2147483647 h 396"/>
                <a:gd name="T4" fmla="*/ 2147483647 w 288"/>
                <a:gd name="T5" fmla="*/ 2147483647 h 396"/>
                <a:gd name="T6" fmla="*/ 2147483647 w 288"/>
                <a:gd name="T7" fmla="*/ 2147483647 h 396"/>
                <a:gd name="T8" fmla="*/ 0 w 288"/>
                <a:gd name="T9" fmla="*/ 2147483647 h 396"/>
                <a:gd name="T10" fmla="*/ 2147483647 w 288"/>
                <a:gd name="T11" fmla="*/ 2147483647 h 396"/>
                <a:gd name="T12" fmla="*/ 2147483647 w 288"/>
                <a:gd name="T13" fmla="*/ 2147483647 h 396"/>
                <a:gd name="T14" fmla="*/ 2147483647 w 288"/>
                <a:gd name="T15" fmla="*/ 2147483647 h 396"/>
                <a:gd name="T16" fmla="*/ 2147483647 w 288"/>
                <a:gd name="T17" fmla="*/ 2147483647 h 396"/>
                <a:gd name="T18" fmla="*/ 2147483647 w 288"/>
                <a:gd name="T19" fmla="*/ 2147483647 h 396"/>
                <a:gd name="T20" fmla="*/ 2147483647 w 288"/>
                <a:gd name="T21" fmla="*/ 2147483647 h 396"/>
                <a:gd name="T22" fmla="*/ 2147483647 w 288"/>
                <a:gd name="T23" fmla="*/ 2147483647 h 396"/>
                <a:gd name="T24" fmla="*/ 2147483647 w 288"/>
                <a:gd name="T25" fmla="*/ 2147483647 h 396"/>
                <a:gd name="T26" fmla="*/ 2147483647 w 288"/>
                <a:gd name="T27" fmla="*/ 2147483647 h 396"/>
                <a:gd name="T28" fmla="*/ 2147483647 w 288"/>
                <a:gd name="T29" fmla="*/ 2147483647 h 396"/>
                <a:gd name="T30" fmla="*/ 2147483647 w 288"/>
                <a:gd name="T31" fmla="*/ 2147483647 h 396"/>
                <a:gd name="T32" fmla="*/ 2147483647 w 288"/>
                <a:gd name="T33" fmla="*/ 2147483647 h 396"/>
                <a:gd name="T34" fmla="*/ 2147483647 w 288"/>
                <a:gd name="T35" fmla="*/ 2147483647 h 396"/>
                <a:gd name="T36" fmla="*/ 2147483647 w 288"/>
                <a:gd name="T37" fmla="*/ 2147483647 h 396"/>
                <a:gd name="T38" fmla="*/ 2147483647 w 288"/>
                <a:gd name="T39" fmla="*/ 2147483647 h 396"/>
                <a:gd name="T40" fmla="*/ 2147483647 w 288"/>
                <a:gd name="T41" fmla="*/ 2147483647 h 396"/>
                <a:gd name="T42" fmla="*/ 2147483647 w 288"/>
                <a:gd name="T43" fmla="*/ 2147483647 h 396"/>
                <a:gd name="T44" fmla="*/ 2147483647 w 288"/>
                <a:gd name="T45" fmla="*/ 2147483647 h 396"/>
                <a:gd name="T46" fmla="*/ 2147483647 w 288"/>
                <a:gd name="T47" fmla="*/ 2147483647 h 396"/>
                <a:gd name="T48" fmla="*/ 2147483647 w 288"/>
                <a:gd name="T49" fmla="*/ 2147483647 h 396"/>
                <a:gd name="T50" fmla="*/ 2147483647 w 288"/>
                <a:gd name="T51" fmla="*/ 2147483647 h 396"/>
                <a:gd name="T52" fmla="*/ 2147483647 w 288"/>
                <a:gd name="T53" fmla="*/ 2147483647 h 396"/>
                <a:gd name="T54" fmla="*/ 2147483647 w 288"/>
                <a:gd name="T55" fmla="*/ 2147483647 h 396"/>
                <a:gd name="T56" fmla="*/ 2147483647 w 288"/>
                <a:gd name="T57" fmla="*/ 2147483647 h 396"/>
                <a:gd name="T58" fmla="*/ 2147483647 w 288"/>
                <a:gd name="T59" fmla="*/ 2147483647 h 396"/>
                <a:gd name="T60" fmla="*/ 2147483647 w 288"/>
                <a:gd name="T61" fmla="*/ 2147483647 h 396"/>
                <a:gd name="T62" fmla="*/ 2147483647 w 288"/>
                <a:gd name="T63" fmla="*/ 0 h 396"/>
                <a:gd name="T64" fmla="*/ 2147483647 w 288"/>
                <a:gd name="T65" fmla="*/ 0 h 396"/>
                <a:gd name="T66" fmla="*/ 2147483647 w 288"/>
                <a:gd name="T67" fmla="*/ 2147483647 h 396"/>
                <a:gd name="T68" fmla="*/ 2147483647 w 288"/>
                <a:gd name="T69" fmla="*/ 2147483647 h 396"/>
                <a:gd name="T70" fmla="*/ 2147483647 w 288"/>
                <a:gd name="T71" fmla="*/ 2147483647 h 396"/>
                <a:gd name="T72" fmla="*/ 2147483647 w 288"/>
                <a:gd name="T73" fmla="*/ 2147483647 h 396"/>
                <a:gd name="T74" fmla="*/ 2147483647 w 288"/>
                <a:gd name="T75" fmla="*/ 2147483647 h 396"/>
                <a:gd name="T76" fmla="*/ 2147483647 w 288"/>
                <a:gd name="T77" fmla="*/ 2147483647 h 396"/>
                <a:gd name="T78" fmla="*/ 2147483647 w 288"/>
                <a:gd name="T79" fmla="*/ 2147483647 h 396"/>
                <a:gd name="T80" fmla="*/ 2147483647 w 288"/>
                <a:gd name="T81" fmla="*/ 2147483647 h 396"/>
                <a:gd name="T82" fmla="*/ 2147483647 w 288"/>
                <a:gd name="T83" fmla="*/ 2147483647 h 396"/>
                <a:gd name="T84" fmla="*/ 2147483647 w 288"/>
                <a:gd name="T85" fmla="*/ 2147483647 h 396"/>
                <a:gd name="T86" fmla="*/ 2147483647 w 288"/>
                <a:gd name="T87" fmla="*/ 2147483647 h 396"/>
                <a:gd name="T88" fmla="*/ 2147483647 w 288"/>
                <a:gd name="T89" fmla="*/ 2147483647 h 396"/>
                <a:gd name="T90" fmla="*/ 2147483647 w 288"/>
                <a:gd name="T91" fmla="*/ 2147483647 h 396"/>
                <a:gd name="T92" fmla="*/ 2147483647 w 288"/>
                <a:gd name="T93" fmla="*/ 2147483647 h 396"/>
                <a:gd name="T94" fmla="*/ 2147483647 w 288"/>
                <a:gd name="T95" fmla="*/ 2147483647 h 396"/>
                <a:gd name="T96" fmla="*/ 2147483647 w 288"/>
                <a:gd name="T97" fmla="*/ 2147483647 h 396"/>
                <a:gd name="T98" fmla="*/ 2147483647 w 288"/>
                <a:gd name="T99" fmla="*/ 2147483647 h 396"/>
                <a:gd name="T100" fmla="*/ 2147483647 w 288"/>
                <a:gd name="T101" fmla="*/ 2147483647 h 396"/>
                <a:gd name="T102" fmla="*/ 2147483647 w 288"/>
                <a:gd name="T103" fmla="*/ 2147483647 h 396"/>
                <a:gd name="T104" fmla="*/ 2147483647 w 288"/>
                <a:gd name="T105" fmla="*/ 2147483647 h 396"/>
                <a:gd name="T106" fmla="*/ 2147483647 w 288"/>
                <a:gd name="T107" fmla="*/ 2147483647 h 396"/>
                <a:gd name="T108" fmla="*/ 2147483647 w 288"/>
                <a:gd name="T109" fmla="*/ 2147483647 h 396"/>
                <a:gd name="T110" fmla="*/ 2147483647 w 288"/>
                <a:gd name="T111" fmla="*/ 2147483647 h 396"/>
                <a:gd name="T112" fmla="*/ 2147483647 w 288"/>
                <a:gd name="T113" fmla="*/ 2147483647 h 396"/>
                <a:gd name="T114" fmla="*/ 2147483647 w 288"/>
                <a:gd name="T115" fmla="*/ 2147483647 h 396"/>
                <a:gd name="T116" fmla="*/ 2147483647 w 288"/>
                <a:gd name="T117" fmla="*/ 2147483647 h 396"/>
                <a:gd name="T118" fmla="*/ 2147483647 w 288"/>
                <a:gd name="T119" fmla="*/ 2147483647 h 396"/>
                <a:gd name="T120" fmla="*/ 2147483647 w 288"/>
                <a:gd name="T121" fmla="*/ 2147483647 h 396"/>
                <a:gd name="T122" fmla="*/ 2147483647 w 288"/>
                <a:gd name="T123" fmla="*/ 2147483647 h 396"/>
                <a:gd name="T124" fmla="*/ 2147483647 w 288"/>
                <a:gd name="T125" fmla="*/ 2147483647 h 3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88" h="396">
                  <a:moveTo>
                    <a:pt x="142" y="396"/>
                  </a:moveTo>
                  <a:lnTo>
                    <a:pt x="142" y="396"/>
                  </a:lnTo>
                  <a:lnTo>
                    <a:pt x="122" y="396"/>
                  </a:lnTo>
                  <a:lnTo>
                    <a:pt x="102" y="394"/>
                  </a:lnTo>
                  <a:lnTo>
                    <a:pt x="82" y="390"/>
                  </a:lnTo>
                  <a:lnTo>
                    <a:pt x="64" y="386"/>
                  </a:lnTo>
                  <a:lnTo>
                    <a:pt x="46" y="378"/>
                  </a:lnTo>
                  <a:lnTo>
                    <a:pt x="30" y="370"/>
                  </a:lnTo>
                  <a:lnTo>
                    <a:pt x="16" y="358"/>
                  </a:lnTo>
                  <a:lnTo>
                    <a:pt x="0" y="344"/>
                  </a:lnTo>
                  <a:lnTo>
                    <a:pt x="50" y="296"/>
                  </a:lnTo>
                  <a:lnTo>
                    <a:pt x="60" y="304"/>
                  </a:lnTo>
                  <a:lnTo>
                    <a:pt x="70" y="312"/>
                  </a:lnTo>
                  <a:lnTo>
                    <a:pt x="82" y="316"/>
                  </a:lnTo>
                  <a:lnTo>
                    <a:pt x="92" y="322"/>
                  </a:lnTo>
                  <a:lnTo>
                    <a:pt x="118" y="326"/>
                  </a:lnTo>
                  <a:lnTo>
                    <a:pt x="144" y="328"/>
                  </a:lnTo>
                  <a:lnTo>
                    <a:pt x="160" y="328"/>
                  </a:lnTo>
                  <a:lnTo>
                    <a:pt x="174" y="326"/>
                  </a:lnTo>
                  <a:lnTo>
                    <a:pt x="186" y="322"/>
                  </a:lnTo>
                  <a:lnTo>
                    <a:pt x="196" y="316"/>
                  </a:lnTo>
                  <a:lnTo>
                    <a:pt x="204" y="310"/>
                  </a:lnTo>
                  <a:lnTo>
                    <a:pt x="208" y="300"/>
                  </a:lnTo>
                  <a:lnTo>
                    <a:pt x="212" y="292"/>
                  </a:lnTo>
                  <a:lnTo>
                    <a:pt x="214" y="280"/>
                  </a:lnTo>
                  <a:lnTo>
                    <a:pt x="212" y="270"/>
                  </a:lnTo>
                  <a:lnTo>
                    <a:pt x="210" y="262"/>
                  </a:lnTo>
                  <a:lnTo>
                    <a:pt x="206" y="254"/>
                  </a:lnTo>
                  <a:lnTo>
                    <a:pt x="202" y="248"/>
                  </a:lnTo>
                  <a:lnTo>
                    <a:pt x="194" y="242"/>
                  </a:lnTo>
                  <a:lnTo>
                    <a:pt x="188" y="238"/>
                  </a:lnTo>
                  <a:lnTo>
                    <a:pt x="178" y="236"/>
                  </a:lnTo>
                  <a:lnTo>
                    <a:pt x="166" y="234"/>
                  </a:lnTo>
                  <a:lnTo>
                    <a:pt x="120" y="228"/>
                  </a:lnTo>
                  <a:lnTo>
                    <a:pt x="96" y="222"/>
                  </a:lnTo>
                  <a:lnTo>
                    <a:pt x="76" y="216"/>
                  </a:lnTo>
                  <a:lnTo>
                    <a:pt x="58" y="206"/>
                  </a:lnTo>
                  <a:lnTo>
                    <a:pt x="44" y="194"/>
                  </a:lnTo>
                  <a:lnTo>
                    <a:pt x="32" y="180"/>
                  </a:lnTo>
                  <a:lnTo>
                    <a:pt x="22" y="162"/>
                  </a:lnTo>
                  <a:lnTo>
                    <a:pt x="18" y="142"/>
                  </a:lnTo>
                  <a:lnTo>
                    <a:pt x="16" y="118"/>
                  </a:lnTo>
                  <a:lnTo>
                    <a:pt x="16" y="106"/>
                  </a:lnTo>
                  <a:lnTo>
                    <a:pt x="18" y="94"/>
                  </a:lnTo>
                  <a:lnTo>
                    <a:pt x="22" y="82"/>
                  </a:lnTo>
                  <a:lnTo>
                    <a:pt x="26" y="70"/>
                  </a:lnTo>
                  <a:lnTo>
                    <a:pt x="30" y="60"/>
                  </a:lnTo>
                  <a:lnTo>
                    <a:pt x="36" y="50"/>
                  </a:lnTo>
                  <a:lnTo>
                    <a:pt x="44" y="42"/>
                  </a:lnTo>
                  <a:lnTo>
                    <a:pt x="52" y="32"/>
                  </a:lnTo>
                  <a:lnTo>
                    <a:pt x="62" y="26"/>
                  </a:lnTo>
                  <a:lnTo>
                    <a:pt x="72" y="18"/>
                  </a:lnTo>
                  <a:lnTo>
                    <a:pt x="82" y="14"/>
                  </a:lnTo>
                  <a:lnTo>
                    <a:pt x="94" y="8"/>
                  </a:lnTo>
                  <a:lnTo>
                    <a:pt x="108" y="4"/>
                  </a:lnTo>
                  <a:lnTo>
                    <a:pt x="122" y="2"/>
                  </a:lnTo>
                  <a:lnTo>
                    <a:pt x="152" y="0"/>
                  </a:lnTo>
                  <a:lnTo>
                    <a:pt x="172" y="0"/>
                  </a:lnTo>
                  <a:lnTo>
                    <a:pt x="190" y="2"/>
                  </a:lnTo>
                  <a:lnTo>
                    <a:pt x="206" y="6"/>
                  </a:lnTo>
                  <a:lnTo>
                    <a:pt x="222" y="10"/>
                  </a:lnTo>
                  <a:lnTo>
                    <a:pt x="238" y="16"/>
                  </a:lnTo>
                  <a:lnTo>
                    <a:pt x="252" y="24"/>
                  </a:lnTo>
                  <a:lnTo>
                    <a:pt x="264" y="34"/>
                  </a:lnTo>
                  <a:lnTo>
                    <a:pt x="278" y="46"/>
                  </a:lnTo>
                  <a:lnTo>
                    <a:pt x="230" y="92"/>
                  </a:lnTo>
                  <a:lnTo>
                    <a:pt x="220" y="84"/>
                  </a:lnTo>
                  <a:lnTo>
                    <a:pt x="210" y="78"/>
                  </a:lnTo>
                  <a:lnTo>
                    <a:pt x="200" y="74"/>
                  </a:lnTo>
                  <a:lnTo>
                    <a:pt x="190" y="70"/>
                  </a:lnTo>
                  <a:lnTo>
                    <a:pt x="170" y="66"/>
                  </a:lnTo>
                  <a:lnTo>
                    <a:pt x="150" y="66"/>
                  </a:lnTo>
                  <a:lnTo>
                    <a:pt x="136" y="68"/>
                  </a:lnTo>
                  <a:lnTo>
                    <a:pt x="124" y="70"/>
                  </a:lnTo>
                  <a:lnTo>
                    <a:pt x="112" y="74"/>
                  </a:lnTo>
                  <a:lnTo>
                    <a:pt x="104" y="80"/>
                  </a:lnTo>
                  <a:lnTo>
                    <a:pt x="98" y="88"/>
                  </a:lnTo>
                  <a:lnTo>
                    <a:pt x="94" y="96"/>
                  </a:lnTo>
                  <a:lnTo>
                    <a:pt x="90" y="106"/>
                  </a:lnTo>
                  <a:lnTo>
                    <a:pt x="90" y="116"/>
                  </a:lnTo>
                  <a:lnTo>
                    <a:pt x="90" y="122"/>
                  </a:lnTo>
                  <a:lnTo>
                    <a:pt x="92" y="130"/>
                  </a:lnTo>
                  <a:lnTo>
                    <a:pt x="96" y="138"/>
                  </a:lnTo>
                  <a:lnTo>
                    <a:pt x="100" y="144"/>
                  </a:lnTo>
                  <a:lnTo>
                    <a:pt x="108" y="148"/>
                  </a:lnTo>
                  <a:lnTo>
                    <a:pt x="116" y="152"/>
                  </a:lnTo>
                  <a:lnTo>
                    <a:pt x="126" y="156"/>
                  </a:lnTo>
                  <a:lnTo>
                    <a:pt x="138" y="158"/>
                  </a:lnTo>
                  <a:lnTo>
                    <a:pt x="182" y="166"/>
                  </a:lnTo>
                  <a:lnTo>
                    <a:pt x="208" y="170"/>
                  </a:lnTo>
                  <a:lnTo>
                    <a:pt x="228" y="176"/>
                  </a:lnTo>
                  <a:lnTo>
                    <a:pt x="244" y="184"/>
                  </a:lnTo>
                  <a:lnTo>
                    <a:pt x="258" y="196"/>
                  </a:lnTo>
                  <a:lnTo>
                    <a:pt x="264" y="204"/>
                  </a:lnTo>
                  <a:lnTo>
                    <a:pt x="270" y="212"/>
                  </a:lnTo>
                  <a:lnTo>
                    <a:pt x="276" y="220"/>
                  </a:lnTo>
                  <a:lnTo>
                    <a:pt x="280" y="232"/>
                  </a:lnTo>
                  <a:lnTo>
                    <a:pt x="286" y="254"/>
                  </a:lnTo>
                  <a:lnTo>
                    <a:pt x="288" y="278"/>
                  </a:lnTo>
                  <a:lnTo>
                    <a:pt x="286" y="292"/>
                  </a:lnTo>
                  <a:lnTo>
                    <a:pt x="284" y="304"/>
                  </a:lnTo>
                  <a:lnTo>
                    <a:pt x="282" y="316"/>
                  </a:lnTo>
                  <a:lnTo>
                    <a:pt x="276" y="328"/>
                  </a:lnTo>
                  <a:lnTo>
                    <a:pt x="270" y="338"/>
                  </a:lnTo>
                  <a:lnTo>
                    <a:pt x="264" y="348"/>
                  </a:lnTo>
                  <a:lnTo>
                    <a:pt x="256" y="358"/>
                  </a:lnTo>
                  <a:lnTo>
                    <a:pt x="246" y="366"/>
                  </a:lnTo>
                  <a:lnTo>
                    <a:pt x="236" y="372"/>
                  </a:lnTo>
                  <a:lnTo>
                    <a:pt x="224" y="378"/>
                  </a:lnTo>
                  <a:lnTo>
                    <a:pt x="200" y="388"/>
                  </a:lnTo>
                  <a:lnTo>
                    <a:pt x="172" y="394"/>
                  </a:lnTo>
                  <a:lnTo>
                    <a:pt x="142" y="396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110"/>
            <p:cNvSpPr>
              <a:spLocks/>
            </p:cNvSpPr>
            <p:nvPr/>
          </p:nvSpPr>
          <p:spPr bwMode="auto">
            <a:xfrm>
              <a:off x="10321925" y="1166810"/>
              <a:ext cx="457200" cy="628650"/>
            </a:xfrm>
            <a:custGeom>
              <a:avLst/>
              <a:gdLst>
                <a:gd name="T0" fmla="*/ 2147483647 w 288"/>
                <a:gd name="T1" fmla="*/ 2147483647 h 396"/>
                <a:gd name="T2" fmla="*/ 2147483647 w 288"/>
                <a:gd name="T3" fmla="*/ 2147483647 h 396"/>
                <a:gd name="T4" fmla="*/ 2147483647 w 288"/>
                <a:gd name="T5" fmla="*/ 2147483647 h 396"/>
                <a:gd name="T6" fmla="*/ 2147483647 w 288"/>
                <a:gd name="T7" fmla="*/ 2147483647 h 396"/>
                <a:gd name="T8" fmla="*/ 0 w 288"/>
                <a:gd name="T9" fmla="*/ 2147483647 h 396"/>
                <a:gd name="T10" fmla="*/ 2147483647 w 288"/>
                <a:gd name="T11" fmla="*/ 2147483647 h 396"/>
                <a:gd name="T12" fmla="*/ 2147483647 w 288"/>
                <a:gd name="T13" fmla="*/ 2147483647 h 396"/>
                <a:gd name="T14" fmla="*/ 2147483647 w 288"/>
                <a:gd name="T15" fmla="*/ 2147483647 h 396"/>
                <a:gd name="T16" fmla="*/ 2147483647 w 288"/>
                <a:gd name="T17" fmla="*/ 2147483647 h 396"/>
                <a:gd name="T18" fmla="*/ 2147483647 w 288"/>
                <a:gd name="T19" fmla="*/ 2147483647 h 396"/>
                <a:gd name="T20" fmla="*/ 2147483647 w 288"/>
                <a:gd name="T21" fmla="*/ 2147483647 h 396"/>
                <a:gd name="T22" fmla="*/ 2147483647 w 288"/>
                <a:gd name="T23" fmla="*/ 2147483647 h 396"/>
                <a:gd name="T24" fmla="*/ 2147483647 w 288"/>
                <a:gd name="T25" fmla="*/ 2147483647 h 396"/>
                <a:gd name="T26" fmla="*/ 2147483647 w 288"/>
                <a:gd name="T27" fmla="*/ 2147483647 h 396"/>
                <a:gd name="T28" fmla="*/ 2147483647 w 288"/>
                <a:gd name="T29" fmla="*/ 2147483647 h 396"/>
                <a:gd name="T30" fmla="*/ 2147483647 w 288"/>
                <a:gd name="T31" fmla="*/ 2147483647 h 396"/>
                <a:gd name="T32" fmla="*/ 2147483647 w 288"/>
                <a:gd name="T33" fmla="*/ 2147483647 h 396"/>
                <a:gd name="T34" fmla="*/ 2147483647 w 288"/>
                <a:gd name="T35" fmla="*/ 2147483647 h 396"/>
                <a:gd name="T36" fmla="*/ 2147483647 w 288"/>
                <a:gd name="T37" fmla="*/ 2147483647 h 396"/>
                <a:gd name="T38" fmla="*/ 2147483647 w 288"/>
                <a:gd name="T39" fmla="*/ 2147483647 h 396"/>
                <a:gd name="T40" fmla="*/ 2147483647 w 288"/>
                <a:gd name="T41" fmla="*/ 2147483647 h 396"/>
                <a:gd name="T42" fmla="*/ 2147483647 w 288"/>
                <a:gd name="T43" fmla="*/ 2147483647 h 396"/>
                <a:gd name="T44" fmla="*/ 2147483647 w 288"/>
                <a:gd name="T45" fmla="*/ 2147483647 h 396"/>
                <a:gd name="T46" fmla="*/ 2147483647 w 288"/>
                <a:gd name="T47" fmla="*/ 2147483647 h 396"/>
                <a:gd name="T48" fmla="*/ 2147483647 w 288"/>
                <a:gd name="T49" fmla="*/ 2147483647 h 396"/>
                <a:gd name="T50" fmla="*/ 2147483647 w 288"/>
                <a:gd name="T51" fmla="*/ 2147483647 h 396"/>
                <a:gd name="T52" fmla="*/ 2147483647 w 288"/>
                <a:gd name="T53" fmla="*/ 2147483647 h 396"/>
                <a:gd name="T54" fmla="*/ 2147483647 w 288"/>
                <a:gd name="T55" fmla="*/ 2147483647 h 396"/>
                <a:gd name="T56" fmla="*/ 2147483647 w 288"/>
                <a:gd name="T57" fmla="*/ 2147483647 h 396"/>
                <a:gd name="T58" fmla="*/ 2147483647 w 288"/>
                <a:gd name="T59" fmla="*/ 2147483647 h 396"/>
                <a:gd name="T60" fmla="*/ 2147483647 w 288"/>
                <a:gd name="T61" fmla="*/ 2147483647 h 396"/>
                <a:gd name="T62" fmla="*/ 2147483647 w 288"/>
                <a:gd name="T63" fmla="*/ 0 h 396"/>
                <a:gd name="T64" fmla="*/ 2147483647 w 288"/>
                <a:gd name="T65" fmla="*/ 0 h 396"/>
                <a:gd name="T66" fmla="*/ 2147483647 w 288"/>
                <a:gd name="T67" fmla="*/ 2147483647 h 396"/>
                <a:gd name="T68" fmla="*/ 2147483647 w 288"/>
                <a:gd name="T69" fmla="*/ 2147483647 h 396"/>
                <a:gd name="T70" fmla="*/ 2147483647 w 288"/>
                <a:gd name="T71" fmla="*/ 2147483647 h 396"/>
                <a:gd name="T72" fmla="*/ 2147483647 w 288"/>
                <a:gd name="T73" fmla="*/ 2147483647 h 396"/>
                <a:gd name="T74" fmla="*/ 2147483647 w 288"/>
                <a:gd name="T75" fmla="*/ 2147483647 h 396"/>
                <a:gd name="T76" fmla="*/ 2147483647 w 288"/>
                <a:gd name="T77" fmla="*/ 2147483647 h 396"/>
                <a:gd name="T78" fmla="*/ 2147483647 w 288"/>
                <a:gd name="T79" fmla="*/ 2147483647 h 396"/>
                <a:gd name="T80" fmla="*/ 2147483647 w 288"/>
                <a:gd name="T81" fmla="*/ 2147483647 h 396"/>
                <a:gd name="T82" fmla="*/ 2147483647 w 288"/>
                <a:gd name="T83" fmla="*/ 2147483647 h 396"/>
                <a:gd name="T84" fmla="*/ 2147483647 w 288"/>
                <a:gd name="T85" fmla="*/ 2147483647 h 396"/>
                <a:gd name="T86" fmla="*/ 2147483647 w 288"/>
                <a:gd name="T87" fmla="*/ 2147483647 h 396"/>
                <a:gd name="T88" fmla="*/ 2147483647 w 288"/>
                <a:gd name="T89" fmla="*/ 2147483647 h 396"/>
                <a:gd name="T90" fmla="*/ 2147483647 w 288"/>
                <a:gd name="T91" fmla="*/ 2147483647 h 396"/>
                <a:gd name="T92" fmla="*/ 2147483647 w 288"/>
                <a:gd name="T93" fmla="*/ 2147483647 h 396"/>
                <a:gd name="T94" fmla="*/ 2147483647 w 288"/>
                <a:gd name="T95" fmla="*/ 2147483647 h 396"/>
                <a:gd name="T96" fmla="*/ 2147483647 w 288"/>
                <a:gd name="T97" fmla="*/ 2147483647 h 396"/>
                <a:gd name="T98" fmla="*/ 2147483647 w 288"/>
                <a:gd name="T99" fmla="*/ 2147483647 h 396"/>
                <a:gd name="T100" fmla="*/ 2147483647 w 288"/>
                <a:gd name="T101" fmla="*/ 2147483647 h 396"/>
                <a:gd name="T102" fmla="*/ 2147483647 w 288"/>
                <a:gd name="T103" fmla="*/ 2147483647 h 396"/>
                <a:gd name="T104" fmla="*/ 2147483647 w 288"/>
                <a:gd name="T105" fmla="*/ 2147483647 h 396"/>
                <a:gd name="T106" fmla="*/ 2147483647 w 288"/>
                <a:gd name="T107" fmla="*/ 2147483647 h 396"/>
                <a:gd name="T108" fmla="*/ 2147483647 w 288"/>
                <a:gd name="T109" fmla="*/ 2147483647 h 396"/>
                <a:gd name="T110" fmla="*/ 2147483647 w 288"/>
                <a:gd name="T111" fmla="*/ 2147483647 h 396"/>
                <a:gd name="T112" fmla="*/ 2147483647 w 288"/>
                <a:gd name="T113" fmla="*/ 2147483647 h 396"/>
                <a:gd name="T114" fmla="*/ 2147483647 w 288"/>
                <a:gd name="T115" fmla="*/ 2147483647 h 396"/>
                <a:gd name="T116" fmla="*/ 2147483647 w 288"/>
                <a:gd name="T117" fmla="*/ 2147483647 h 396"/>
                <a:gd name="T118" fmla="*/ 2147483647 w 288"/>
                <a:gd name="T119" fmla="*/ 2147483647 h 396"/>
                <a:gd name="T120" fmla="*/ 2147483647 w 288"/>
                <a:gd name="T121" fmla="*/ 2147483647 h 396"/>
                <a:gd name="T122" fmla="*/ 2147483647 w 288"/>
                <a:gd name="T123" fmla="*/ 2147483647 h 396"/>
                <a:gd name="T124" fmla="*/ 2147483647 w 288"/>
                <a:gd name="T125" fmla="*/ 2147483647 h 3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88" h="396">
                  <a:moveTo>
                    <a:pt x="142" y="396"/>
                  </a:moveTo>
                  <a:lnTo>
                    <a:pt x="142" y="396"/>
                  </a:lnTo>
                  <a:lnTo>
                    <a:pt x="122" y="396"/>
                  </a:lnTo>
                  <a:lnTo>
                    <a:pt x="102" y="394"/>
                  </a:lnTo>
                  <a:lnTo>
                    <a:pt x="82" y="390"/>
                  </a:lnTo>
                  <a:lnTo>
                    <a:pt x="64" y="386"/>
                  </a:lnTo>
                  <a:lnTo>
                    <a:pt x="46" y="378"/>
                  </a:lnTo>
                  <a:lnTo>
                    <a:pt x="30" y="370"/>
                  </a:lnTo>
                  <a:lnTo>
                    <a:pt x="16" y="358"/>
                  </a:lnTo>
                  <a:lnTo>
                    <a:pt x="0" y="344"/>
                  </a:lnTo>
                  <a:lnTo>
                    <a:pt x="50" y="296"/>
                  </a:lnTo>
                  <a:lnTo>
                    <a:pt x="60" y="304"/>
                  </a:lnTo>
                  <a:lnTo>
                    <a:pt x="70" y="312"/>
                  </a:lnTo>
                  <a:lnTo>
                    <a:pt x="82" y="316"/>
                  </a:lnTo>
                  <a:lnTo>
                    <a:pt x="92" y="322"/>
                  </a:lnTo>
                  <a:lnTo>
                    <a:pt x="118" y="326"/>
                  </a:lnTo>
                  <a:lnTo>
                    <a:pt x="144" y="328"/>
                  </a:lnTo>
                  <a:lnTo>
                    <a:pt x="160" y="328"/>
                  </a:lnTo>
                  <a:lnTo>
                    <a:pt x="174" y="326"/>
                  </a:lnTo>
                  <a:lnTo>
                    <a:pt x="186" y="322"/>
                  </a:lnTo>
                  <a:lnTo>
                    <a:pt x="196" y="316"/>
                  </a:lnTo>
                  <a:lnTo>
                    <a:pt x="204" y="310"/>
                  </a:lnTo>
                  <a:lnTo>
                    <a:pt x="208" y="300"/>
                  </a:lnTo>
                  <a:lnTo>
                    <a:pt x="212" y="292"/>
                  </a:lnTo>
                  <a:lnTo>
                    <a:pt x="214" y="280"/>
                  </a:lnTo>
                  <a:lnTo>
                    <a:pt x="212" y="270"/>
                  </a:lnTo>
                  <a:lnTo>
                    <a:pt x="210" y="262"/>
                  </a:lnTo>
                  <a:lnTo>
                    <a:pt x="206" y="254"/>
                  </a:lnTo>
                  <a:lnTo>
                    <a:pt x="202" y="248"/>
                  </a:lnTo>
                  <a:lnTo>
                    <a:pt x="194" y="242"/>
                  </a:lnTo>
                  <a:lnTo>
                    <a:pt x="188" y="238"/>
                  </a:lnTo>
                  <a:lnTo>
                    <a:pt x="178" y="236"/>
                  </a:lnTo>
                  <a:lnTo>
                    <a:pt x="166" y="234"/>
                  </a:lnTo>
                  <a:lnTo>
                    <a:pt x="120" y="228"/>
                  </a:lnTo>
                  <a:lnTo>
                    <a:pt x="96" y="222"/>
                  </a:lnTo>
                  <a:lnTo>
                    <a:pt x="76" y="216"/>
                  </a:lnTo>
                  <a:lnTo>
                    <a:pt x="58" y="206"/>
                  </a:lnTo>
                  <a:lnTo>
                    <a:pt x="44" y="194"/>
                  </a:lnTo>
                  <a:lnTo>
                    <a:pt x="32" y="180"/>
                  </a:lnTo>
                  <a:lnTo>
                    <a:pt x="22" y="162"/>
                  </a:lnTo>
                  <a:lnTo>
                    <a:pt x="18" y="142"/>
                  </a:lnTo>
                  <a:lnTo>
                    <a:pt x="16" y="118"/>
                  </a:lnTo>
                  <a:lnTo>
                    <a:pt x="16" y="106"/>
                  </a:lnTo>
                  <a:lnTo>
                    <a:pt x="18" y="94"/>
                  </a:lnTo>
                  <a:lnTo>
                    <a:pt x="22" y="82"/>
                  </a:lnTo>
                  <a:lnTo>
                    <a:pt x="26" y="70"/>
                  </a:lnTo>
                  <a:lnTo>
                    <a:pt x="30" y="60"/>
                  </a:lnTo>
                  <a:lnTo>
                    <a:pt x="36" y="50"/>
                  </a:lnTo>
                  <a:lnTo>
                    <a:pt x="44" y="42"/>
                  </a:lnTo>
                  <a:lnTo>
                    <a:pt x="52" y="32"/>
                  </a:lnTo>
                  <a:lnTo>
                    <a:pt x="62" y="26"/>
                  </a:lnTo>
                  <a:lnTo>
                    <a:pt x="72" y="18"/>
                  </a:lnTo>
                  <a:lnTo>
                    <a:pt x="82" y="14"/>
                  </a:lnTo>
                  <a:lnTo>
                    <a:pt x="94" y="8"/>
                  </a:lnTo>
                  <a:lnTo>
                    <a:pt x="108" y="4"/>
                  </a:lnTo>
                  <a:lnTo>
                    <a:pt x="122" y="2"/>
                  </a:lnTo>
                  <a:lnTo>
                    <a:pt x="152" y="0"/>
                  </a:lnTo>
                  <a:lnTo>
                    <a:pt x="172" y="0"/>
                  </a:lnTo>
                  <a:lnTo>
                    <a:pt x="190" y="2"/>
                  </a:lnTo>
                  <a:lnTo>
                    <a:pt x="206" y="6"/>
                  </a:lnTo>
                  <a:lnTo>
                    <a:pt x="222" y="10"/>
                  </a:lnTo>
                  <a:lnTo>
                    <a:pt x="238" y="16"/>
                  </a:lnTo>
                  <a:lnTo>
                    <a:pt x="252" y="24"/>
                  </a:lnTo>
                  <a:lnTo>
                    <a:pt x="264" y="34"/>
                  </a:lnTo>
                  <a:lnTo>
                    <a:pt x="278" y="46"/>
                  </a:lnTo>
                  <a:lnTo>
                    <a:pt x="230" y="92"/>
                  </a:lnTo>
                  <a:lnTo>
                    <a:pt x="220" y="84"/>
                  </a:lnTo>
                  <a:lnTo>
                    <a:pt x="210" y="78"/>
                  </a:lnTo>
                  <a:lnTo>
                    <a:pt x="200" y="74"/>
                  </a:lnTo>
                  <a:lnTo>
                    <a:pt x="190" y="70"/>
                  </a:lnTo>
                  <a:lnTo>
                    <a:pt x="170" y="66"/>
                  </a:lnTo>
                  <a:lnTo>
                    <a:pt x="150" y="66"/>
                  </a:lnTo>
                  <a:lnTo>
                    <a:pt x="136" y="68"/>
                  </a:lnTo>
                  <a:lnTo>
                    <a:pt x="124" y="70"/>
                  </a:lnTo>
                  <a:lnTo>
                    <a:pt x="112" y="74"/>
                  </a:lnTo>
                  <a:lnTo>
                    <a:pt x="104" y="80"/>
                  </a:lnTo>
                  <a:lnTo>
                    <a:pt x="98" y="88"/>
                  </a:lnTo>
                  <a:lnTo>
                    <a:pt x="94" y="96"/>
                  </a:lnTo>
                  <a:lnTo>
                    <a:pt x="90" y="106"/>
                  </a:lnTo>
                  <a:lnTo>
                    <a:pt x="90" y="116"/>
                  </a:lnTo>
                  <a:lnTo>
                    <a:pt x="90" y="122"/>
                  </a:lnTo>
                  <a:lnTo>
                    <a:pt x="92" y="130"/>
                  </a:lnTo>
                  <a:lnTo>
                    <a:pt x="96" y="138"/>
                  </a:lnTo>
                  <a:lnTo>
                    <a:pt x="100" y="144"/>
                  </a:lnTo>
                  <a:lnTo>
                    <a:pt x="108" y="148"/>
                  </a:lnTo>
                  <a:lnTo>
                    <a:pt x="116" y="152"/>
                  </a:lnTo>
                  <a:lnTo>
                    <a:pt x="126" y="156"/>
                  </a:lnTo>
                  <a:lnTo>
                    <a:pt x="138" y="158"/>
                  </a:lnTo>
                  <a:lnTo>
                    <a:pt x="182" y="166"/>
                  </a:lnTo>
                  <a:lnTo>
                    <a:pt x="208" y="170"/>
                  </a:lnTo>
                  <a:lnTo>
                    <a:pt x="228" y="176"/>
                  </a:lnTo>
                  <a:lnTo>
                    <a:pt x="244" y="184"/>
                  </a:lnTo>
                  <a:lnTo>
                    <a:pt x="258" y="196"/>
                  </a:lnTo>
                  <a:lnTo>
                    <a:pt x="264" y="204"/>
                  </a:lnTo>
                  <a:lnTo>
                    <a:pt x="270" y="212"/>
                  </a:lnTo>
                  <a:lnTo>
                    <a:pt x="276" y="220"/>
                  </a:lnTo>
                  <a:lnTo>
                    <a:pt x="280" y="232"/>
                  </a:lnTo>
                  <a:lnTo>
                    <a:pt x="286" y="254"/>
                  </a:lnTo>
                  <a:lnTo>
                    <a:pt x="288" y="278"/>
                  </a:lnTo>
                  <a:lnTo>
                    <a:pt x="286" y="292"/>
                  </a:lnTo>
                  <a:lnTo>
                    <a:pt x="284" y="304"/>
                  </a:lnTo>
                  <a:lnTo>
                    <a:pt x="282" y="316"/>
                  </a:lnTo>
                  <a:lnTo>
                    <a:pt x="276" y="328"/>
                  </a:lnTo>
                  <a:lnTo>
                    <a:pt x="270" y="338"/>
                  </a:lnTo>
                  <a:lnTo>
                    <a:pt x="264" y="348"/>
                  </a:lnTo>
                  <a:lnTo>
                    <a:pt x="256" y="358"/>
                  </a:lnTo>
                  <a:lnTo>
                    <a:pt x="246" y="366"/>
                  </a:lnTo>
                  <a:lnTo>
                    <a:pt x="236" y="372"/>
                  </a:lnTo>
                  <a:lnTo>
                    <a:pt x="224" y="378"/>
                  </a:lnTo>
                  <a:lnTo>
                    <a:pt x="200" y="388"/>
                  </a:lnTo>
                  <a:lnTo>
                    <a:pt x="172" y="394"/>
                  </a:lnTo>
                  <a:lnTo>
                    <a:pt x="142" y="3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111"/>
            <p:cNvSpPr>
              <a:spLocks/>
            </p:cNvSpPr>
            <p:nvPr/>
          </p:nvSpPr>
          <p:spPr bwMode="auto">
            <a:xfrm>
              <a:off x="10871200" y="1173160"/>
              <a:ext cx="406400" cy="615950"/>
            </a:xfrm>
            <a:custGeom>
              <a:avLst/>
              <a:gdLst>
                <a:gd name="T0" fmla="*/ 0 w 256"/>
                <a:gd name="T1" fmla="*/ 2147483647 h 388"/>
                <a:gd name="T2" fmla="*/ 0 w 256"/>
                <a:gd name="T3" fmla="*/ 0 h 388"/>
                <a:gd name="T4" fmla="*/ 2147483647 w 256"/>
                <a:gd name="T5" fmla="*/ 0 h 388"/>
                <a:gd name="T6" fmla="*/ 2147483647 w 256"/>
                <a:gd name="T7" fmla="*/ 2147483647 h 388"/>
                <a:gd name="T8" fmla="*/ 2147483647 w 256"/>
                <a:gd name="T9" fmla="*/ 2147483647 h 388"/>
                <a:gd name="T10" fmla="*/ 2147483647 w 256"/>
                <a:gd name="T11" fmla="*/ 2147483647 h 388"/>
                <a:gd name="T12" fmla="*/ 2147483647 w 256"/>
                <a:gd name="T13" fmla="*/ 2147483647 h 388"/>
                <a:gd name="T14" fmla="*/ 2147483647 w 256"/>
                <a:gd name="T15" fmla="*/ 2147483647 h 388"/>
                <a:gd name="T16" fmla="*/ 2147483647 w 256"/>
                <a:gd name="T17" fmla="*/ 2147483647 h 388"/>
                <a:gd name="T18" fmla="*/ 2147483647 w 256"/>
                <a:gd name="T19" fmla="*/ 2147483647 h 388"/>
                <a:gd name="T20" fmla="*/ 2147483647 w 256"/>
                <a:gd name="T21" fmla="*/ 2147483647 h 388"/>
                <a:gd name="T22" fmla="*/ 2147483647 w 256"/>
                <a:gd name="T23" fmla="*/ 2147483647 h 388"/>
                <a:gd name="T24" fmla="*/ 0 w 256"/>
                <a:gd name="T25" fmla="*/ 2147483647 h 3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6" h="388">
                  <a:moveTo>
                    <a:pt x="0" y="388"/>
                  </a:moveTo>
                  <a:lnTo>
                    <a:pt x="0" y="0"/>
                  </a:lnTo>
                  <a:lnTo>
                    <a:pt x="256" y="0"/>
                  </a:lnTo>
                  <a:lnTo>
                    <a:pt x="256" y="66"/>
                  </a:lnTo>
                  <a:lnTo>
                    <a:pt x="76" y="66"/>
                  </a:lnTo>
                  <a:lnTo>
                    <a:pt x="76" y="158"/>
                  </a:lnTo>
                  <a:lnTo>
                    <a:pt x="230" y="158"/>
                  </a:lnTo>
                  <a:lnTo>
                    <a:pt x="230" y="226"/>
                  </a:lnTo>
                  <a:lnTo>
                    <a:pt x="76" y="226"/>
                  </a:lnTo>
                  <a:lnTo>
                    <a:pt x="76" y="322"/>
                  </a:lnTo>
                  <a:lnTo>
                    <a:pt x="256" y="322"/>
                  </a:lnTo>
                  <a:lnTo>
                    <a:pt x="256" y="388"/>
                  </a:lnTo>
                  <a:lnTo>
                    <a:pt x="0" y="38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112"/>
            <p:cNvSpPr>
              <a:spLocks/>
            </p:cNvSpPr>
            <p:nvPr/>
          </p:nvSpPr>
          <p:spPr bwMode="auto">
            <a:xfrm>
              <a:off x="11350625" y="1166810"/>
              <a:ext cx="454025" cy="628650"/>
            </a:xfrm>
            <a:custGeom>
              <a:avLst/>
              <a:gdLst>
                <a:gd name="T0" fmla="*/ 2147483647 w 286"/>
                <a:gd name="T1" fmla="*/ 2147483647 h 396"/>
                <a:gd name="T2" fmla="*/ 2147483647 w 286"/>
                <a:gd name="T3" fmla="*/ 2147483647 h 396"/>
                <a:gd name="T4" fmla="*/ 2147483647 w 286"/>
                <a:gd name="T5" fmla="*/ 2147483647 h 396"/>
                <a:gd name="T6" fmla="*/ 2147483647 w 286"/>
                <a:gd name="T7" fmla="*/ 2147483647 h 396"/>
                <a:gd name="T8" fmla="*/ 0 w 286"/>
                <a:gd name="T9" fmla="*/ 2147483647 h 396"/>
                <a:gd name="T10" fmla="*/ 2147483647 w 286"/>
                <a:gd name="T11" fmla="*/ 2147483647 h 396"/>
                <a:gd name="T12" fmla="*/ 2147483647 w 286"/>
                <a:gd name="T13" fmla="*/ 2147483647 h 396"/>
                <a:gd name="T14" fmla="*/ 2147483647 w 286"/>
                <a:gd name="T15" fmla="*/ 2147483647 h 396"/>
                <a:gd name="T16" fmla="*/ 2147483647 w 286"/>
                <a:gd name="T17" fmla="*/ 2147483647 h 396"/>
                <a:gd name="T18" fmla="*/ 2147483647 w 286"/>
                <a:gd name="T19" fmla="*/ 2147483647 h 396"/>
                <a:gd name="T20" fmla="*/ 2147483647 w 286"/>
                <a:gd name="T21" fmla="*/ 2147483647 h 396"/>
                <a:gd name="T22" fmla="*/ 2147483647 w 286"/>
                <a:gd name="T23" fmla="*/ 2147483647 h 396"/>
                <a:gd name="T24" fmla="*/ 2147483647 w 286"/>
                <a:gd name="T25" fmla="*/ 2147483647 h 396"/>
                <a:gd name="T26" fmla="*/ 2147483647 w 286"/>
                <a:gd name="T27" fmla="*/ 2147483647 h 396"/>
                <a:gd name="T28" fmla="*/ 2147483647 w 286"/>
                <a:gd name="T29" fmla="*/ 2147483647 h 396"/>
                <a:gd name="T30" fmla="*/ 2147483647 w 286"/>
                <a:gd name="T31" fmla="*/ 2147483647 h 396"/>
                <a:gd name="T32" fmla="*/ 2147483647 w 286"/>
                <a:gd name="T33" fmla="*/ 2147483647 h 396"/>
                <a:gd name="T34" fmla="*/ 2147483647 w 286"/>
                <a:gd name="T35" fmla="*/ 2147483647 h 396"/>
                <a:gd name="T36" fmla="*/ 2147483647 w 286"/>
                <a:gd name="T37" fmla="*/ 2147483647 h 396"/>
                <a:gd name="T38" fmla="*/ 2147483647 w 286"/>
                <a:gd name="T39" fmla="*/ 2147483647 h 396"/>
                <a:gd name="T40" fmla="*/ 2147483647 w 286"/>
                <a:gd name="T41" fmla="*/ 2147483647 h 396"/>
                <a:gd name="T42" fmla="*/ 2147483647 w 286"/>
                <a:gd name="T43" fmla="*/ 2147483647 h 396"/>
                <a:gd name="T44" fmla="*/ 2147483647 w 286"/>
                <a:gd name="T45" fmla="*/ 2147483647 h 396"/>
                <a:gd name="T46" fmla="*/ 2147483647 w 286"/>
                <a:gd name="T47" fmla="*/ 2147483647 h 396"/>
                <a:gd name="T48" fmla="*/ 2147483647 w 286"/>
                <a:gd name="T49" fmla="*/ 2147483647 h 396"/>
                <a:gd name="T50" fmla="*/ 2147483647 w 286"/>
                <a:gd name="T51" fmla="*/ 2147483647 h 396"/>
                <a:gd name="T52" fmla="*/ 2147483647 w 286"/>
                <a:gd name="T53" fmla="*/ 2147483647 h 396"/>
                <a:gd name="T54" fmla="*/ 2147483647 w 286"/>
                <a:gd name="T55" fmla="*/ 2147483647 h 396"/>
                <a:gd name="T56" fmla="*/ 2147483647 w 286"/>
                <a:gd name="T57" fmla="*/ 2147483647 h 396"/>
                <a:gd name="T58" fmla="*/ 2147483647 w 286"/>
                <a:gd name="T59" fmla="*/ 2147483647 h 396"/>
                <a:gd name="T60" fmla="*/ 2147483647 w 286"/>
                <a:gd name="T61" fmla="*/ 2147483647 h 396"/>
                <a:gd name="T62" fmla="*/ 2147483647 w 286"/>
                <a:gd name="T63" fmla="*/ 0 h 396"/>
                <a:gd name="T64" fmla="*/ 2147483647 w 286"/>
                <a:gd name="T65" fmla="*/ 0 h 396"/>
                <a:gd name="T66" fmla="*/ 2147483647 w 286"/>
                <a:gd name="T67" fmla="*/ 2147483647 h 396"/>
                <a:gd name="T68" fmla="*/ 2147483647 w 286"/>
                <a:gd name="T69" fmla="*/ 2147483647 h 396"/>
                <a:gd name="T70" fmla="*/ 2147483647 w 286"/>
                <a:gd name="T71" fmla="*/ 2147483647 h 396"/>
                <a:gd name="T72" fmla="*/ 2147483647 w 286"/>
                <a:gd name="T73" fmla="*/ 2147483647 h 396"/>
                <a:gd name="T74" fmla="*/ 2147483647 w 286"/>
                <a:gd name="T75" fmla="*/ 2147483647 h 396"/>
                <a:gd name="T76" fmla="*/ 2147483647 w 286"/>
                <a:gd name="T77" fmla="*/ 2147483647 h 396"/>
                <a:gd name="T78" fmla="*/ 2147483647 w 286"/>
                <a:gd name="T79" fmla="*/ 2147483647 h 396"/>
                <a:gd name="T80" fmla="*/ 2147483647 w 286"/>
                <a:gd name="T81" fmla="*/ 2147483647 h 396"/>
                <a:gd name="T82" fmla="*/ 2147483647 w 286"/>
                <a:gd name="T83" fmla="*/ 2147483647 h 396"/>
                <a:gd name="T84" fmla="*/ 2147483647 w 286"/>
                <a:gd name="T85" fmla="*/ 2147483647 h 396"/>
                <a:gd name="T86" fmla="*/ 2147483647 w 286"/>
                <a:gd name="T87" fmla="*/ 2147483647 h 396"/>
                <a:gd name="T88" fmla="*/ 2147483647 w 286"/>
                <a:gd name="T89" fmla="*/ 2147483647 h 396"/>
                <a:gd name="T90" fmla="*/ 2147483647 w 286"/>
                <a:gd name="T91" fmla="*/ 2147483647 h 396"/>
                <a:gd name="T92" fmla="*/ 2147483647 w 286"/>
                <a:gd name="T93" fmla="*/ 2147483647 h 396"/>
                <a:gd name="T94" fmla="*/ 2147483647 w 286"/>
                <a:gd name="T95" fmla="*/ 2147483647 h 396"/>
                <a:gd name="T96" fmla="*/ 2147483647 w 286"/>
                <a:gd name="T97" fmla="*/ 2147483647 h 396"/>
                <a:gd name="T98" fmla="*/ 2147483647 w 286"/>
                <a:gd name="T99" fmla="*/ 2147483647 h 396"/>
                <a:gd name="T100" fmla="*/ 2147483647 w 286"/>
                <a:gd name="T101" fmla="*/ 2147483647 h 396"/>
                <a:gd name="T102" fmla="*/ 2147483647 w 286"/>
                <a:gd name="T103" fmla="*/ 2147483647 h 396"/>
                <a:gd name="T104" fmla="*/ 2147483647 w 286"/>
                <a:gd name="T105" fmla="*/ 2147483647 h 396"/>
                <a:gd name="T106" fmla="*/ 2147483647 w 286"/>
                <a:gd name="T107" fmla="*/ 2147483647 h 396"/>
                <a:gd name="T108" fmla="*/ 2147483647 w 286"/>
                <a:gd name="T109" fmla="*/ 2147483647 h 396"/>
                <a:gd name="T110" fmla="*/ 2147483647 w 286"/>
                <a:gd name="T111" fmla="*/ 2147483647 h 396"/>
                <a:gd name="T112" fmla="*/ 2147483647 w 286"/>
                <a:gd name="T113" fmla="*/ 2147483647 h 396"/>
                <a:gd name="T114" fmla="*/ 2147483647 w 286"/>
                <a:gd name="T115" fmla="*/ 2147483647 h 396"/>
                <a:gd name="T116" fmla="*/ 2147483647 w 286"/>
                <a:gd name="T117" fmla="*/ 2147483647 h 396"/>
                <a:gd name="T118" fmla="*/ 2147483647 w 286"/>
                <a:gd name="T119" fmla="*/ 2147483647 h 396"/>
                <a:gd name="T120" fmla="*/ 2147483647 w 286"/>
                <a:gd name="T121" fmla="*/ 2147483647 h 396"/>
                <a:gd name="T122" fmla="*/ 2147483647 w 286"/>
                <a:gd name="T123" fmla="*/ 2147483647 h 396"/>
                <a:gd name="T124" fmla="*/ 2147483647 w 286"/>
                <a:gd name="T125" fmla="*/ 2147483647 h 3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86" h="396">
                  <a:moveTo>
                    <a:pt x="142" y="396"/>
                  </a:moveTo>
                  <a:lnTo>
                    <a:pt x="142" y="396"/>
                  </a:lnTo>
                  <a:lnTo>
                    <a:pt x="120" y="396"/>
                  </a:lnTo>
                  <a:lnTo>
                    <a:pt x="100" y="394"/>
                  </a:lnTo>
                  <a:lnTo>
                    <a:pt x="80" y="390"/>
                  </a:lnTo>
                  <a:lnTo>
                    <a:pt x="62" y="386"/>
                  </a:lnTo>
                  <a:lnTo>
                    <a:pt x="46" y="378"/>
                  </a:lnTo>
                  <a:lnTo>
                    <a:pt x="30" y="370"/>
                  </a:lnTo>
                  <a:lnTo>
                    <a:pt x="14" y="358"/>
                  </a:lnTo>
                  <a:lnTo>
                    <a:pt x="0" y="344"/>
                  </a:lnTo>
                  <a:lnTo>
                    <a:pt x="48" y="296"/>
                  </a:lnTo>
                  <a:lnTo>
                    <a:pt x="58" y="304"/>
                  </a:lnTo>
                  <a:lnTo>
                    <a:pt x="68" y="312"/>
                  </a:lnTo>
                  <a:lnTo>
                    <a:pt x="80" y="316"/>
                  </a:lnTo>
                  <a:lnTo>
                    <a:pt x="92" y="322"/>
                  </a:lnTo>
                  <a:lnTo>
                    <a:pt x="116" y="326"/>
                  </a:lnTo>
                  <a:lnTo>
                    <a:pt x="142" y="328"/>
                  </a:lnTo>
                  <a:lnTo>
                    <a:pt x="158" y="328"/>
                  </a:lnTo>
                  <a:lnTo>
                    <a:pt x="172" y="326"/>
                  </a:lnTo>
                  <a:lnTo>
                    <a:pt x="184" y="322"/>
                  </a:lnTo>
                  <a:lnTo>
                    <a:pt x="194" y="316"/>
                  </a:lnTo>
                  <a:lnTo>
                    <a:pt x="202" y="310"/>
                  </a:lnTo>
                  <a:lnTo>
                    <a:pt x="208" y="300"/>
                  </a:lnTo>
                  <a:lnTo>
                    <a:pt x="210" y="292"/>
                  </a:lnTo>
                  <a:lnTo>
                    <a:pt x="212" y="280"/>
                  </a:lnTo>
                  <a:lnTo>
                    <a:pt x="210" y="270"/>
                  </a:lnTo>
                  <a:lnTo>
                    <a:pt x="208" y="262"/>
                  </a:lnTo>
                  <a:lnTo>
                    <a:pt x="206" y="254"/>
                  </a:lnTo>
                  <a:lnTo>
                    <a:pt x="200" y="248"/>
                  </a:lnTo>
                  <a:lnTo>
                    <a:pt x="194" y="242"/>
                  </a:lnTo>
                  <a:lnTo>
                    <a:pt x="186" y="238"/>
                  </a:lnTo>
                  <a:lnTo>
                    <a:pt x="178" y="236"/>
                  </a:lnTo>
                  <a:lnTo>
                    <a:pt x="166" y="234"/>
                  </a:lnTo>
                  <a:lnTo>
                    <a:pt x="118" y="228"/>
                  </a:lnTo>
                  <a:lnTo>
                    <a:pt x="94" y="222"/>
                  </a:lnTo>
                  <a:lnTo>
                    <a:pt x="74" y="216"/>
                  </a:lnTo>
                  <a:lnTo>
                    <a:pt x="56" y="206"/>
                  </a:lnTo>
                  <a:lnTo>
                    <a:pt x="42" y="194"/>
                  </a:lnTo>
                  <a:lnTo>
                    <a:pt x="30" y="180"/>
                  </a:lnTo>
                  <a:lnTo>
                    <a:pt x="22" y="162"/>
                  </a:lnTo>
                  <a:lnTo>
                    <a:pt x="16" y="142"/>
                  </a:lnTo>
                  <a:lnTo>
                    <a:pt x="14" y="118"/>
                  </a:lnTo>
                  <a:lnTo>
                    <a:pt x="16" y="106"/>
                  </a:lnTo>
                  <a:lnTo>
                    <a:pt x="16" y="94"/>
                  </a:lnTo>
                  <a:lnTo>
                    <a:pt x="20" y="82"/>
                  </a:lnTo>
                  <a:lnTo>
                    <a:pt x="24" y="70"/>
                  </a:lnTo>
                  <a:lnTo>
                    <a:pt x="30" y="60"/>
                  </a:lnTo>
                  <a:lnTo>
                    <a:pt x="36" y="50"/>
                  </a:lnTo>
                  <a:lnTo>
                    <a:pt x="42" y="42"/>
                  </a:lnTo>
                  <a:lnTo>
                    <a:pt x="50" y="32"/>
                  </a:lnTo>
                  <a:lnTo>
                    <a:pt x="60" y="26"/>
                  </a:lnTo>
                  <a:lnTo>
                    <a:pt x="70" y="18"/>
                  </a:lnTo>
                  <a:lnTo>
                    <a:pt x="82" y="14"/>
                  </a:lnTo>
                  <a:lnTo>
                    <a:pt x="94" y="8"/>
                  </a:lnTo>
                  <a:lnTo>
                    <a:pt x="106" y="4"/>
                  </a:lnTo>
                  <a:lnTo>
                    <a:pt x="120" y="2"/>
                  </a:lnTo>
                  <a:lnTo>
                    <a:pt x="150" y="0"/>
                  </a:lnTo>
                  <a:lnTo>
                    <a:pt x="170" y="0"/>
                  </a:lnTo>
                  <a:lnTo>
                    <a:pt x="188" y="2"/>
                  </a:lnTo>
                  <a:lnTo>
                    <a:pt x="204" y="6"/>
                  </a:lnTo>
                  <a:lnTo>
                    <a:pt x="220" y="10"/>
                  </a:lnTo>
                  <a:lnTo>
                    <a:pt x="236" y="16"/>
                  </a:lnTo>
                  <a:lnTo>
                    <a:pt x="250" y="24"/>
                  </a:lnTo>
                  <a:lnTo>
                    <a:pt x="264" y="34"/>
                  </a:lnTo>
                  <a:lnTo>
                    <a:pt x="276" y="46"/>
                  </a:lnTo>
                  <a:lnTo>
                    <a:pt x="228" y="92"/>
                  </a:lnTo>
                  <a:lnTo>
                    <a:pt x="218" y="84"/>
                  </a:lnTo>
                  <a:lnTo>
                    <a:pt x="208" y="78"/>
                  </a:lnTo>
                  <a:lnTo>
                    <a:pt x="198" y="74"/>
                  </a:lnTo>
                  <a:lnTo>
                    <a:pt x="188" y="70"/>
                  </a:lnTo>
                  <a:lnTo>
                    <a:pt x="168" y="66"/>
                  </a:lnTo>
                  <a:lnTo>
                    <a:pt x="148" y="66"/>
                  </a:lnTo>
                  <a:lnTo>
                    <a:pt x="134" y="68"/>
                  </a:lnTo>
                  <a:lnTo>
                    <a:pt x="122" y="70"/>
                  </a:lnTo>
                  <a:lnTo>
                    <a:pt x="112" y="74"/>
                  </a:lnTo>
                  <a:lnTo>
                    <a:pt x="102" y="80"/>
                  </a:lnTo>
                  <a:lnTo>
                    <a:pt x="96" y="88"/>
                  </a:lnTo>
                  <a:lnTo>
                    <a:pt x="92" y="96"/>
                  </a:lnTo>
                  <a:lnTo>
                    <a:pt x="88" y="106"/>
                  </a:lnTo>
                  <a:lnTo>
                    <a:pt x="88" y="116"/>
                  </a:lnTo>
                  <a:lnTo>
                    <a:pt x="88" y="122"/>
                  </a:lnTo>
                  <a:lnTo>
                    <a:pt x="90" y="130"/>
                  </a:lnTo>
                  <a:lnTo>
                    <a:pt x="94" y="138"/>
                  </a:lnTo>
                  <a:lnTo>
                    <a:pt x="100" y="144"/>
                  </a:lnTo>
                  <a:lnTo>
                    <a:pt x="106" y="148"/>
                  </a:lnTo>
                  <a:lnTo>
                    <a:pt x="114" y="152"/>
                  </a:lnTo>
                  <a:lnTo>
                    <a:pt x="124" y="156"/>
                  </a:lnTo>
                  <a:lnTo>
                    <a:pt x="136" y="158"/>
                  </a:lnTo>
                  <a:lnTo>
                    <a:pt x="182" y="166"/>
                  </a:lnTo>
                  <a:lnTo>
                    <a:pt x="206" y="170"/>
                  </a:lnTo>
                  <a:lnTo>
                    <a:pt x="226" y="176"/>
                  </a:lnTo>
                  <a:lnTo>
                    <a:pt x="242" y="184"/>
                  </a:lnTo>
                  <a:lnTo>
                    <a:pt x="256" y="196"/>
                  </a:lnTo>
                  <a:lnTo>
                    <a:pt x="264" y="204"/>
                  </a:lnTo>
                  <a:lnTo>
                    <a:pt x="270" y="212"/>
                  </a:lnTo>
                  <a:lnTo>
                    <a:pt x="274" y="220"/>
                  </a:lnTo>
                  <a:lnTo>
                    <a:pt x="278" y="232"/>
                  </a:lnTo>
                  <a:lnTo>
                    <a:pt x="284" y="254"/>
                  </a:lnTo>
                  <a:lnTo>
                    <a:pt x="286" y="278"/>
                  </a:lnTo>
                  <a:lnTo>
                    <a:pt x="286" y="292"/>
                  </a:lnTo>
                  <a:lnTo>
                    <a:pt x="284" y="304"/>
                  </a:lnTo>
                  <a:lnTo>
                    <a:pt x="280" y="316"/>
                  </a:lnTo>
                  <a:lnTo>
                    <a:pt x="276" y="328"/>
                  </a:lnTo>
                  <a:lnTo>
                    <a:pt x="270" y="338"/>
                  </a:lnTo>
                  <a:lnTo>
                    <a:pt x="262" y="348"/>
                  </a:lnTo>
                  <a:lnTo>
                    <a:pt x="254" y="358"/>
                  </a:lnTo>
                  <a:lnTo>
                    <a:pt x="244" y="366"/>
                  </a:lnTo>
                  <a:lnTo>
                    <a:pt x="234" y="372"/>
                  </a:lnTo>
                  <a:lnTo>
                    <a:pt x="224" y="378"/>
                  </a:lnTo>
                  <a:lnTo>
                    <a:pt x="198" y="388"/>
                  </a:lnTo>
                  <a:lnTo>
                    <a:pt x="172" y="394"/>
                  </a:lnTo>
                  <a:lnTo>
                    <a:pt x="142" y="396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13"/>
            <p:cNvSpPr>
              <a:spLocks/>
            </p:cNvSpPr>
            <p:nvPr/>
          </p:nvSpPr>
          <p:spPr bwMode="auto">
            <a:xfrm>
              <a:off x="11350625" y="1166810"/>
              <a:ext cx="454025" cy="628650"/>
            </a:xfrm>
            <a:custGeom>
              <a:avLst/>
              <a:gdLst>
                <a:gd name="T0" fmla="*/ 2147483647 w 286"/>
                <a:gd name="T1" fmla="*/ 2147483647 h 396"/>
                <a:gd name="T2" fmla="*/ 2147483647 w 286"/>
                <a:gd name="T3" fmla="*/ 2147483647 h 396"/>
                <a:gd name="T4" fmla="*/ 2147483647 w 286"/>
                <a:gd name="T5" fmla="*/ 2147483647 h 396"/>
                <a:gd name="T6" fmla="*/ 2147483647 w 286"/>
                <a:gd name="T7" fmla="*/ 2147483647 h 396"/>
                <a:gd name="T8" fmla="*/ 0 w 286"/>
                <a:gd name="T9" fmla="*/ 2147483647 h 396"/>
                <a:gd name="T10" fmla="*/ 2147483647 w 286"/>
                <a:gd name="T11" fmla="*/ 2147483647 h 396"/>
                <a:gd name="T12" fmla="*/ 2147483647 w 286"/>
                <a:gd name="T13" fmla="*/ 2147483647 h 396"/>
                <a:gd name="T14" fmla="*/ 2147483647 w 286"/>
                <a:gd name="T15" fmla="*/ 2147483647 h 396"/>
                <a:gd name="T16" fmla="*/ 2147483647 w 286"/>
                <a:gd name="T17" fmla="*/ 2147483647 h 396"/>
                <a:gd name="T18" fmla="*/ 2147483647 w 286"/>
                <a:gd name="T19" fmla="*/ 2147483647 h 396"/>
                <a:gd name="T20" fmla="*/ 2147483647 w 286"/>
                <a:gd name="T21" fmla="*/ 2147483647 h 396"/>
                <a:gd name="T22" fmla="*/ 2147483647 w 286"/>
                <a:gd name="T23" fmla="*/ 2147483647 h 396"/>
                <a:gd name="T24" fmla="*/ 2147483647 w 286"/>
                <a:gd name="T25" fmla="*/ 2147483647 h 396"/>
                <a:gd name="T26" fmla="*/ 2147483647 w 286"/>
                <a:gd name="T27" fmla="*/ 2147483647 h 396"/>
                <a:gd name="T28" fmla="*/ 2147483647 w 286"/>
                <a:gd name="T29" fmla="*/ 2147483647 h 396"/>
                <a:gd name="T30" fmla="*/ 2147483647 w 286"/>
                <a:gd name="T31" fmla="*/ 2147483647 h 396"/>
                <a:gd name="T32" fmla="*/ 2147483647 w 286"/>
                <a:gd name="T33" fmla="*/ 2147483647 h 396"/>
                <a:gd name="T34" fmla="*/ 2147483647 w 286"/>
                <a:gd name="T35" fmla="*/ 2147483647 h 396"/>
                <a:gd name="T36" fmla="*/ 2147483647 w 286"/>
                <a:gd name="T37" fmla="*/ 2147483647 h 396"/>
                <a:gd name="T38" fmla="*/ 2147483647 w 286"/>
                <a:gd name="T39" fmla="*/ 2147483647 h 396"/>
                <a:gd name="T40" fmla="*/ 2147483647 w 286"/>
                <a:gd name="T41" fmla="*/ 2147483647 h 396"/>
                <a:gd name="T42" fmla="*/ 2147483647 w 286"/>
                <a:gd name="T43" fmla="*/ 2147483647 h 396"/>
                <a:gd name="T44" fmla="*/ 2147483647 w 286"/>
                <a:gd name="T45" fmla="*/ 2147483647 h 396"/>
                <a:gd name="T46" fmla="*/ 2147483647 w 286"/>
                <a:gd name="T47" fmla="*/ 2147483647 h 396"/>
                <a:gd name="T48" fmla="*/ 2147483647 w 286"/>
                <a:gd name="T49" fmla="*/ 2147483647 h 396"/>
                <a:gd name="T50" fmla="*/ 2147483647 w 286"/>
                <a:gd name="T51" fmla="*/ 2147483647 h 396"/>
                <a:gd name="T52" fmla="*/ 2147483647 w 286"/>
                <a:gd name="T53" fmla="*/ 2147483647 h 396"/>
                <a:gd name="T54" fmla="*/ 2147483647 w 286"/>
                <a:gd name="T55" fmla="*/ 2147483647 h 396"/>
                <a:gd name="T56" fmla="*/ 2147483647 w 286"/>
                <a:gd name="T57" fmla="*/ 2147483647 h 396"/>
                <a:gd name="T58" fmla="*/ 2147483647 w 286"/>
                <a:gd name="T59" fmla="*/ 2147483647 h 396"/>
                <a:gd name="T60" fmla="*/ 2147483647 w 286"/>
                <a:gd name="T61" fmla="*/ 2147483647 h 396"/>
                <a:gd name="T62" fmla="*/ 2147483647 w 286"/>
                <a:gd name="T63" fmla="*/ 0 h 396"/>
                <a:gd name="T64" fmla="*/ 2147483647 w 286"/>
                <a:gd name="T65" fmla="*/ 0 h 396"/>
                <a:gd name="T66" fmla="*/ 2147483647 w 286"/>
                <a:gd name="T67" fmla="*/ 2147483647 h 396"/>
                <a:gd name="T68" fmla="*/ 2147483647 w 286"/>
                <a:gd name="T69" fmla="*/ 2147483647 h 396"/>
                <a:gd name="T70" fmla="*/ 2147483647 w 286"/>
                <a:gd name="T71" fmla="*/ 2147483647 h 396"/>
                <a:gd name="T72" fmla="*/ 2147483647 w 286"/>
                <a:gd name="T73" fmla="*/ 2147483647 h 396"/>
                <a:gd name="T74" fmla="*/ 2147483647 w 286"/>
                <a:gd name="T75" fmla="*/ 2147483647 h 396"/>
                <a:gd name="T76" fmla="*/ 2147483647 w 286"/>
                <a:gd name="T77" fmla="*/ 2147483647 h 396"/>
                <a:gd name="T78" fmla="*/ 2147483647 w 286"/>
                <a:gd name="T79" fmla="*/ 2147483647 h 396"/>
                <a:gd name="T80" fmla="*/ 2147483647 w 286"/>
                <a:gd name="T81" fmla="*/ 2147483647 h 396"/>
                <a:gd name="T82" fmla="*/ 2147483647 w 286"/>
                <a:gd name="T83" fmla="*/ 2147483647 h 396"/>
                <a:gd name="T84" fmla="*/ 2147483647 w 286"/>
                <a:gd name="T85" fmla="*/ 2147483647 h 396"/>
                <a:gd name="T86" fmla="*/ 2147483647 w 286"/>
                <a:gd name="T87" fmla="*/ 2147483647 h 396"/>
                <a:gd name="T88" fmla="*/ 2147483647 w 286"/>
                <a:gd name="T89" fmla="*/ 2147483647 h 396"/>
                <a:gd name="T90" fmla="*/ 2147483647 w 286"/>
                <a:gd name="T91" fmla="*/ 2147483647 h 396"/>
                <a:gd name="T92" fmla="*/ 2147483647 w 286"/>
                <a:gd name="T93" fmla="*/ 2147483647 h 396"/>
                <a:gd name="T94" fmla="*/ 2147483647 w 286"/>
                <a:gd name="T95" fmla="*/ 2147483647 h 396"/>
                <a:gd name="T96" fmla="*/ 2147483647 w 286"/>
                <a:gd name="T97" fmla="*/ 2147483647 h 396"/>
                <a:gd name="T98" fmla="*/ 2147483647 w 286"/>
                <a:gd name="T99" fmla="*/ 2147483647 h 396"/>
                <a:gd name="T100" fmla="*/ 2147483647 w 286"/>
                <a:gd name="T101" fmla="*/ 2147483647 h 396"/>
                <a:gd name="T102" fmla="*/ 2147483647 w 286"/>
                <a:gd name="T103" fmla="*/ 2147483647 h 396"/>
                <a:gd name="T104" fmla="*/ 2147483647 w 286"/>
                <a:gd name="T105" fmla="*/ 2147483647 h 396"/>
                <a:gd name="T106" fmla="*/ 2147483647 w 286"/>
                <a:gd name="T107" fmla="*/ 2147483647 h 396"/>
                <a:gd name="T108" fmla="*/ 2147483647 w 286"/>
                <a:gd name="T109" fmla="*/ 2147483647 h 396"/>
                <a:gd name="T110" fmla="*/ 2147483647 w 286"/>
                <a:gd name="T111" fmla="*/ 2147483647 h 396"/>
                <a:gd name="T112" fmla="*/ 2147483647 w 286"/>
                <a:gd name="T113" fmla="*/ 2147483647 h 396"/>
                <a:gd name="T114" fmla="*/ 2147483647 w 286"/>
                <a:gd name="T115" fmla="*/ 2147483647 h 396"/>
                <a:gd name="T116" fmla="*/ 2147483647 w 286"/>
                <a:gd name="T117" fmla="*/ 2147483647 h 396"/>
                <a:gd name="T118" fmla="*/ 2147483647 w 286"/>
                <a:gd name="T119" fmla="*/ 2147483647 h 396"/>
                <a:gd name="T120" fmla="*/ 2147483647 w 286"/>
                <a:gd name="T121" fmla="*/ 2147483647 h 396"/>
                <a:gd name="T122" fmla="*/ 2147483647 w 286"/>
                <a:gd name="T123" fmla="*/ 2147483647 h 396"/>
                <a:gd name="T124" fmla="*/ 2147483647 w 286"/>
                <a:gd name="T125" fmla="*/ 2147483647 h 3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86" h="396">
                  <a:moveTo>
                    <a:pt x="142" y="396"/>
                  </a:moveTo>
                  <a:lnTo>
                    <a:pt x="142" y="396"/>
                  </a:lnTo>
                  <a:lnTo>
                    <a:pt x="120" y="396"/>
                  </a:lnTo>
                  <a:lnTo>
                    <a:pt x="100" y="394"/>
                  </a:lnTo>
                  <a:lnTo>
                    <a:pt x="80" y="390"/>
                  </a:lnTo>
                  <a:lnTo>
                    <a:pt x="62" y="386"/>
                  </a:lnTo>
                  <a:lnTo>
                    <a:pt x="46" y="378"/>
                  </a:lnTo>
                  <a:lnTo>
                    <a:pt x="30" y="370"/>
                  </a:lnTo>
                  <a:lnTo>
                    <a:pt x="14" y="358"/>
                  </a:lnTo>
                  <a:lnTo>
                    <a:pt x="0" y="344"/>
                  </a:lnTo>
                  <a:lnTo>
                    <a:pt x="48" y="296"/>
                  </a:lnTo>
                  <a:lnTo>
                    <a:pt x="58" y="304"/>
                  </a:lnTo>
                  <a:lnTo>
                    <a:pt x="68" y="312"/>
                  </a:lnTo>
                  <a:lnTo>
                    <a:pt x="80" y="316"/>
                  </a:lnTo>
                  <a:lnTo>
                    <a:pt x="92" y="322"/>
                  </a:lnTo>
                  <a:lnTo>
                    <a:pt x="116" y="326"/>
                  </a:lnTo>
                  <a:lnTo>
                    <a:pt x="142" y="328"/>
                  </a:lnTo>
                  <a:lnTo>
                    <a:pt x="158" y="328"/>
                  </a:lnTo>
                  <a:lnTo>
                    <a:pt x="172" y="326"/>
                  </a:lnTo>
                  <a:lnTo>
                    <a:pt x="184" y="322"/>
                  </a:lnTo>
                  <a:lnTo>
                    <a:pt x="194" y="316"/>
                  </a:lnTo>
                  <a:lnTo>
                    <a:pt x="202" y="310"/>
                  </a:lnTo>
                  <a:lnTo>
                    <a:pt x="208" y="300"/>
                  </a:lnTo>
                  <a:lnTo>
                    <a:pt x="210" y="292"/>
                  </a:lnTo>
                  <a:lnTo>
                    <a:pt x="212" y="280"/>
                  </a:lnTo>
                  <a:lnTo>
                    <a:pt x="210" y="270"/>
                  </a:lnTo>
                  <a:lnTo>
                    <a:pt x="208" y="262"/>
                  </a:lnTo>
                  <a:lnTo>
                    <a:pt x="206" y="254"/>
                  </a:lnTo>
                  <a:lnTo>
                    <a:pt x="200" y="248"/>
                  </a:lnTo>
                  <a:lnTo>
                    <a:pt x="194" y="242"/>
                  </a:lnTo>
                  <a:lnTo>
                    <a:pt x="186" y="238"/>
                  </a:lnTo>
                  <a:lnTo>
                    <a:pt x="178" y="236"/>
                  </a:lnTo>
                  <a:lnTo>
                    <a:pt x="166" y="234"/>
                  </a:lnTo>
                  <a:lnTo>
                    <a:pt x="118" y="228"/>
                  </a:lnTo>
                  <a:lnTo>
                    <a:pt x="94" y="222"/>
                  </a:lnTo>
                  <a:lnTo>
                    <a:pt x="74" y="216"/>
                  </a:lnTo>
                  <a:lnTo>
                    <a:pt x="56" y="206"/>
                  </a:lnTo>
                  <a:lnTo>
                    <a:pt x="42" y="194"/>
                  </a:lnTo>
                  <a:lnTo>
                    <a:pt x="30" y="180"/>
                  </a:lnTo>
                  <a:lnTo>
                    <a:pt x="22" y="162"/>
                  </a:lnTo>
                  <a:lnTo>
                    <a:pt x="16" y="142"/>
                  </a:lnTo>
                  <a:lnTo>
                    <a:pt x="14" y="118"/>
                  </a:lnTo>
                  <a:lnTo>
                    <a:pt x="16" y="106"/>
                  </a:lnTo>
                  <a:lnTo>
                    <a:pt x="16" y="94"/>
                  </a:lnTo>
                  <a:lnTo>
                    <a:pt x="20" y="82"/>
                  </a:lnTo>
                  <a:lnTo>
                    <a:pt x="24" y="70"/>
                  </a:lnTo>
                  <a:lnTo>
                    <a:pt x="30" y="60"/>
                  </a:lnTo>
                  <a:lnTo>
                    <a:pt x="36" y="50"/>
                  </a:lnTo>
                  <a:lnTo>
                    <a:pt x="42" y="42"/>
                  </a:lnTo>
                  <a:lnTo>
                    <a:pt x="50" y="32"/>
                  </a:lnTo>
                  <a:lnTo>
                    <a:pt x="60" y="26"/>
                  </a:lnTo>
                  <a:lnTo>
                    <a:pt x="70" y="18"/>
                  </a:lnTo>
                  <a:lnTo>
                    <a:pt x="82" y="14"/>
                  </a:lnTo>
                  <a:lnTo>
                    <a:pt x="94" y="8"/>
                  </a:lnTo>
                  <a:lnTo>
                    <a:pt x="106" y="4"/>
                  </a:lnTo>
                  <a:lnTo>
                    <a:pt x="120" y="2"/>
                  </a:lnTo>
                  <a:lnTo>
                    <a:pt x="150" y="0"/>
                  </a:lnTo>
                  <a:lnTo>
                    <a:pt x="170" y="0"/>
                  </a:lnTo>
                  <a:lnTo>
                    <a:pt x="188" y="2"/>
                  </a:lnTo>
                  <a:lnTo>
                    <a:pt x="204" y="6"/>
                  </a:lnTo>
                  <a:lnTo>
                    <a:pt x="220" y="10"/>
                  </a:lnTo>
                  <a:lnTo>
                    <a:pt x="236" y="16"/>
                  </a:lnTo>
                  <a:lnTo>
                    <a:pt x="250" y="24"/>
                  </a:lnTo>
                  <a:lnTo>
                    <a:pt x="264" y="34"/>
                  </a:lnTo>
                  <a:lnTo>
                    <a:pt x="276" y="46"/>
                  </a:lnTo>
                  <a:lnTo>
                    <a:pt x="228" y="92"/>
                  </a:lnTo>
                  <a:lnTo>
                    <a:pt x="218" y="84"/>
                  </a:lnTo>
                  <a:lnTo>
                    <a:pt x="208" y="78"/>
                  </a:lnTo>
                  <a:lnTo>
                    <a:pt x="198" y="74"/>
                  </a:lnTo>
                  <a:lnTo>
                    <a:pt x="188" y="70"/>
                  </a:lnTo>
                  <a:lnTo>
                    <a:pt x="168" y="66"/>
                  </a:lnTo>
                  <a:lnTo>
                    <a:pt x="148" y="66"/>
                  </a:lnTo>
                  <a:lnTo>
                    <a:pt x="134" y="68"/>
                  </a:lnTo>
                  <a:lnTo>
                    <a:pt x="122" y="70"/>
                  </a:lnTo>
                  <a:lnTo>
                    <a:pt x="112" y="74"/>
                  </a:lnTo>
                  <a:lnTo>
                    <a:pt x="102" y="80"/>
                  </a:lnTo>
                  <a:lnTo>
                    <a:pt x="96" y="88"/>
                  </a:lnTo>
                  <a:lnTo>
                    <a:pt x="92" y="96"/>
                  </a:lnTo>
                  <a:lnTo>
                    <a:pt x="88" y="106"/>
                  </a:lnTo>
                  <a:lnTo>
                    <a:pt x="88" y="116"/>
                  </a:lnTo>
                  <a:lnTo>
                    <a:pt x="88" y="122"/>
                  </a:lnTo>
                  <a:lnTo>
                    <a:pt x="90" y="130"/>
                  </a:lnTo>
                  <a:lnTo>
                    <a:pt x="94" y="138"/>
                  </a:lnTo>
                  <a:lnTo>
                    <a:pt x="100" y="144"/>
                  </a:lnTo>
                  <a:lnTo>
                    <a:pt x="106" y="148"/>
                  </a:lnTo>
                  <a:lnTo>
                    <a:pt x="114" y="152"/>
                  </a:lnTo>
                  <a:lnTo>
                    <a:pt x="124" y="156"/>
                  </a:lnTo>
                  <a:lnTo>
                    <a:pt x="136" y="158"/>
                  </a:lnTo>
                  <a:lnTo>
                    <a:pt x="182" y="166"/>
                  </a:lnTo>
                  <a:lnTo>
                    <a:pt x="206" y="170"/>
                  </a:lnTo>
                  <a:lnTo>
                    <a:pt x="226" y="176"/>
                  </a:lnTo>
                  <a:lnTo>
                    <a:pt x="242" y="184"/>
                  </a:lnTo>
                  <a:lnTo>
                    <a:pt x="256" y="196"/>
                  </a:lnTo>
                  <a:lnTo>
                    <a:pt x="264" y="204"/>
                  </a:lnTo>
                  <a:lnTo>
                    <a:pt x="270" y="212"/>
                  </a:lnTo>
                  <a:lnTo>
                    <a:pt x="274" y="220"/>
                  </a:lnTo>
                  <a:lnTo>
                    <a:pt x="278" y="232"/>
                  </a:lnTo>
                  <a:lnTo>
                    <a:pt x="284" y="254"/>
                  </a:lnTo>
                  <a:lnTo>
                    <a:pt x="286" y="278"/>
                  </a:lnTo>
                  <a:lnTo>
                    <a:pt x="286" y="292"/>
                  </a:lnTo>
                  <a:lnTo>
                    <a:pt x="284" y="304"/>
                  </a:lnTo>
                  <a:lnTo>
                    <a:pt x="280" y="316"/>
                  </a:lnTo>
                  <a:lnTo>
                    <a:pt x="276" y="328"/>
                  </a:lnTo>
                  <a:lnTo>
                    <a:pt x="270" y="338"/>
                  </a:lnTo>
                  <a:lnTo>
                    <a:pt x="262" y="348"/>
                  </a:lnTo>
                  <a:lnTo>
                    <a:pt x="254" y="358"/>
                  </a:lnTo>
                  <a:lnTo>
                    <a:pt x="244" y="366"/>
                  </a:lnTo>
                  <a:lnTo>
                    <a:pt x="234" y="372"/>
                  </a:lnTo>
                  <a:lnTo>
                    <a:pt x="224" y="378"/>
                  </a:lnTo>
                  <a:lnTo>
                    <a:pt x="198" y="388"/>
                  </a:lnTo>
                  <a:lnTo>
                    <a:pt x="172" y="394"/>
                  </a:lnTo>
                  <a:lnTo>
                    <a:pt x="142" y="3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4"/>
            <p:cNvSpPr>
              <a:spLocks noEditPoints="1"/>
            </p:cNvSpPr>
            <p:nvPr/>
          </p:nvSpPr>
          <p:spPr bwMode="auto">
            <a:xfrm>
              <a:off x="11842750" y="1173160"/>
              <a:ext cx="542925" cy="615950"/>
            </a:xfrm>
            <a:custGeom>
              <a:avLst/>
              <a:gdLst>
                <a:gd name="T0" fmla="*/ 2147483647 w 342"/>
                <a:gd name="T1" fmla="*/ 2147483647 h 388"/>
                <a:gd name="T2" fmla="*/ 2147483647 w 342"/>
                <a:gd name="T3" fmla="*/ 2147483647 h 388"/>
                <a:gd name="T4" fmla="*/ 2147483647 w 342"/>
                <a:gd name="T5" fmla="*/ 2147483647 h 388"/>
                <a:gd name="T6" fmla="*/ 2147483647 w 342"/>
                <a:gd name="T7" fmla="*/ 2147483647 h 388"/>
                <a:gd name="T8" fmla="*/ 0 w 342"/>
                <a:gd name="T9" fmla="*/ 2147483647 h 388"/>
                <a:gd name="T10" fmla="*/ 2147483647 w 342"/>
                <a:gd name="T11" fmla="*/ 0 h 388"/>
                <a:gd name="T12" fmla="*/ 2147483647 w 342"/>
                <a:gd name="T13" fmla="*/ 0 h 388"/>
                <a:gd name="T14" fmla="*/ 2147483647 w 342"/>
                <a:gd name="T15" fmla="*/ 2147483647 h 388"/>
                <a:gd name="T16" fmla="*/ 2147483647 w 342"/>
                <a:gd name="T17" fmla="*/ 2147483647 h 388"/>
                <a:gd name="T18" fmla="*/ 2147483647 w 342"/>
                <a:gd name="T19" fmla="*/ 2147483647 h 388"/>
                <a:gd name="T20" fmla="*/ 2147483647 w 342"/>
                <a:gd name="T21" fmla="*/ 2147483647 h 388"/>
                <a:gd name="T22" fmla="*/ 2147483647 w 342"/>
                <a:gd name="T23" fmla="*/ 2147483647 h 388"/>
                <a:gd name="T24" fmla="*/ 2147483647 w 342"/>
                <a:gd name="T25" fmla="*/ 2147483647 h 3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2" h="388">
                  <a:moveTo>
                    <a:pt x="264" y="388"/>
                  </a:moveTo>
                  <a:lnTo>
                    <a:pt x="240" y="320"/>
                  </a:lnTo>
                  <a:lnTo>
                    <a:pt x="102" y="320"/>
                  </a:lnTo>
                  <a:lnTo>
                    <a:pt x="78" y="388"/>
                  </a:lnTo>
                  <a:lnTo>
                    <a:pt x="0" y="388"/>
                  </a:lnTo>
                  <a:lnTo>
                    <a:pt x="140" y="0"/>
                  </a:lnTo>
                  <a:lnTo>
                    <a:pt x="200" y="0"/>
                  </a:lnTo>
                  <a:lnTo>
                    <a:pt x="342" y="388"/>
                  </a:lnTo>
                  <a:lnTo>
                    <a:pt x="264" y="388"/>
                  </a:lnTo>
                  <a:close/>
                  <a:moveTo>
                    <a:pt x="172" y="114"/>
                  </a:moveTo>
                  <a:lnTo>
                    <a:pt x="124" y="256"/>
                  </a:lnTo>
                  <a:lnTo>
                    <a:pt x="220" y="256"/>
                  </a:lnTo>
                  <a:lnTo>
                    <a:pt x="172" y="114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15"/>
            <p:cNvSpPr>
              <a:spLocks noEditPoints="1"/>
            </p:cNvSpPr>
            <p:nvPr/>
          </p:nvSpPr>
          <p:spPr bwMode="auto">
            <a:xfrm>
              <a:off x="12461875" y="1173160"/>
              <a:ext cx="469900" cy="615950"/>
            </a:xfrm>
            <a:custGeom>
              <a:avLst/>
              <a:gdLst>
                <a:gd name="T0" fmla="*/ 2147483647 w 296"/>
                <a:gd name="T1" fmla="*/ 2147483647 h 388"/>
                <a:gd name="T2" fmla="*/ 2147483647 w 296"/>
                <a:gd name="T3" fmla="*/ 2147483647 h 388"/>
                <a:gd name="T4" fmla="*/ 2147483647 w 296"/>
                <a:gd name="T5" fmla="*/ 2147483647 h 388"/>
                <a:gd name="T6" fmla="*/ 2147483647 w 296"/>
                <a:gd name="T7" fmla="*/ 2147483647 h 388"/>
                <a:gd name="T8" fmla="*/ 0 w 296"/>
                <a:gd name="T9" fmla="*/ 2147483647 h 388"/>
                <a:gd name="T10" fmla="*/ 0 w 296"/>
                <a:gd name="T11" fmla="*/ 0 h 388"/>
                <a:gd name="T12" fmla="*/ 2147483647 w 296"/>
                <a:gd name="T13" fmla="*/ 0 h 388"/>
                <a:gd name="T14" fmla="*/ 2147483647 w 296"/>
                <a:gd name="T15" fmla="*/ 0 h 388"/>
                <a:gd name="T16" fmla="*/ 2147483647 w 296"/>
                <a:gd name="T17" fmla="*/ 0 h 388"/>
                <a:gd name="T18" fmla="*/ 2147483647 w 296"/>
                <a:gd name="T19" fmla="*/ 2147483647 h 388"/>
                <a:gd name="T20" fmla="*/ 2147483647 w 296"/>
                <a:gd name="T21" fmla="*/ 2147483647 h 388"/>
                <a:gd name="T22" fmla="*/ 2147483647 w 296"/>
                <a:gd name="T23" fmla="*/ 2147483647 h 388"/>
                <a:gd name="T24" fmla="*/ 2147483647 w 296"/>
                <a:gd name="T25" fmla="*/ 2147483647 h 388"/>
                <a:gd name="T26" fmla="*/ 2147483647 w 296"/>
                <a:gd name="T27" fmla="*/ 2147483647 h 388"/>
                <a:gd name="T28" fmla="*/ 2147483647 w 296"/>
                <a:gd name="T29" fmla="*/ 2147483647 h 388"/>
                <a:gd name="T30" fmla="*/ 2147483647 w 296"/>
                <a:gd name="T31" fmla="*/ 2147483647 h 388"/>
                <a:gd name="T32" fmla="*/ 2147483647 w 296"/>
                <a:gd name="T33" fmla="*/ 2147483647 h 388"/>
                <a:gd name="T34" fmla="*/ 2147483647 w 296"/>
                <a:gd name="T35" fmla="*/ 2147483647 h 388"/>
                <a:gd name="T36" fmla="*/ 2147483647 w 296"/>
                <a:gd name="T37" fmla="*/ 2147483647 h 388"/>
                <a:gd name="T38" fmla="*/ 2147483647 w 296"/>
                <a:gd name="T39" fmla="*/ 2147483647 h 388"/>
                <a:gd name="T40" fmla="*/ 2147483647 w 296"/>
                <a:gd name="T41" fmla="*/ 2147483647 h 388"/>
                <a:gd name="T42" fmla="*/ 2147483647 w 296"/>
                <a:gd name="T43" fmla="*/ 2147483647 h 388"/>
                <a:gd name="T44" fmla="*/ 2147483647 w 296"/>
                <a:gd name="T45" fmla="*/ 2147483647 h 388"/>
                <a:gd name="T46" fmla="*/ 2147483647 w 296"/>
                <a:gd name="T47" fmla="*/ 2147483647 h 388"/>
                <a:gd name="T48" fmla="*/ 2147483647 w 296"/>
                <a:gd name="T49" fmla="*/ 2147483647 h 388"/>
                <a:gd name="T50" fmla="*/ 2147483647 w 296"/>
                <a:gd name="T51" fmla="*/ 2147483647 h 388"/>
                <a:gd name="T52" fmla="*/ 2147483647 w 296"/>
                <a:gd name="T53" fmla="*/ 2147483647 h 388"/>
                <a:gd name="T54" fmla="*/ 2147483647 w 296"/>
                <a:gd name="T55" fmla="*/ 2147483647 h 388"/>
                <a:gd name="T56" fmla="*/ 2147483647 w 296"/>
                <a:gd name="T57" fmla="*/ 2147483647 h 388"/>
                <a:gd name="T58" fmla="*/ 2147483647 w 296"/>
                <a:gd name="T59" fmla="*/ 2147483647 h 388"/>
                <a:gd name="T60" fmla="*/ 2147483647 w 296"/>
                <a:gd name="T61" fmla="*/ 2147483647 h 388"/>
                <a:gd name="T62" fmla="*/ 2147483647 w 296"/>
                <a:gd name="T63" fmla="*/ 2147483647 h 388"/>
                <a:gd name="T64" fmla="*/ 2147483647 w 296"/>
                <a:gd name="T65" fmla="*/ 2147483647 h 388"/>
                <a:gd name="T66" fmla="*/ 2147483647 w 296"/>
                <a:gd name="T67" fmla="*/ 2147483647 h 388"/>
                <a:gd name="T68" fmla="*/ 2147483647 w 296"/>
                <a:gd name="T69" fmla="*/ 2147483647 h 388"/>
                <a:gd name="T70" fmla="*/ 2147483647 w 296"/>
                <a:gd name="T71" fmla="*/ 2147483647 h 388"/>
                <a:gd name="T72" fmla="*/ 2147483647 w 296"/>
                <a:gd name="T73" fmla="*/ 2147483647 h 388"/>
                <a:gd name="T74" fmla="*/ 2147483647 w 296"/>
                <a:gd name="T75" fmla="*/ 2147483647 h 388"/>
                <a:gd name="T76" fmla="*/ 2147483647 w 296"/>
                <a:gd name="T77" fmla="*/ 2147483647 h 388"/>
                <a:gd name="T78" fmla="*/ 2147483647 w 296"/>
                <a:gd name="T79" fmla="*/ 2147483647 h 388"/>
                <a:gd name="T80" fmla="*/ 2147483647 w 296"/>
                <a:gd name="T81" fmla="*/ 2147483647 h 388"/>
                <a:gd name="T82" fmla="*/ 2147483647 w 296"/>
                <a:gd name="T83" fmla="*/ 2147483647 h 388"/>
                <a:gd name="T84" fmla="*/ 2147483647 w 296"/>
                <a:gd name="T85" fmla="*/ 2147483647 h 388"/>
                <a:gd name="T86" fmla="*/ 2147483647 w 296"/>
                <a:gd name="T87" fmla="*/ 2147483647 h 388"/>
                <a:gd name="T88" fmla="*/ 2147483647 w 296"/>
                <a:gd name="T89" fmla="*/ 2147483647 h 388"/>
                <a:gd name="T90" fmla="*/ 2147483647 w 296"/>
                <a:gd name="T91" fmla="*/ 2147483647 h 388"/>
                <a:gd name="T92" fmla="*/ 2147483647 w 296"/>
                <a:gd name="T93" fmla="*/ 2147483647 h 388"/>
                <a:gd name="T94" fmla="*/ 2147483647 w 296"/>
                <a:gd name="T95" fmla="*/ 2147483647 h 388"/>
                <a:gd name="T96" fmla="*/ 2147483647 w 296"/>
                <a:gd name="T97" fmla="*/ 2147483647 h 388"/>
                <a:gd name="T98" fmla="*/ 2147483647 w 296"/>
                <a:gd name="T99" fmla="*/ 2147483647 h 388"/>
                <a:gd name="T100" fmla="*/ 2147483647 w 296"/>
                <a:gd name="T101" fmla="*/ 2147483647 h 388"/>
                <a:gd name="T102" fmla="*/ 2147483647 w 296"/>
                <a:gd name="T103" fmla="*/ 2147483647 h 388"/>
                <a:gd name="T104" fmla="*/ 2147483647 w 296"/>
                <a:gd name="T105" fmla="*/ 2147483647 h 38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96" h="388">
                  <a:moveTo>
                    <a:pt x="206" y="388"/>
                  </a:moveTo>
                  <a:lnTo>
                    <a:pt x="130" y="234"/>
                  </a:lnTo>
                  <a:lnTo>
                    <a:pt x="76" y="234"/>
                  </a:lnTo>
                  <a:lnTo>
                    <a:pt x="76" y="388"/>
                  </a:lnTo>
                  <a:lnTo>
                    <a:pt x="0" y="38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68" y="0"/>
                  </a:lnTo>
                  <a:lnTo>
                    <a:pt x="180" y="2"/>
                  </a:lnTo>
                  <a:lnTo>
                    <a:pt x="194" y="4"/>
                  </a:lnTo>
                  <a:lnTo>
                    <a:pt x="206" y="8"/>
                  </a:lnTo>
                  <a:lnTo>
                    <a:pt x="218" y="14"/>
                  </a:lnTo>
                  <a:lnTo>
                    <a:pt x="228" y="20"/>
                  </a:lnTo>
                  <a:lnTo>
                    <a:pt x="238" y="26"/>
                  </a:lnTo>
                  <a:lnTo>
                    <a:pt x="246" y="34"/>
                  </a:lnTo>
                  <a:lnTo>
                    <a:pt x="260" y="52"/>
                  </a:lnTo>
                  <a:lnTo>
                    <a:pt x="270" y="72"/>
                  </a:lnTo>
                  <a:lnTo>
                    <a:pt x="278" y="94"/>
                  </a:lnTo>
                  <a:lnTo>
                    <a:pt x="280" y="118"/>
                  </a:lnTo>
                  <a:lnTo>
                    <a:pt x="278" y="138"/>
                  </a:lnTo>
                  <a:lnTo>
                    <a:pt x="274" y="156"/>
                  </a:lnTo>
                  <a:lnTo>
                    <a:pt x="266" y="172"/>
                  </a:lnTo>
                  <a:lnTo>
                    <a:pt x="258" y="186"/>
                  </a:lnTo>
                  <a:lnTo>
                    <a:pt x="248" y="196"/>
                  </a:lnTo>
                  <a:lnTo>
                    <a:pt x="236" y="206"/>
                  </a:lnTo>
                  <a:lnTo>
                    <a:pt x="222" y="214"/>
                  </a:lnTo>
                  <a:lnTo>
                    <a:pt x="208" y="220"/>
                  </a:lnTo>
                  <a:lnTo>
                    <a:pt x="296" y="388"/>
                  </a:lnTo>
                  <a:lnTo>
                    <a:pt x="206" y="388"/>
                  </a:lnTo>
                  <a:close/>
                  <a:moveTo>
                    <a:pt x="148" y="66"/>
                  </a:moveTo>
                  <a:lnTo>
                    <a:pt x="76" y="66"/>
                  </a:lnTo>
                  <a:lnTo>
                    <a:pt x="76" y="170"/>
                  </a:lnTo>
                  <a:lnTo>
                    <a:pt x="148" y="170"/>
                  </a:lnTo>
                  <a:lnTo>
                    <a:pt x="160" y="168"/>
                  </a:lnTo>
                  <a:lnTo>
                    <a:pt x="170" y="166"/>
                  </a:lnTo>
                  <a:lnTo>
                    <a:pt x="180" y="162"/>
                  </a:lnTo>
                  <a:lnTo>
                    <a:pt x="188" y="156"/>
                  </a:lnTo>
                  <a:lnTo>
                    <a:pt x="194" y="148"/>
                  </a:lnTo>
                  <a:lnTo>
                    <a:pt x="200" y="140"/>
                  </a:lnTo>
                  <a:lnTo>
                    <a:pt x="202" y="130"/>
                  </a:lnTo>
                  <a:lnTo>
                    <a:pt x="204" y="118"/>
                  </a:lnTo>
                  <a:lnTo>
                    <a:pt x="202" y="108"/>
                  </a:lnTo>
                  <a:lnTo>
                    <a:pt x="200" y="98"/>
                  </a:lnTo>
                  <a:lnTo>
                    <a:pt x="194" y="88"/>
                  </a:lnTo>
                  <a:lnTo>
                    <a:pt x="188" y="82"/>
                  </a:lnTo>
                  <a:lnTo>
                    <a:pt x="180" y="76"/>
                  </a:lnTo>
                  <a:lnTo>
                    <a:pt x="170" y="70"/>
                  </a:lnTo>
                  <a:lnTo>
                    <a:pt x="160" y="68"/>
                  </a:lnTo>
                  <a:lnTo>
                    <a:pt x="148" y="66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16"/>
            <p:cNvSpPr>
              <a:spLocks/>
            </p:cNvSpPr>
            <p:nvPr/>
          </p:nvSpPr>
          <p:spPr bwMode="auto">
            <a:xfrm>
              <a:off x="12461875" y="1173160"/>
              <a:ext cx="469900" cy="615950"/>
            </a:xfrm>
            <a:custGeom>
              <a:avLst/>
              <a:gdLst>
                <a:gd name="T0" fmla="*/ 2147483647 w 296"/>
                <a:gd name="T1" fmla="*/ 2147483647 h 388"/>
                <a:gd name="T2" fmla="*/ 2147483647 w 296"/>
                <a:gd name="T3" fmla="*/ 2147483647 h 388"/>
                <a:gd name="T4" fmla="*/ 2147483647 w 296"/>
                <a:gd name="T5" fmla="*/ 2147483647 h 388"/>
                <a:gd name="T6" fmla="*/ 2147483647 w 296"/>
                <a:gd name="T7" fmla="*/ 2147483647 h 388"/>
                <a:gd name="T8" fmla="*/ 0 w 296"/>
                <a:gd name="T9" fmla="*/ 2147483647 h 388"/>
                <a:gd name="T10" fmla="*/ 0 w 296"/>
                <a:gd name="T11" fmla="*/ 0 h 388"/>
                <a:gd name="T12" fmla="*/ 2147483647 w 296"/>
                <a:gd name="T13" fmla="*/ 0 h 388"/>
                <a:gd name="T14" fmla="*/ 2147483647 w 296"/>
                <a:gd name="T15" fmla="*/ 0 h 388"/>
                <a:gd name="T16" fmla="*/ 2147483647 w 296"/>
                <a:gd name="T17" fmla="*/ 0 h 388"/>
                <a:gd name="T18" fmla="*/ 2147483647 w 296"/>
                <a:gd name="T19" fmla="*/ 2147483647 h 388"/>
                <a:gd name="T20" fmla="*/ 2147483647 w 296"/>
                <a:gd name="T21" fmla="*/ 2147483647 h 388"/>
                <a:gd name="T22" fmla="*/ 2147483647 w 296"/>
                <a:gd name="T23" fmla="*/ 2147483647 h 388"/>
                <a:gd name="T24" fmla="*/ 2147483647 w 296"/>
                <a:gd name="T25" fmla="*/ 2147483647 h 388"/>
                <a:gd name="T26" fmla="*/ 2147483647 w 296"/>
                <a:gd name="T27" fmla="*/ 2147483647 h 388"/>
                <a:gd name="T28" fmla="*/ 2147483647 w 296"/>
                <a:gd name="T29" fmla="*/ 2147483647 h 388"/>
                <a:gd name="T30" fmla="*/ 2147483647 w 296"/>
                <a:gd name="T31" fmla="*/ 2147483647 h 388"/>
                <a:gd name="T32" fmla="*/ 2147483647 w 296"/>
                <a:gd name="T33" fmla="*/ 2147483647 h 388"/>
                <a:gd name="T34" fmla="*/ 2147483647 w 296"/>
                <a:gd name="T35" fmla="*/ 2147483647 h 388"/>
                <a:gd name="T36" fmla="*/ 2147483647 w 296"/>
                <a:gd name="T37" fmla="*/ 2147483647 h 388"/>
                <a:gd name="T38" fmla="*/ 2147483647 w 296"/>
                <a:gd name="T39" fmla="*/ 2147483647 h 388"/>
                <a:gd name="T40" fmla="*/ 2147483647 w 296"/>
                <a:gd name="T41" fmla="*/ 2147483647 h 388"/>
                <a:gd name="T42" fmla="*/ 2147483647 w 296"/>
                <a:gd name="T43" fmla="*/ 2147483647 h 388"/>
                <a:gd name="T44" fmla="*/ 2147483647 w 296"/>
                <a:gd name="T45" fmla="*/ 2147483647 h 388"/>
                <a:gd name="T46" fmla="*/ 2147483647 w 296"/>
                <a:gd name="T47" fmla="*/ 2147483647 h 388"/>
                <a:gd name="T48" fmla="*/ 2147483647 w 296"/>
                <a:gd name="T49" fmla="*/ 2147483647 h 388"/>
                <a:gd name="T50" fmla="*/ 2147483647 w 296"/>
                <a:gd name="T51" fmla="*/ 2147483647 h 388"/>
                <a:gd name="T52" fmla="*/ 2147483647 w 296"/>
                <a:gd name="T53" fmla="*/ 2147483647 h 388"/>
                <a:gd name="T54" fmla="*/ 2147483647 w 296"/>
                <a:gd name="T55" fmla="*/ 2147483647 h 388"/>
                <a:gd name="T56" fmla="*/ 2147483647 w 296"/>
                <a:gd name="T57" fmla="*/ 2147483647 h 388"/>
                <a:gd name="T58" fmla="*/ 2147483647 w 296"/>
                <a:gd name="T59" fmla="*/ 2147483647 h 388"/>
                <a:gd name="T60" fmla="*/ 2147483647 w 296"/>
                <a:gd name="T61" fmla="*/ 2147483647 h 3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96" h="388">
                  <a:moveTo>
                    <a:pt x="206" y="388"/>
                  </a:moveTo>
                  <a:lnTo>
                    <a:pt x="130" y="234"/>
                  </a:lnTo>
                  <a:lnTo>
                    <a:pt x="76" y="234"/>
                  </a:lnTo>
                  <a:lnTo>
                    <a:pt x="76" y="388"/>
                  </a:lnTo>
                  <a:lnTo>
                    <a:pt x="0" y="38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68" y="0"/>
                  </a:lnTo>
                  <a:lnTo>
                    <a:pt x="180" y="2"/>
                  </a:lnTo>
                  <a:lnTo>
                    <a:pt x="194" y="4"/>
                  </a:lnTo>
                  <a:lnTo>
                    <a:pt x="206" y="8"/>
                  </a:lnTo>
                  <a:lnTo>
                    <a:pt x="218" y="14"/>
                  </a:lnTo>
                  <a:lnTo>
                    <a:pt x="228" y="20"/>
                  </a:lnTo>
                  <a:lnTo>
                    <a:pt x="238" y="26"/>
                  </a:lnTo>
                  <a:lnTo>
                    <a:pt x="246" y="34"/>
                  </a:lnTo>
                  <a:lnTo>
                    <a:pt x="260" y="52"/>
                  </a:lnTo>
                  <a:lnTo>
                    <a:pt x="270" y="72"/>
                  </a:lnTo>
                  <a:lnTo>
                    <a:pt x="278" y="94"/>
                  </a:lnTo>
                  <a:lnTo>
                    <a:pt x="280" y="118"/>
                  </a:lnTo>
                  <a:lnTo>
                    <a:pt x="278" y="138"/>
                  </a:lnTo>
                  <a:lnTo>
                    <a:pt x="274" y="156"/>
                  </a:lnTo>
                  <a:lnTo>
                    <a:pt x="266" y="172"/>
                  </a:lnTo>
                  <a:lnTo>
                    <a:pt x="258" y="186"/>
                  </a:lnTo>
                  <a:lnTo>
                    <a:pt x="248" y="196"/>
                  </a:lnTo>
                  <a:lnTo>
                    <a:pt x="236" y="206"/>
                  </a:lnTo>
                  <a:lnTo>
                    <a:pt x="222" y="214"/>
                  </a:lnTo>
                  <a:lnTo>
                    <a:pt x="208" y="220"/>
                  </a:lnTo>
                  <a:lnTo>
                    <a:pt x="296" y="388"/>
                  </a:lnTo>
                  <a:lnTo>
                    <a:pt x="206" y="3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17"/>
            <p:cNvSpPr>
              <a:spLocks/>
            </p:cNvSpPr>
            <p:nvPr/>
          </p:nvSpPr>
          <p:spPr bwMode="auto">
            <a:xfrm>
              <a:off x="12582525" y="1277935"/>
              <a:ext cx="203200" cy="165100"/>
            </a:xfrm>
            <a:custGeom>
              <a:avLst/>
              <a:gdLst>
                <a:gd name="T0" fmla="*/ 2147483647 w 128"/>
                <a:gd name="T1" fmla="*/ 0 h 104"/>
                <a:gd name="T2" fmla="*/ 0 w 128"/>
                <a:gd name="T3" fmla="*/ 0 h 104"/>
                <a:gd name="T4" fmla="*/ 0 w 128"/>
                <a:gd name="T5" fmla="*/ 2147483647 h 104"/>
                <a:gd name="T6" fmla="*/ 2147483647 w 128"/>
                <a:gd name="T7" fmla="*/ 2147483647 h 104"/>
                <a:gd name="T8" fmla="*/ 2147483647 w 128"/>
                <a:gd name="T9" fmla="*/ 2147483647 h 104"/>
                <a:gd name="T10" fmla="*/ 2147483647 w 128"/>
                <a:gd name="T11" fmla="*/ 2147483647 h 104"/>
                <a:gd name="T12" fmla="*/ 2147483647 w 128"/>
                <a:gd name="T13" fmla="*/ 2147483647 h 104"/>
                <a:gd name="T14" fmla="*/ 2147483647 w 128"/>
                <a:gd name="T15" fmla="*/ 2147483647 h 104"/>
                <a:gd name="T16" fmla="*/ 2147483647 w 128"/>
                <a:gd name="T17" fmla="*/ 2147483647 h 104"/>
                <a:gd name="T18" fmla="*/ 2147483647 w 128"/>
                <a:gd name="T19" fmla="*/ 2147483647 h 104"/>
                <a:gd name="T20" fmla="*/ 2147483647 w 128"/>
                <a:gd name="T21" fmla="*/ 2147483647 h 104"/>
                <a:gd name="T22" fmla="*/ 2147483647 w 128"/>
                <a:gd name="T23" fmla="*/ 2147483647 h 104"/>
                <a:gd name="T24" fmla="*/ 2147483647 w 128"/>
                <a:gd name="T25" fmla="*/ 2147483647 h 104"/>
                <a:gd name="T26" fmla="*/ 2147483647 w 128"/>
                <a:gd name="T27" fmla="*/ 2147483647 h 104"/>
                <a:gd name="T28" fmla="*/ 2147483647 w 128"/>
                <a:gd name="T29" fmla="*/ 2147483647 h 104"/>
                <a:gd name="T30" fmla="*/ 2147483647 w 128"/>
                <a:gd name="T31" fmla="*/ 2147483647 h 104"/>
                <a:gd name="T32" fmla="*/ 2147483647 w 128"/>
                <a:gd name="T33" fmla="*/ 2147483647 h 104"/>
                <a:gd name="T34" fmla="*/ 2147483647 w 128"/>
                <a:gd name="T35" fmla="*/ 2147483647 h 104"/>
                <a:gd name="T36" fmla="*/ 2147483647 w 128"/>
                <a:gd name="T37" fmla="*/ 2147483647 h 104"/>
                <a:gd name="T38" fmla="*/ 2147483647 w 128"/>
                <a:gd name="T39" fmla="*/ 2147483647 h 104"/>
                <a:gd name="T40" fmla="*/ 2147483647 w 128"/>
                <a:gd name="T41" fmla="*/ 2147483647 h 104"/>
                <a:gd name="T42" fmla="*/ 2147483647 w 128"/>
                <a:gd name="T43" fmla="*/ 0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28" h="104">
                  <a:moveTo>
                    <a:pt x="72" y="0"/>
                  </a:moveTo>
                  <a:lnTo>
                    <a:pt x="0" y="0"/>
                  </a:lnTo>
                  <a:lnTo>
                    <a:pt x="0" y="104"/>
                  </a:lnTo>
                  <a:lnTo>
                    <a:pt x="72" y="104"/>
                  </a:lnTo>
                  <a:lnTo>
                    <a:pt x="84" y="102"/>
                  </a:lnTo>
                  <a:lnTo>
                    <a:pt x="94" y="100"/>
                  </a:lnTo>
                  <a:lnTo>
                    <a:pt x="104" y="96"/>
                  </a:lnTo>
                  <a:lnTo>
                    <a:pt x="112" y="90"/>
                  </a:lnTo>
                  <a:lnTo>
                    <a:pt x="118" y="82"/>
                  </a:lnTo>
                  <a:lnTo>
                    <a:pt x="124" y="74"/>
                  </a:lnTo>
                  <a:lnTo>
                    <a:pt x="126" y="64"/>
                  </a:lnTo>
                  <a:lnTo>
                    <a:pt x="128" y="52"/>
                  </a:lnTo>
                  <a:lnTo>
                    <a:pt x="126" y="42"/>
                  </a:lnTo>
                  <a:lnTo>
                    <a:pt x="124" y="32"/>
                  </a:lnTo>
                  <a:lnTo>
                    <a:pt x="118" y="22"/>
                  </a:lnTo>
                  <a:lnTo>
                    <a:pt x="112" y="16"/>
                  </a:lnTo>
                  <a:lnTo>
                    <a:pt x="104" y="10"/>
                  </a:lnTo>
                  <a:lnTo>
                    <a:pt x="94" y="4"/>
                  </a:lnTo>
                  <a:lnTo>
                    <a:pt x="84" y="2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18"/>
            <p:cNvSpPr>
              <a:spLocks noEditPoints="1"/>
            </p:cNvSpPr>
            <p:nvPr/>
          </p:nvSpPr>
          <p:spPr bwMode="auto">
            <a:xfrm>
              <a:off x="10344150" y="735010"/>
              <a:ext cx="120650" cy="168275"/>
            </a:xfrm>
            <a:custGeom>
              <a:avLst/>
              <a:gdLst>
                <a:gd name="T0" fmla="*/ 2147483647 w 76"/>
                <a:gd name="T1" fmla="*/ 2147483647 h 106"/>
                <a:gd name="T2" fmla="*/ 2147483647 w 76"/>
                <a:gd name="T3" fmla="*/ 2147483647 h 106"/>
                <a:gd name="T4" fmla="*/ 2147483647 w 76"/>
                <a:gd name="T5" fmla="*/ 2147483647 h 106"/>
                <a:gd name="T6" fmla="*/ 0 w 76"/>
                <a:gd name="T7" fmla="*/ 2147483647 h 106"/>
                <a:gd name="T8" fmla="*/ 0 w 76"/>
                <a:gd name="T9" fmla="*/ 0 h 106"/>
                <a:gd name="T10" fmla="*/ 2147483647 w 76"/>
                <a:gd name="T11" fmla="*/ 0 h 106"/>
                <a:gd name="T12" fmla="*/ 2147483647 w 76"/>
                <a:gd name="T13" fmla="*/ 0 h 106"/>
                <a:gd name="T14" fmla="*/ 2147483647 w 76"/>
                <a:gd name="T15" fmla="*/ 0 h 106"/>
                <a:gd name="T16" fmla="*/ 2147483647 w 76"/>
                <a:gd name="T17" fmla="*/ 2147483647 h 106"/>
                <a:gd name="T18" fmla="*/ 2147483647 w 76"/>
                <a:gd name="T19" fmla="*/ 2147483647 h 106"/>
                <a:gd name="T20" fmla="*/ 2147483647 w 76"/>
                <a:gd name="T21" fmla="*/ 2147483647 h 106"/>
                <a:gd name="T22" fmla="*/ 2147483647 w 76"/>
                <a:gd name="T23" fmla="*/ 2147483647 h 106"/>
                <a:gd name="T24" fmla="*/ 2147483647 w 76"/>
                <a:gd name="T25" fmla="*/ 2147483647 h 106"/>
                <a:gd name="T26" fmla="*/ 2147483647 w 76"/>
                <a:gd name="T27" fmla="*/ 2147483647 h 106"/>
                <a:gd name="T28" fmla="*/ 2147483647 w 76"/>
                <a:gd name="T29" fmla="*/ 2147483647 h 106"/>
                <a:gd name="T30" fmla="*/ 2147483647 w 76"/>
                <a:gd name="T31" fmla="*/ 2147483647 h 106"/>
                <a:gd name="T32" fmla="*/ 2147483647 w 76"/>
                <a:gd name="T33" fmla="*/ 2147483647 h 106"/>
                <a:gd name="T34" fmla="*/ 2147483647 w 76"/>
                <a:gd name="T35" fmla="*/ 2147483647 h 106"/>
                <a:gd name="T36" fmla="*/ 2147483647 w 76"/>
                <a:gd name="T37" fmla="*/ 2147483647 h 106"/>
                <a:gd name="T38" fmla="*/ 2147483647 w 76"/>
                <a:gd name="T39" fmla="*/ 2147483647 h 106"/>
                <a:gd name="T40" fmla="*/ 2147483647 w 76"/>
                <a:gd name="T41" fmla="*/ 2147483647 h 106"/>
                <a:gd name="T42" fmla="*/ 2147483647 w 76"/>
                <a:gd name="T43" fmla="*/ 2147483647 h 106"/>
                <a:gd name="T44" fmla="*/ 2147483647 w 76"/>
                <a:gd name="T45" fmla="*/ 2147483647 h 106"/>
                <a:gd name="T46" fmla="*/ 2147483647 w 76"/>
                <a:gd name="T47" fmla="*/ 2147483647 h 106"/>
                <a:gd name="T48" fmla="*/ 2147483647 w 76"/>
                <a:gd name="T49" fmla="*/ 2147483647 h 106"/>
                <a:gd name="T50" fmla="*/ 2147483647 w 76"/>
                <a:gd name="T51" fmla="*/ 2147483647 h 106"/>
                <a:gd name="T52" fmla="*/ 2147483647 w 76"/>
                <a:gd name="T53" fmla="*/ 2147483647 h 106"/>
                <a:gd name="T54" fmla="*/ 2147483647 w 76"/>
                <a:gd name="T55" fmla="*/ 2147483647 h 106"/>
                <a:gd name="T56" fmla="*/ 2147483647 w 76"/>
                <a:gd name="T57" fmla="*/ 2147483647 h 106"/>
                <a:gd name="T58" fmla="*/ 2147483647 w 76"/>
                <a:gd name="T59" fmla="*/ 2147483647 h 106"/>
                <a:gd name="T60" fmla="*/ 2147483647 w 76"/>
                <a:gd name="T61" fmla="*/ 2147483647 h 106"/>
                <a:gd name="T62" fmla="*/ 2147483647 w 76"/>
                <a:gd name="T63" fmla="*/ 2147483647 h 106"/>
                <a:gd name="T64" fmla="*/ 2147483647 w 76"/>
                <a:gd name="T65" fmla="*/ 2147483647 h 106"/>
                <a:gd name="T66" fmla="*/ 2147483647 w 76"/>
                <a:gd name="T67" fmla="*/ 2147483647 h 106"/>
                <a:gd name="T68" fmla="*/ 2147483647 w 76"/>
                <a:gd name="T69" fmla="*/ 2147483647 h 106"/>
                <a:gd name="T70" fmla="*/ 2147483647 w 76"/>
                <a:gd name="T71" fmla="*/ 2147483647 h 106"/>
                <a:gd name="T72" fmla="*/ 2147483647 w 76"/>
                <a:gd name="T73" fmla="*/ 2147483647 h 106"/>
                <a:gd name="T74" fmla="*/ 2147483647 w 76"/>
                <a:gd name="T75" fmla="*/ 2147483647 h 106"/>
                <a:gd name="T76" fmla="*/ 2147483647 w 76"/>
                <a:gd name="T77" fmla="*/ 2147483647 h 106"/>
                <a:gd name="T78" fmla="*/ 2147483647 w 76"/>
                <a:gd name="T79" fmla="*/ 2147483647 h 10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6" h="106">
                  <a:moveTo>
                    <a:pt x="40" y="66"/>
                  </a:moveTo>
                  <a:lnTo>
                    <a:pt x="20" y="66"/>
                  </a:lnTo>
                  <a:lnTo>
                    <a:pt x="20" y="106"/>
                  </a:lnTo>
                  <a:lnTo>
                    <a:pt x="0" y="106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2"/>
                  </a:lnTo>
                  <a:lnTo>
                    <a:pt x="60" y="6"/>
                  </a:lnTo>
                  <a:lnTo>
                    <a:pt x="66" y="10"/>
                  </a:lnTo>
                  <a:lnTo>
                    <a:pt x="70" y="14"/>
                  </a:lnTo>
                  <a:lnTo>
                    <a:pt x="72" y="20"/>
                  </a:lnTo>
                  <a:lnTo>
                    <a:pt x="74" y="26"/>
                  </a:lnTo>
                  <a:lnTo>
                    <a:pt x="76" y="32"/>
                  </a:lnTo>
                  <a:lnTo>
                    <a:pt x="74" y="40"/>
                  </a:lnTo>
                  <a:lnTo>
                    <a:pt x="72" y="46"/>
                  </a:lnTo>
                  <a:lnTo>
                    <a:pt x="70" y="50"/>
                  </a:lnTo>
                  <a:lnTo>
                    <a:pt x="66" y="56"/>
                  </a:lnTo>
                  <a:lnTo>
                    <a:pt x="60" y="60"/>
                  </a:lnTo>
                  <a:lnTo>
                    <a:pt x="54" y="62"/>
                  </a:lnTo>
                  <a:lnTo>
                    <a:pt x="48" y="64"/>
                  </a:lnTo>
                  <a:lnTo>
                    <a:pt x="40" y="66"/>
                  </a:lnTo>
                  <a:close/>
                  <a:moveTo>
                    <a:pt x="40" y="18"/>
                  </a:moveTo>
                  <a:lnTo>
                    <a:pt x="20" y="18"/>
                  </a:lnTo>
                  <a:lnTo>
                    <a:pt x="20" y="46"/>
                  </a:lnTo>
                  <a:lnTo>
                    <a:pt x="40" y="46"/>
                  </a:lnTo>
                  <a:lnTo>
                    <a:pt x="46" y="46"/>
                  </a:lnTo>
                  <a:lnTo>
                    <a:pt x="50" y="42"/>
                  </a:lnTo>
                  <a:lnTo>
                    <a:pt x="54" y="38"/>
                  </a:lnTo>
                  <a:lnTo>
                    <a:pt x="54" y="32"/>
                  </a:lnTo>
                  <a:lnTo>
                    <a:pt x="54" y="26"/>
                  </a:lnTo>
                  <a:lnTo>
                    <a:pt x="50" y="22"/>
                  </a:lnTo>
                  <a:lnTo>
                    <a:pt x="46" y="18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19"/>
            <p:cNvSpPr>
              <a:spLocks noEditPoints="1"/>
            </p:cNvSpPr>
            <p:nvPr/>
          </p:nvSpPr>
          <p:spPr bwMode="auto">
            <a:xfrm>
              <a:off x="10474325" y="735010"/>
              <a:ext cx="149225" cy="168275"/>
            </a:xfrm>
            <a:custGeom>
              <a:avLst/>
              <a:gdLst>
                <a:gd name="T0" fmla="*/ 2147483647 w 94"/>
                <a:gd name="T1" fmla="*/ 2147483647 h 106"/>
                <a:gd name="T2" fmla="*/ 2147483647 w 94"/>
                <a:gd name="T3" fmla="*/ 2147483647 h 106"/>
                <a:gd name="T4" fmla="*/ 2147483647 w 94"/>
                <a:gd name="T5" fmla="*/ 2147483647 h 106"/>
                <a:gd name="T6" fmla="*/ 2147483647 w 94"/>
                <a:gd name="T7" fmla="*/ 2147483647 h 106"/>
                <a:gd name="T8" fmla="*/ 0 w 94"/>
                <a:gd name="T9" fmla="*/ 2147483647 h 106"/>
                <a:gd name="T10" fmla="*/ 2147483647 w 94"/>
                <a:gd name="T11" fmla="*/ 0 h 106"/>
                <a:gd name="T12" fmla="*/ 2147483647 w 94"/>
                <a:gd name="T13" fmla="*/ 0 h 106"/>
                <a:gd name="T14" fmla="*/ 2147483647 w 94"/>
                <a:gd name="T15" fmla="*/ 2147483647 h 106"/>
                <a:gd name="T16" fmla="*/ 2147483647 w 94"/>
                <a:gd name="T17" fmla="*/ 2147483647 h 106"/>
                <a:gd name="T18" fmla="*/ 2147483647 w 94"/>
                <a:gd name="T19" fmla="*/ 2147483647 h 106"/>
                <a:gd name="T20" fmla="*/ 2147483647 w 94"/>
                <a:gd name="T21" fmla="*/ 2147483647 h 106"/>
                <a:gd name="T22" fmla="*/ 2147483647 w 94"/>
                <a:gd name="T23" fmla="*/ 2147483647 h 106"/>
                <a:gd name="T24" fmla="*/ 2147483647 w 94"/>
                <a:gd name="T25" fmla="*/ 2147483647 h 10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4" h="106">
                  <a:moveTo>
                    <a:pt x="72" y="106"/>
                  </a:moveTo>
                  <a:lnTo>
                    <a:pt x="66" y="86"/>
                  </a:lnTo>
                  <a:lnTo>
                    <a:pt x="28" y="86"/>
                  </a:lnTo>
                  <a:lnTo>
                    <a:pt x="22" y="106"/>
                  </a:lnTo>
                  <a:lnTo>
                    <a:pt x="0" y="106"/>
                  </a:lnTo>
                  <a:lnTo>
                    <a:pt x="40" y="0"/>
                  </a:lnTo>
                  <a:lnTo>
                    <a:pt x="56" y="0"/>
                  </a:lnTo>
                  <a:lnTo>
                    <a:pt x="94" y="106"/>
                  </a:lnTo>
                  <a:lnTo>
                    <a:pt x="72" y="106"/>
                  </a:lnTo>
                  <a:close/>
                  <a:moveTo>
                    <a:pt x="48" y="30"/>
                  </a:moveTo>
                  <a:lnTo>
                    <a:pt x="34" y="70"/>
                  </a:lnTo>
                  <a:lnTo>
                    <a:pt x="62" y="70"/>
                  </a:lnTo>
                  <a:lnTo>
                    <a:pt x="48" y="30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20"/>
            <p:cNvSpPr>
              <a:spLocks noEditPoints="1"/>
            </p:cNvSpPr>
            <p:nvPr/>
          </p:nvSpPr>
          <p:spPr bwMode="auto">
            <a:xfrm>
              <a:off x="10648950" y="735010"/>
              <a:ext cx="127000" cy="168275"/>
            </a:xfrm>
            <a:custGeom>
              <a:avLst/>
              <a:gdLst>
                <a:gd name="T0" fmla="*/ 2147483647 w 80"/>
                <a:gd name="T1" fmla="*/ 2147483647 h 106"/>
                <a:gd name="T2" fmla="*/ 2147483647 w 80"/>
                <a:gd name="T3" fmla="*/ 2147483647 h 106"/>
                <a:gd name="T4" fmla="*/ 2147483647 w 80"/>
                <a:gd name="T5" fmla="*/ 2147483647 h 106"/>
                <a:gd name="T6" fmla="*/ 2147483647 w 80"/>
                <a:gd name="T7" fmla="*/ 2147483647 h 106"/>
                <a:gd name="T8" fmla="*/ 0 w 80"/>
                <a:gd name="T9" fmla="*/ 2147483647 h 106"/>
                <a:gd name="T10" fmla="*/ 0 w 80"/>
                <a:gd name="T11" fmla="*/ 0 h 106"/>
                <a:gd name="T12" fmla="*/ 2147483647 w 80"/>
                <a:gd name="T13" fmla="*/ 0 h 106"/>
                <a:gd name="T14" fmla="*/ 2147483647 w 80"/>
                <a:gd name="T15" fmla="*/ 0 h 106"/>
                <a:gd name="T16" fmla="*/ 2147483647 w 80"/>
                <a:gd name="T17" fmla="*/ 0 h 106"/>
                <a:gd name="T18" fmla="*/ 2147483647 w 80"/>
                <a:gd name="T19" fmla="*/ 2147483647 h 106"/>
                <a:gd name="T20" fmla="*/ 2147483647 w 80"/>
                <a:gd name="T21" fmla="*/ 2147483647 h 106"/>
                <a:gd name="T22" fmla="*/ 2147483647 w 80"/>
                <a:gd name="T23" fmla="*/ 2147483647 h 106"/>
                <a:gd name="T24" fmla="*/ 2147483647 w 80"/>
                <a:gd name="T25" fmla="*/ 2147483647 h 106"/>
                <a:gd name="T26" fmla="*/ 2147483647 w 80"/>
                <a:gd name="T27" fmla="*/ 2147483647 h 106"/>
                <a:gd name="T28" fmla="*/ 2147483647 w 80"/>
                <a:gd name="T29" fmla="*/ 2147483647 h 106"/>
                <a:gd name="T30" fmla="*/ 2147483647 w 80"/>
                <a:gd name="T31" fmla="*/ 2147483647 h 106"/>
                <a:gd name="T32" fmla="*/ 2147483647 w 80"/>
                <a:gd name="T33" fmla="*/ 2147483647 h 106"/>
                <a:gd name="T34" fmla="*/ 2147483647 w 80"/>
                <a:gd name="T35" fmla="*/ 2147483647 h 106"/>
                <a:gd name="T36" fmla="*/ 2147483647 w 80"/>
                <a:gd name="T37" fmla="*/ 2147483647 h 106"/>
                <a:gd name="T38" fmla="*/ 2147483647 w 80"/>
                <a:gd name="T39" fmla="*/ 2147483647 h 106"/>
                <a:gd name="T40" fmla="*/ 2147483647 w 80"/>
                <a:gd name="T41" fmla="*/ 2147483647 h 106"/>
                <a:gd name="T42" fmla="*/ 2147483647 w 80"/>
                <a:gd name="T43" fmla="*/ 2147483647 h 106"/>
                <a:gd name="T44" fmla="*/ 2147483647 w 80"/>
                <a:gd name="T45" fmla="*/ 2147483647 h 106"/>
                <a:gd name="T46" fmla="*/ 2147483647 w 80"/>
                <a:gd name="T47" fmla="*/ 2147483647 h 106"/>
                <a:gd name="T48" fmla="*/ 2147483647 w 80"/>
                <a:gd name="T49" fmla="*/ 2147483647 h 106"/>
                <a:gd name="T50" fmla="*/ 2147483647 w 80"/>
                <a:gd name="T51" fmla="*/ 2147483647 h 106"/>
                <a:gd name="T52" fmla="*/ 2147483647 w 80"/>
                <a:gd name="T53" fmla="*/ 2147483647 h 106"/>
                <a:gd name="T54" fmla="*/ 2147483647 w 80"/>
                <a:gd name="T55" fmla="*/ 2147483647 h 106"/>
                <a:gd name="T56" fmla="*/ 2147483647 w 80"/>
                <a:gd name="T57" fmla="*/ 2147483647 h 106"/>
                <a:gd name="T58" fmla="*/ 2147483647 w 80"/>
                <a:gd name="T59" fmla="*/ 2147483647 h 106"/>
                <a:gd name="T60" fmla="*/ 2147483647 w 80"/>
                <a:gd name="T61" fmla="*/ 2147483647 h 106"/>
                <a:gd name="T62" fmla="*/ 2147483647 w 80"/>
                <a:gd name="T63" fmla="*/ 2147483647 h 106"/>
                <a:gd name="T64" fmla="*/ 2147483647 w 80"/>
                <a:gd name="T65" fmla="*/ 2147483647 h 106"/>
                <a:gd name="T66" fmla="*/ 2147483647 w 80"/>
                <a:gd name="T67" fmla="*/ 2147483647 h 106"/>
                <a:gd name="T68" fmla="*/ 2147483647 w 80"/>
                <a:gd name="T69" fmla="*/ 2147483647 h 106"/>
                <a:gd name="T70" fmla="*/ 2147483647 w 80"/>
                <a:gd name="T71" fmla="*/ 2147483647 h 106"/>
                <a:gd name="T72" fmla="*/ 2147483647 w 80"/>
                <a:gd name="T73" fmla="*/ 2147483647 h 106"/>
                <a:gd name="T74" fmla="*/ 2147483647 w 8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80" h="106">
                  <a:moveTo>
                    <a:pt x="56" y="106"/>
                  </a:moveTo>
                  <a:lnTo>
                    <a:pt x="36" y="64"/>
                  </a:lnTo>
                  <a:lnTo>
                    <a:pt x="20" y="64"/>
                  </a:lnTo>
                  <a:lnTo>
                    <a:pt x="20" y="106"/>
                  </a:lnTo>
                  <a:lnTo>
                    <a:pt x="0" y="106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4"/>
                  </a:lnTo>
                  <a:lnTo>
                    <a:pt x="66" y="8"/>
                  </a:lnTo>
                  <a:lnTo>
                    <a:pt x="70" y="14"/>
                  </a:lnTo>
                  <a:lnTo>
                    <a:pt x="74" y="20"/>
                  </a:lnTo>
                  <a:lnTo>
                    <a:pt x="76" y="26"/>
                  </a:lnTo>
                  <a:lnTo>
                    <a:pt x="76" y="32"/>
                  </a:lnTo>
                  <a:lnTo>
                    <a:pt x="74" y="42"/>
                  </a:lnTo>
                  <a:lnTo>
                    <a:pt x="70" y="50"/>
                  </a:lnTo>
                  <a:lnTo>
                    <a:pt x="64" y="56"/>
                  </a:lnTo>
                  <a:lnTo>
                    <a:pt x="56" y="60"/>
                  </a:lnTo>
                  <a:lnTo>
                    <a:pt x="80" y="106"/>
                  </a:lnTo>
                  <a:lnTo>
                    <a:pt x="56" y="106"/>
                  </a:lnTo>
                  <a:close/>
                  <a:moveTo>
                    <a:pt x="40" y="18"/>
                  </a:moveTo>
                  <a:lnTo>
                    <a:pt x="20" y="18"/>
                  </a:lnTo>
                  <a:lnTo>
                    <a:pt x="20" y="46"/>
                  </a:lnTo>
                  <a:lnTo>
                    <a:pt x="40" y="46"/>
                  </a:lnTo>
                  <a:lnTo>
                    <a:pt x="46" y="44"/>
                  </a:lnTo>
                  <a:lnTo>
                    <a:pt x="50" y="42"/>
                  </a:lnTo>
                  <a:lnTo>
                    <a:pt x="54" y="38"/>
                  </a:lnTo>
                  <a:lnTo>
                    <a:pt x="54" y="32"/>
                  </a:lnTo>
                  <a:lnTo>
                    <a:pt x="54" y="26"/>
                  </a:lnTo>
                  <a:lnTo>
                    <a:pt x="50" y="22"/>
                  </a:lnTo>
                  <a:lnTo>
                    <a:pt x="46" y="18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21"/>
            <p:cNvSpPr>
              <a:spLocks/>
            </p:cNvSpPr>
            <p:nvPr/>
          </p:nvSpPr>
          <p:spPr bwMode="auto">
            <a:xfrm>
              <a:off x="10795000" y="735010"/>
              <a:ext cx="120650" cy="168275"/>
            </a:xfrm>
            <a:custGeom>
              <a:avLst/>
              <a:gdLst>
                <a:gd name="T0" fmla="*/ 2147483647 w 76"/>
                <a:gd name="T1" fmla="*/ 2147483647 h 106"/>
                <a:gd name="T2" fmla="*/ 2147483647 w 76"/>
                <a:gd name="T3" fmla="*/ 2147483647 h 106"/>
                <a:gd name="T4" fmla="*/ 2147483647 w 76"/>
                <a:gd name="T5" fmla="*/ 2147483647 h 106"/>
                <a:gd name="T6" fmla="*/ 2147483647 w 76"/>
                <a:gd name="T7" fmla="*/ 2147483647 h 106"/>
                <a:gd name="T8" fmla="*/ 0 w 76"/>
                <a:gd name="T9" fmla="*/ 2147483647 h 106"/>
                <a:gd name="T10" fmla="*/ 0 w 76"/>
                <a:gd name="T11" fmla="*/ 0 h 106"/>
                <a:gd name="T12" fmla="*/ 2147483647 w 76"/>
                <a:gd name="T13" fmla="*/ 0 h 106"/>
                <a:gd name="T14" fmla="*/ 2147483647 w 76"/>
                <a:gd name="T15" fmla="*/ 2147483647 h 106"/>
                <a:gd name="T16" fmla="*/ 2147483647 w 76"/>
                <a:gd name="T17" fmla="*/ 2147483647 h 10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6" h="106">
                  <a:moveTo>
                    <a:pt x="48" y="18"/>
                  </a:moveTo>
                  <a:lnTo>
                    <a:pt x="48" y="106"/>
                  </a:lnTo>
                  <a:lnTo>
                    <a:pt x="26" y="106"/>
                  </a:lnTo>
                  <a:lnTo>
                    <a:pt x="26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18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22"/>
            <p:cNvSpPr>
              <a:spLocks/>
            </p:cNvSpPr>
            <p:nvPr/>
          </p:nvSpPr>
          <p:spPr bwMode="auto">
            <a:xfrm>
              <a:off x="10944225" y="735010"/>
              <a:ext cx="130175" cy="168275"/>
            </a:xfrm>
            <a:custGeom>
              <a:avLst/>
              <a:gdLst>
                <a:gd name="T0" fmla="*/ 2147483647 w 82"/>
                <a:gd name="T1" fmla="*/ 2147483647 h 106"/>
                <a:gd name="T2" fmla="*/ 2147483647 w 82"/>
                <a:gd name="T3" fmla="*/ 2147483647 h 106"/>
                <a:gd name="T4" fmla="*/ 2147483647 w 82"/>
                <a:gd name="T5" fmla="*/ 2147483647 h 106"/>
                <a:gd name="T6" fmla="*/ 0 w 82"/>
                <a:gd name="T7" fmla="*/ 2147483647 h 106"/>
                <a:gd name="T8" fmla="*/ 0 w 82"/>
                <a:gd name="T9" fmla="*/ 0 h 106"/>
                <a:gd name="T10" fmla="*/ 2147483647 w 82"/>
                <a:gd name="T11" fmla="*/ 0 h 106"/>
                <a:gd name="T12" fmla="*/ 2147483647 w 82"/>
                <a:gd name="T13" fmla="*/ 2147483647 h 106"/>
                <a:gd name="T14" fmla="*/ 2147483647 w 82"/>
                <a:gd name="T15" fmla="*/ 0 h 106"/>
                <a:gd name="T16" fmla="*/ 2147483647 w 82"/>
                <a:gd name="T17" fmla="*/ 0 h 106"/>
                <a:gd name="T18" fmla="*/ 2147483647 w 82"/>
                <a:gd name="T19" fmla="*/ 2147483647 h 106"/>
                <a:gd name="T20" fmla="*/ 2147483647 w 82"/>
                <a:gd name="T21" fmla="*/ 2147483647 h 10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2" h="106">
                  <a:moveTo>
                    <a:pt x="62" y="106"/>
                  </a:moveTo>
                  <a:lnTo>
                    <a:pt x="20" y="40"/>
                  </a:lnTo>
                  <a:lnTo>
                    <a:pt x="20" y="106"/>
                  </a:lnTo>
                  <a:lnTo>
                    <a:pt x="0" y="10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60" y="64"/>
                  </a:lnTo>
                  <a:lnTo>
                    <a:pt x="60" y="0"/>
                  </a:lnTo>
                  <a:lnTo>
                    <a:pt x="82" y="0"/>
                  </a:lnTo>
                  <a:lnTo>
                    <a:pt x="82" y="106"/>
                  </a:lnTo>
                  <a:lnTo>
                    <a:pt x="62" y="106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123"/>
            <p:cNvSpPr>
              <a:spLocks/>
            </p:cNvSpPr>
            <p:nvPr/>
          </p:nvSpPr>
          <p:spPr bwMode="auto">
            <a:xfrm>
              <a:off x="11115675" y="735010"/>
              <a:ext cx="111125" cy="168275"/>
            </a:xfrm>
            <a:custGeom>
              <a:avLst/>
              <a:gdLst>
                <a:gd name="T0" fmla="*/ 0 w 70"/>
                <a:gd name="T1" fmla="*/ 2147483647 h 106"/>
                <a:gd name="T2" fmla="*/ 0 w 70"/>
                <a:gd name="T3" fmla="*/ 0 h 106"/>
                <a:gd name="T4" fmla="*/ 2147483647 w 70"/>
                <a:gd name="T5" fmla="*/ 0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0 w 70"/>
                <a:gd name="T25" fmla="*/ 2147483647 h 10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0" h="106">
                  <a:moveTo>
                    <a:pt x="0" y="106"/>
                  </a:moveTo>
                  <a:lnTo>
                    <a:pt x="0" y="0"/>
                  </a:lnTo>
                  <a:lnTo>
                    <a:pt x="70" y="0"/>
                  </a:lnTo>
                  <a:lnTo>
                    <a:pt x="70" y="18"/>
                  </a:lnTo>
                  <a:lnTo>
                    <a:pt x="20" y="18"/>
                  </a:lnTo>
                  <a:lnTo>
                    <a:pt x="20" y="42"/>
                  </a:lnTo>
                  <a:lnTo>
                    <a:pt x="62" y="42"/>
                  </a:lnTo>
                  <a:lnTo>
                    <a:pt x="62" y="62"/>
                  </a:lnTo>
                  <a:lnTo>
                    <a:pt x="20" y="62"/>
                  </a:lnTo>
                  <a:lnTo>
                    <a:pt x="20" y="88"/>
                  </a:lnTo>
                  <a:lnTo>
                    <a:pt x="70" y="88"/>
                  </a:lnTo>
                  <a:lnTo>
                    <a:pt x="7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124"/>
            <p:cNvSpPr>
              <a:spLocks noEditPoints="1"/>
            </p:cNvSpPr>
            <p:nvPr/>
          </p:nvSpPr>
          <p:spPr bwMode="auto">
            <a:xfrm>
              <a:off x="11261725" y="735010"/>
              <a:ext cx="127000" cy="168275"/>
            </a:xfrm>
            <a:custGeom>
              <a:avLst/>
              <a:gdLst>
                <a:gd name="T0" fmla="*/ 2147483647 w 80"/>
                <a:gd name="T1" fmla="*/ 2147483647 h 106"/>
                <a:gd name="T2" fmla="*/ 2147483647 w 80"/>
                <a:gd name="T3" fmla="*/ 2147483647 h 106"/>
                <a:gd name="T4" fmla="*/ 2147483647 w 80"/>
                <a:gd name="T5" fmla="*/ 2147483647 h 106"/>
                <a:gd name="T6" fmla="*/ 2147483647 w 80"/>
                <a:gd name="T7" fmla="*/ 2147483647 h 106"/>
                <a:gd name="T8" fmla="*/ 0 w 80"/>
                <a:gd name="T9" fmla="*/ 2147483647 h 106"/>
                <a:gd name="T10" fmla="*/ 0 w 80"/>
                <a:gd name="T11" fmla="*/ 0 h 106"/>
                <a:gd name="T12" fmla="*/ 2147483647 w 80"/>
                <a:gd name="T13" fmla="*/ 0 h 106"/>
                <a:gd name="T14" fmla="*/ 2147483647 w 80"/>
                <a:gd name="T15" fmla="*/ 0 h 106"/>
                <a:gd name="T16" fmla="*/ 2147483647 w 80"/>
                <a:gd name="T17" fmla="*/ 0 h 106"/>
                <a:gd name="T18" fmla="*/ 2147483647 w 80"/>
                <a:gd name="T19" fmla="*/ 2147483647 h 106"/>
                <a:gd name="T20" fmla="*/ 2147483647 w 80"/>
                <a:gd name="T21" fmla="*/ 2147483647 h 106"/>
                <a:gd name="T22" fmla="*/ 2147483647 w 80"/>
                <a:gd name="T23" fmla="*/ 2147483647 h 106"/>
                <a:gd name="T24" fmla="*/ 2147483647 w 80"/>
                <a:gd name="T25" fmla="*/ 2147483647 h 106"/>
                <a:gd name="T26" fmla="*/ 2147483647 w 80"/>
                <a:gd name="T27" fmla="*/ 2147483647 h 106"/>
                <a:gd name="T28" fmla="*/ 2147483647 w 80"/>
                <a:gd name="T29" fmla="*/ 2147483647 h 106"/>
                <a:gd name="T30" fmla="*/ 2147483647 w 80"/>
                <a:gd name="T31" fmla="*/ 2147483647 h 106"/>
                <a:gd name="T32" fmla="*/ 2147483647 w 80"/>
                <a:gd name="T33" fmla="*/ 2147483647 h 106"/>
                <a:gd name="T34" fmla="*/ 2147483647 w 80"/>
                <a:gd name="T35" fmla="*/ 2147483647 h 106"/>
                <a:gd name="T36" fmla="*/ 2147483647 w 80"/>
                <a:gd name="T37" fmla="*/ 2147483647 h 106"/>
                <a:gd name="T38" fmla="*/ 2147483647 w 80"/>
                <a:gd name="T39" fmla="*/ 2147483647 h 106"/>
                <a:gd name="T40" fmla="*/ 2147483647 w 80"/>
                <a:gd name="T41" fmla="*/ 2147483647 h 106"/>
                <a:gd name="T42" fmla="*/ 2147483647 w 80"/>
                <a:gd name="T43" fmla="*/ 2147483647 h 106"/>
                <a:gd name="T44" fmla="*/ 2147483647 w 80"/>
                <a:gd name="T45" fmla="*/ 2147483647 h 106"/>
                <a:gd name="T46" fmla="*/ 2147483647 w 80"/>
                <a:gd name="T47" fmla="*/ 2147483647 h 106"/>
                <a:gd name="T48" fmla="*/ 2147483647 w 80"/>
                <a:gd name="T49" fmla="*/ 2147483647 h 106"/>
                <a:gd name="T50" fmla="*/ 2147483647 w 80"/>
                <a:gd name="T51" fmla="*/ 2147483647 h 106"/>
                <a:gd name="T52" fmla="*/ 2147483647 w 80"/>
                <a:gd name="T53" fmla="*/ 2147483647 h 106"/>
                <a:gd name="T54" fmla="*/ 2147483647 w 80"/>
                <a:gd name="T55" fmla="*/ 2147483647 h 106"/>
                <a:gd name="T56" fmla="*/ 2147483647 w 80"/>
                <a:gd name="T57" fmla="*/ 2147483647 h 106"/>
                <a:gd name="T58" fmla="*/ 2147483647 w 80"/>
                <a:gd name="T59" fmla="*/ 2147483647 h 106"/>
                <a:gd name="T60" fmla="*/ 2147483647 w 80"/>
                <a:gd name="T61" fmla="*/ 2147483647 h 106"/>
                <a:gd name="T62" fmla="*/ 2147483647 w 80"/>
                <a:gd name="T63" fmla="*/ 2147483647 h 106"/>
                <a:gd name="T64" fmla="*/ 2147483647 w 80"/>
                <a:gd name="T65" fmla="*/ 2147483647 h 106"/>
                <a:gd name="T66" fmla="*/ 2147483647 w 80"/>
                <a:gd name="T67" fmla="*/ 2147483647 h 106"/>
                <a:gd name="T68" fmla="*/ 2147483647 w 80"/>
                <a:gd name="T69" fmla="*/ 2147483647 h 106"/>
                <a:gd name="T70" fmla="*/ 2147483647 w 80"/>
                <a:gd name="T71" fmla="*/ 2147483647 h 106"/>
                <a:gd name="T72" fmla="*/ 2147483647 w 80"/>
                <a:gd name="T73" fmla="*/ 2147483647 h 106"/>
                <a:gd name="T74" fmla="*/ 2147483647 w 8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80" h="106">
                  <a:moveTo>
                    <a:pt x="56" y="106"/>
                  </a:moveTo>
                  <a:lnTo>
                    <a:pt x="36" y="64"/>
                  </a:lnTo>
                  <a:lnTo>
                    <a:pt x="20" y="64"/>
                  </a:lnTo>
                  <a:lnTo>
                    <a:pt x="20" y="106"/>
                  </a:lnTo>
                  <a:lnTo>
                    <a:pt x="0" y="106"/>
                  </a:lnTo>
                  <a:lnTo>
                    <a:pt x="0" y="0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62" y="4"/>
                  </a:lnTo>
                  <a:lnTo>
                    <a:pt x="68" y="8"/>
                  </a:lnTo>
                  <a:lnTo>
                    <a:pt x="70" y="14"/>
                  </a:lnTo>
                  <a:lnTo>
                    <a:pt x="74" y="20"/>
                  </a:lnTo>
                  <a:lnTo>
                    <a:pt x="76" y="26"/>
                  </a:lnTo>
                  <a:lnTo>
                    <a:pt x="76" y="32"/>
                  </a:lnTo>
                  <a:lnTo>
                    <a:pt x="74" y="42"/>
                  </a:lnTo>
                  <a:lnTo>
                    <a:pt x="70" y="50"/>
                  </a:lnTo>
                  <a:lnTo>
                    <a:pt x="64" y="56"/>
                  </a:lnTo>
                  <a:lnTo>
                    <a:pt x="56" y="60"/>
                  </a:lnTo>
                  <a:lnTo>
                    <a:pt x="80" y="106"/>
                  </a:lnTo>
                  <a:lnTo>
                    <a:pt x="56" y="106"/>
                  </a:lnTo>
                  <a:close/>
                  <a:moveTo>
                    <a:pt x="40" y="18"/>
                  </a:moveTo>
                  <a:lnTo>
                    <a:pt x="20" y="18"/>
                  </a:lnTo>
                  <a:lnTo>
                    <a:pt x="20" y="46"/>
                  </a:lnTo>
                  <a:lnTo>
                    <a:pt x="40" y="46"/>
                  </a:lnTo>
                  <a:lnTo>
                    <a:pt x="46" y="44"/>
                  </a:lnTo>
                  <a:lnTo>
                    <a:pt x="52" y="42"/>
                  </a:lnTo>
                  <a:lnTo>
                    <a:pt x="54" y="38"/>
                  </a:lnTo>
                  <a:lnTo>
                    <a:pt x="56" y="32"/>
                  </a:lnTo>
                  <a:lnTo>
                    <a:pt x="54" y="26"/>
                  </a:lnTo>
                  <a:lnTo>
                    <a:pt x="52" y="22"/>
                  </a:lnTo>
                  <a:lnTo>
                    <a:pt x="46" y="18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125"/>
            <p:cNvSpPr>
              <a:spLocks noEditPoints="1"/>
            </p:cNvSpPr>
            <p:nvPr/>
          </p:nvSpPr>
          <p:spPr bwMode="auto">
            <a:xfrm>
              <a:off x="11471275" y="731835"/>
              <a:ext cx="123825" cy="171450"/>
            </a:xfrm>
            <a:custGeom>
              <a:avLst/>
              <a:gdLst>
                <a:gd name="T0" fmla="*/ 2147483647 w 78"/>
                <a:gd name="T1" fmla="*/ 2147483647 h 108"/>
                <a:gd name="T2" fmla="*/ 2147483647 w 78"/>
                <a:gd name="T3" fmla="*/ 2147483647 h 108"/>
                <a:gd name="T4" fmla="*/ 2147483647 w 78"/>
                <a:gd name="T5" fmla="*/ 2147483647 h 108"/>
                <a:gd name="T6" fmla="*/ 2147483647 w 78"/>
                <a:gd name="T7" fmla="*/ 2147483647 h 108"/>
                <a:gd name="T8" fmla="*/ 2147483647 w 78"/>
                <a:gd name="T9" fmla="*/ 2147483647 h 108"/>
                <a:gd name="T10" fmla="*/ 2147483647 w 78"/>
                <a:gd name="T11" fmla="*/ 2147483647 h 108"/>
                <a:gd name="T12" fmla="*/ 2147483647 w 78"/>
                <a:gd name="T13" fmla="*/ 2147483647 h 108"/>
                <a:gd name="T14" fmla="*/ 0 w 78"/>
                <a:gd name="T15" fmla="*/ 2147483647 h 108"/>
                <a:gd name="T16" fmla="*/ 0 w 78"/>
                <a:gd name="T17" fmla="*/ 2147483647 h 108"/>
                <a:gd name="T18" fmla="*/ 2147483647 w 78"/>
                <a:gd name="T19" fmla="*/ 2147483647 h 108"/>
                <a:gd name="T20" fmla="*/ 2147483647 w 78"/>
                <a:gd name="T21" fmla="*/ 2147483647 h 108"/>
                <a:gd name="T22" fmla="*/ 2147483647 w 78"/>
                <a:gd name="T23" fmla="*/ 2147483647 h 108"/>
                <a:gd name="T24" fmla="*/ 2147483647 w 78"/>
                <a:gd name="T25" fmla="*/ 0 h 108"/>
                <a:gd name="T26" fmla="*/ 2147483647 w 78"/>
                <a:gd name="T27" fmla="*/ 2147483647 h 108"/>
                <a:gd name="T28" fmla="*/ 2147483647 w 78"/>
                <a:gd name="T29" fmla="*/ 2147483647 h 108"/>
                <a:gd name="T30" fmla="*/ 2147483647 w 78"/>
                <a:gd name="T31" fmla="*/ 2147483647 h 108"/>
                <a:gd name="T32" fmla="*/ 2147483647 w 78"/>
                <a:gd name="T33" fmla="*/ 2147483647 h 108"/>
                <a:gd name="T34" fmla="*/ 2147483647 w 78"/>
                <a:gd name="T35" fmla="*/ 2147483647 h 108"/>
                <a:gd name="T36" fmla="*/ 2147483647 w 78"/>
                <a:gd name="T37" fmla="*/ 2147483647 h 108"/>
                <a:gd name="T38" fmla="*/ 2147483647 w 78"/>
                <a:gd name="T39" fmla="*/ 2147483647 h 108"/>
                <a:gd name="T40" fmla="*/ 2147483647 w 78"/>
                <a:gd name="T41" fmla="*/ 2147483647 h 108"/>
                <a:gd name="T42" fmla="*/ 2147483647 w 78"/>
                <a:gd name="T43" fmla="*/ 2147483647 h 108"/>
                <a:gd name="T44" fmla="*/ 2147483647 w 78"/>
                <a:gd name="T45" fmla="*/ 2147483647 h 108"/>
                <a:gd name="T46" fmla="*/ 2147483647 w 78"/>
                <a:gd name="T47" fmla="*/ 2147483647 h 108"/>
                <a:gd name="T48" fmla="*/ 2147483647 w 78"/>
                <a:gd name="T49" fmla="*/ 2147483647 h 108"/>
                <a:gd name="T50" fmla="*/ 2147483647 w 78"/>
                <a:gd name="T51" fmla="*/ 2147483647 h 108"/>
                <a:gd name="T52" fmla="*/ 2147483647 w 78"/>
                <a:gd name="T53" fmla="*/ 2147483647 h 108"/>
                <a:gd name="T54" fmla="*/ 2147483647 w 78"/>
                <a:gd name="T55" fmla="*/ 2147483647 h 108"/>
                <a:gd name="T56" fmla="*/ 2147483647 w 78"/>
                <a:gd name="T57" fmla="*/ 2147483647 h 108"/>
                <a:gd name="T58" fmla="*/ 2147483647 w 78"/>
                <a:gd name="T59" fmla="*/ 2147483647 h 108"/>
                <a:gd name="T60" fmla="*/ 2147483647 w 78"/>
                <a:gd name="T61" fmla="*/ 2147483647 h 108"/>
                <a:gd name="T62" fmla="*/ 2147483647 w 78"/>
                <a:gd name="T63" fmla="*/ 2147483647 h 108"/>
                <a:gd name="T64" fmla="*/ 2147483647 w 78"/>
                <a:gd name="T65" fmla="*/ 2147483647 h 108"/>
                <a:gd name="T66" fmla="*/ 2147483647 w 78"/>
                <a:gd name="T67" fmla="*/ 2147483647 h 108"/>
                <a:gd name="T68" fmla="*/ 2147483647 w 78"/>
                <a:gd name="T69" fmla="*/ 2147483647 h 108"/>
                <a:gd name="T70" fmla="*/ 2147483647 w 78"/>
                <a:gd name="T71" fmla="*/ 2147483647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8" h="108">
                  <a:moveTo>
                    <a:pt x="68" y="96"/>
                  </a:moveTo>
                  <a:lnTo>
                    <a:pt x="68" y="96"/>
                  </a:lnTo>
                  <a:lnTo>
                    <a:pt x="62" y="102"/>
                  </a:lnTo>
                  <a:lnTo>
                    <a:pt x="56" y="106"/>
                  </a:lnTo>
                  <a:lnTo>
                    <a:pt x="48" y="108"/>
                  </a:lnTo>
                  <a:lnTo>
                    <a:pt x="40" y="108"/>
                  </a:lnTo>
                  <a:lnTo>
                    <a:pt x="32" y="108"/>
                  </a:lnTo>
                  <a:lnTo>
                    <a:pt x="24" y="106"/>
                  </a:lnTo>
                  <a:lnTo>
                    <a:pt x="16" y="102"/>
                  </a:lnTo>
                  <a:lnTo>
                    <a:pt x="10" y="96"/>
                  </a:lnTo>
                  <a:lnTo>
                    <a:pt x="4" y="88"/>
                  </a:lnTo>
                  <a:lnTo>
                    <a:pt x="2" y="78"/>
                  </a:lnTo>
                  <a:lnTo>
                    <a:pt x="0" y="68"/>
                  </a:lnTo>
                  <a:lnTo>
                    <a:pt x="0" y="54"/>
                  </a:lnTo>
                  <a:lnTo>
                    <a:pt x="0" y="42"/>
                  </a:lnTo>
                  <a:lnTo>
                    <a:pt x="2" y="30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4" y="20"/>
                  </a:lnTo>
                  <a:lnTo>
                    <a:pt x="78" y="30"/>
                  </a:lnTo>
                  <a:lnTo>
                    <a:pt x="78" y="42"/>
                  </a:lnTo>
                  <a:lnTo>
                    <a:pt x="78" y="54"/>
                  </a:lnTo>
                  <a:lnTo>
                    <a:pt x="78" y="68"/>
                  </a:lnTo>
                  <a:lnTo>
                    <a:pt x="78" y="78"/>
                  </a:lnTo>
                  <a:lnTo>
                    <a:pt x="74" y="88"/>
                  </a:lnTo>
                  <a:lnTo>
                    <a:pt x="68" y="96"/>
                  </a:lnTo>
                  <a:close/>
                  <a:moveTo>
                    <a:pt x="52" y="24"/>
                  </a:moveTo>
                  <a:lnTo>
                    <a:pt x="52" y="24"/>
                  </a:lnTo>
                  <a:lnTo>
                    <a:pt x="48" y="20"/>
                  </a:lnTo>
                  <a:lnTo>
                    <a:pt x="40" y="18"/>
                  </a:lnTo>
                  <a:lnTo>
                    <a:pt x="32" y="20"/>
                  </a:lnTo>
                  <a:lnTo>
                    <a:pt x="26" y="24"/>
                  </a:lnTo>
                  <a:lnTo>
                    <a:pt x="24" y="28"/>
                  </a:lnTo>
                  <a:lnTo>
                    <a:pt x="22" y="34"/>
                  </a:lnTo>
                  <a:lnTo>
                    <a:pt x="22" y="54"/>
                  </a:lnTo>
                  <a:lnTo>
                    <a:pt x="22" y="76"/>
                  </a:lnTo>
                  <a:lnTo>
                    <a:pt x="24" y="80"/>
                  </a:lnTo>
                  <a:lnTo>
                    <a:pt x="26" y="84"/>
                  </a:lnTo>
                  <a:lnTo>
                    <a:pt x="32" y="88"/>
                  </a:lnTo>
                  <a:lnTo>
                    <a:pt x="40" y="90"/>
                  </a:lnTo>
                  <a:lnTo>
                    <a:pt x="48" y="88"/>
                  </a:lnTo>
                  <a:lnTo>
                    <a:pt x="52" y="84"/>
                  </a:lnTo>
                  <a:lnTo>
                    <a:pt x="56" y="80"/>
                  </a:lnTo>
                  <a:lnTo>
                    <a:pt x="58" y="76"/>
                  </a:lnTo>
                  <a:lnTo>
                    <a:pt x="58" y="54"/>
                  </a:lnTo>
                  <a:lnTo>
                    <a:pt x="58" y="34"/>
                  </a:lnTo>
                  <a:lnTo>
                    <a:pt x="56" y="28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126"/>
            <p:cNvSpPr>
              <a:spLocks/>
            </p:cNvSpPr>
            <p:nvPr/>
          </p:nvSpPr>
          <p:spPr bwMode="auto">
            <a:xfrm>
              <a:off x="11633200" y="735010"/>
              <a:ext cx="111125" cy="168275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0 w 70"/>
                <a:gd name="T13" fmla="*/ 2147483647 h 106"/>
                <a:gd name="T14" fmla="*/ 0 w 70"/>
                <a:gd name="T15" fmla="*/ 0 h 106"/>
                <a:gd name="T16" fmla="*/ 2147483647 w 70"/>
                <a:gd name="T17" fmla="*/ 0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0" h="106">
                  <a:moveTo>
                    <a:pt x="20" y="18"/>
                  </a:moveTo>
                  <a:lnTo>
                    <a:pt x="20" y="44"/>
                  </a:lnTo>
                  <a:lnTo>
                    <a:pt x="62" y="44"/>
                  </a:lnTo>
                  <a:lnTo>
                    <a:pt x="62" y="62"/>
                  </a:lnTo>
                  <a:lnTo>
                    <a:pt x="20" y="62"/>
                  </a:lnTo>
                  <a:lnTo>
                    <a:pt x="20" y="106"/>
                  </a:lnTo>
                  <a:lnTo>
                    <a:pt x="0" y="106"/>
                  </a:lnTo>
                  <a:lnTo>
                    <a:pt x="0" y="0"/>
                  </a:lnTo>
                  <a:lnTo>
                    <a:pt x="70" y="0"/>
                  </a:lnTo>
                  <a:lnTo>
                    <a:pt x="70" y="18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127"/>
            <p:cNvSpPr>
              <a:spLocks noEditPoints="1"/>
            </p:cNvSpPr>
            <p:nvPr/>
          </p:nvSpPr>
          <p:spPr bwMode="auto">
            <a:xfrm>
              <a:off x="13642975" y="493710"/>
              <a:ext cx="781050" cy="806450"/>
            </a:xfrm>
            <a:custGeom>
              <a:avLst/>
              <a:gdLst>
                <a:gd name="T0" fmla="*/ 2147483647 w 492"/>
                <a:gd name="T1" fmla="*/ 2147483647 h 508"/>
                <a:gd name="T2" fmla="*/ 2147483647 w 492"/>
                <a:gd name="T3" fmla="*/ 2147483647 h 508"/>
                <a:gd name="T4" fmla="*/ 2147483647 w 492"/>
                <a:gd name="T5" fmla="*/ 2147483647 h 508"/>
                <a:gd name="T6" fmla="*/ 2147483647 w 492"/>
                <a:gd name="T7" fmla="*/ 2147483647 h 508"/>
                <a:gd name="T8" fmla="*/ 2147483647 w 492"/>
                <a:gd name="T9" fmla="*/ 2147483647 h 508"/>
                <a:gd name="T10" fmla="*/ 2147483647 w 492"/>
                <a:gd name="T11" fmla="*/ 2147483647 h 508"/>
                <a:gd name="T12" fmla="*/ 0 w 492"/>
                <a:gd name="T13" fmla="*/ 2147483647 h 508"/>
                <a:gd name="T14" fmla="*/ 2147483647 w 492"/>
                <a:gd name="T15" fmla="*/ 2147483647 h 508"/>
                <a:gd name="T16" fmla="*/ 2147483647 w 492"/>
                <a:gd name="T17" fmla="*/ 2147483647 h 508"/>
                <a:gd name="T18" fmla="*/ 2147483647 w 492"/>
                <a:gd name="T19" fmla="*/ 2147483647 h 508"/>
                <a:gd name="T20" fmla="*/ 2147483647 w 492"/>
                <a:gd name="T21" fmla="*/ 2147483647 h 508"/>
                <a:gd name="T22" fmla="*/ 2147483647 w 492"/>
                <a:gd name="T23" fmla="*/ 2147483647 h 508"/>
                <a:gd name="T24" fmla="*/ 2147483647 w 492"/>
                <a:gd name="T25" fmla="*/ 0 h 508"/>
                <a:gd name="T26" fmla="*/ 2147483647 w 492"/>
                <a:gd name="T27" fmla="*/ 2147483647 h 508"/>
                <a:gd name="T28" fmla="*/ 2147483647 w 492"/>
                <a:gd name="T29" fmla="*/ 2147483647 h 508"/>
                <a:gd name="T30" fmla="*/ 2147483647 w 492"/>
                <a:gd name="T31" fmla="*/ 2147483647 h 508"/>
                <a:gd name="T32" fmla="*/ 2147483647 w 492"/>
                <a:gd name="T33" fmla="*/ 2147483647 h 508"/>
                <a:gd name="T34" fmla="*/ 2147483647 w 492"/>
                <a:gd name="T35" fmla="*/ 2147483647 h 508"/>
                <a:gd name="T36" fmla="*/ 2147483647 w 492"/>
                <a:gd name="T37" fmla="*/ 2147483647 h 50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2" h="508">
                  <a:moveTo>
                    <a:pt x="336" y="204"/>
                  </a:moveTo>
                  <a:lnTo>
                    <a:pt x="332" y="306"/>
                  </a:lnTo>
                  <a:lnTo>
                    <a:pt x="492" y="262"/>
                  </a:lnTo>
                  <a:lnTo>
                    <a:pt x="336" y="204"/>
                  </a:lnTo>
                  <a:close/>
                  <a:moveTo>
                    <a:pt x="210" y="136"/>
                  </a:moveTo>
                  <a:lnTo>
                    <a:pt x="122" y="244"/>
                  </a:lnTo>
                  <a:lnTo>
                    <a:pt x="0" y="396"/>
                  </a:lnTo>
                  <a:lnTo>
                    <a:pt x="188" y="346"/>
                  </a:lnTo>
                  <a:lnTo>
                    <a:pt x="296" y="508"/>
                  </a:lnTo>
                  <a:lnTo>
                    <a:pt x="302" y="386"/>
                  </a:lnTo>
                  <a:lnTo>
                    <a:pt x="312" y="184"/>
                  </a:lnTo>
                  <a:lnTo>
                    <a:pt x="320" y="0"/>
                  </a:lnTo>
                  <a:lnTo>
                    <a:pt x="210" y="136"/>
                  </a:lnTo>
                  <a:close/>
                  <a:moveTo>
                    <a:pt x="172" y="140"/>
                  </a:moveTo>
                  <a:lnTo>
                    <a:pt x="16" y="82"/>
                  </a:lnTo>
                  <a:lnTo>
                    <a:pt x="108" y="222"/>
                  </a:lnTo>
                  <a:lnTo>
                    <a:pt x="172" y="140"/>
                  </a:lnTo>
                  <a:close/>
                </a:path>
              </a:pathLst>
            </a:custGeom>
            <a:solidFill>
              <a:srgbClr val="76B8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128"/>
            <p:cNvSpPr>
              <a:spLocks/>
            </p:cNvSpPr>
            <p:nvPr/>
          </p:nvSpPr>
          <p:spPr bwMode="auto">
            <a:xfrm>
              <a:off x="12652375" y="1893885"/>
              <a:ext cx="479425" cy="495300"/>
            </a:xfrm>
            <a:custGeom>
              <a:avLst/>
              <a:gdLst>
                <a:gd name="T0" fmla="*/ 0 w 302"/>
                <a:gd name="T1" fmla="*/ 2147483647 h 312"/>
                <a:gd name="T2" fmla="*/ 2147483647 w 302"/>
                <a:gd name="T3" fmla="*/ 2147483647 h 312"/>
                <a:gd name="T4" fmla="*/ 2147483647 w 302"/>
                <a:gd name="T5" fmla="*/ 0 h 312"/>
                <a:gd name="T6" fmla="*/ 2147483647 w 302"/>
                <a:gd name="T7" fmla="*/ 2147483647 h 312"/>
                <a:gd name="T8" fmla="*/ 2147483647 w 302"/>
                <a:gd name="T9" fmla="*/ 2147483647 h 312"/>
                <a:gd name="T10" fmla="*/ 2147483647 w 302"/>
                <a:gd name="T11" fmla="*/ 2147483647 h 312"/>
                <a:gd name="T12" fmla="*/ 2147483647 w 302"/>
                <a:gd name="T13" fmla="*/ 2147483647 h 312"/>
                <a:gd name="T14" fmla="*/ 2147483647 w 302"/>
                <a:gd name="T15" fmla="*/ 2147483647 h 312"/>
                <a:gd name="T16" fmla="*/ 2147483647 w 302"/>
                <a:gd name="T17" fmla="*/ 2147483647 h 312"/>
                <a:gd name="T18" fmla="*/ 2147483647 w 302"/>
                <a:gd name="T19" fmla="*/ 2147483647 h 312"/>
                <a:gd name="T20" fmla="*/ 0 w 302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2" h="312">
                  <a:moveTo>
                    <a:pt x="0" y="162"/>
                  </a:moveTo>
                  <a:lnTo>
                    <a:pt x="110" y="120"/>
                  </a:lnTo>
                  <a:lnTo>
                    <a:pt x="104" y="0"/>
                  </a:lnTo>
                  <a:lnTo>
                    <a:pt x="178" y="92"/>
                  </a:lnTo>
                  <a:lnTo>
                    <a:pt x="290" y="50"/>
                  </a:lnTo>
                  <a:lnTo>
                    <a:pt x="226" y="150"/>
                  </a:lnTo>
                  <a:lnTo>
                    <a:pt x="302" y="242"/>
                  </a:lnTo>
                  <a:lnTo>
                    <a:pt x="186" y="212"/>
                  </a:lnTo>
                  <a:lnTo>
                    <a:pt x="122" y="312"/>
                  </a:lnTo>
                  <a:lnTo>
                    <a:pt x="114" y="19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129"/>
            <p:cNvSpPr>
              <a:spLocks/>
            </p:cNvSpPr>
            <p:nvPr/>
          </p:nvSpPr>
          <p:spPr bwMode="auto">
            <a:xfrm>
              <a:off x="13201650" y="1328735"/>
              <a:ext cx="641350" cy="619125"/>
            </a:xfrm>
            <a:custGeom>
              <a:avLst/>
              <a:gdLst>
                <a:gd name="T0" fmla="*/ 0 w 404"/>
                <a:gd name="T1" fmla="*/ 2147483647 h 390"/>
                <a:gd name="T2" fmla="*/ 2147483647 w 404"/>
                <a:gd name="T3" fmla="*/ 2147483647 h 390"/>
                <a:gd name="T4" fmla="*/ 2147483647 w 404"/>
                <a:gd name="T5" fmla="*/ 0 h 390"/>
                <a:gd name="T6" fmla="*/ 2147483647 w 404"/>
                <a:gd name="T7" fmla="*/ 2147483647 h 390"/>
                <a:gd name="T8" fmla="*/ 2147483647 w 404"/>
                <a:gd name="T9" fmla="*/ 2147483647 h 390"/>
                <a:gd name="T10" fmla="*/ 2147483647 w 404"/>
                <a:gd name="T11" fmla="*/ 2147483647 h 390"/>
                <a:gd name="T12" fmla="*/ 2147483647 w 404"/>
                <a:gd name="T13" fmla="*/ 2147483647 h 390"/>
                <a:gd name="T14" fmla="*/ 2147483647 w 404"/>
                <a:gd name="T15" fmla="*/ 2147483647 h 390"/>
                <a:gd name="T16" fmla="*/ 2147483647 w 404"/>
                <a:gd name="T17" fmla="*/ 2147483647 h 390"/>
                <a:gd name="T18" fmla="*/ 2147483647 w 404"/>
                <a:gd name="T19" fmla="*/ 2147483647 h 390"/>
                <a:gd name="T20" fmla="*/ 0 w 404"/>
                <a:gd name="T21" fmla="*/ 2147483647 h 39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4" h="390">
                  <a:moveTo>
                    <a:pt x="0" y="234"/>
                  </a:moveTo>
                  <a:lnTo>
                    <a:pt x="128" y="150"/>
                  </a:lnTo>
                  <a:lnTo>
                    <a:pt x="86" y="0"/>
                  </a:lnTo>
                  <a:lnTo>
                    <a:pt x="208" y="96"/>
                  </a:lnTo>
                  <a:lnTo>
                    <a:pt x="336" y="12"/>
                  </a:lnTo>
                  <a:lnTo>
                    <a:pt x="282" y="156"/>
                  </a:lnTo>
                  <a:lnTo>
                    <a:pt x="404" y="252"/>
                  </a:lnTo>
                  <a:lnTo>
                    <a:pt x="250" y="246"/>
                  </a:lnTo>
                  <a:lnTo>
                    <a:pt x="196" y="390"/>
                  </a:lnTo>
                  <a:lnTo>
                    <a:pt x="154" y="242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rgbClr val="BCC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130"/>
            <p:cNvSpPr>
              <a:spLocks/>
            </p:cNvSpPr>
            <p:nvPr/>
          </p:nvSpPr>
          <p:spPr bwMode="auto">
            <a:xfrm>
              <a:off x="12118975" y="2243135"/>
              <a:ext cx="346075" cy="333375"/>
            </a:xfrm>
            <a:custGeom>
              <a:avLst/>
              <a:gdLst>
                <a:gd name="T0" fmla="*/ 2147483647 w 218"/>
                <a:gd name="T1" fmla="*/ 0 h 210"/>
                <a:gd name="T2" fmla="*/ 2147483647 w 218"/>
                <a:gd name="T3" fmla="*/ 2147483647 h 210"/>
                <a:gd name="T4" fmla="*/ 2147483647 w 218"/>
                <a:gd name="T5" fmla="*/ 2147483647 h 210"/>
                <a:gd name="T6" fmla="*/ 2147483647 w 218"/>
                <a:gd name="T7" fmla="*/ 2147483647 h 210"/>
                <a:gd name="T8" fmla="*/ 2147483647 w 218"/>
                <a:gd name="T9" fmla="*/ 2147483647 h 210"/>
                <a:gd name="T10" fmla="*/ 2147483647 w 218"/>
                <a:gd name="T11" fmla="*/ 2147483647 h 210"/>
                <a:gd name="T12" fmla="*/ 2147483647 w 218"/>
                <a:gd name="T13" fmla="*/ 2147483647 h 210"/>
                <a:gd name="T14" fmla="*/ 2147483647 w 218"/>
                <a:gd name="T15" fmla="*/ 2147483647 h 210"/>
                <a:gd name="T16" fmla="*/ 0 w 218"/>
                <a:gd name="T17" fmla="*/ 2147483647 h 210"/>
                <a:gd name="T18" fmla="*/ 2147483647 w 218"/>
                <a:gd name="T19" fmla="*/ 2147483647 h 210"/>
                <a:gd name="T20" fmla="*/ 2147483647 w 218"/>
                <a:gd name="T21" fmla="*/ 0 h 2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8" h="210">
                  <a:moveTo>
                    <a:pt x="104" y="0"/>
                  </a:moveTo>
                  <a:lnTo>
                    <a:pt x="134" y="78"/>
                  </a:lnTo>
                  <a:lnTo>
                    <a:pt x="218" y="74"/>
                  </a:lnTo>
                  <a:lnTo>
                    <a:pt x="154" y="126"/>
                  </a:lnTo>
                  <a:lnTo>
                    <a:pt x="184" y="204"/>
                  </a:lnTo>
                  <a:lnTo>
                    <a:pt x="114" y="158"/>
                  </a:lnTo>
                  <a:lnTo>
                    <a:pt x="50" y="210"/>
                  </a:lnTo>
                  <a:lnTo>
                    <a:pt x="70" y="130"/>
                  </a:lnTo>
                  <a:lnTo>
                    <a:pt x="0" y="86"/>
                  </a:lnTo>
                  <a:lnTo>
                    <a:pt x="84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131"/>
            <p:cNvSpPr>
              <a:spLocks/>
            </p:cNvSpPr>
            <p:nvPr/>
          </p:nvSpPr>
          <p:spPr bwMode="auto">
            <a:xfrm>
              <a:off x="11655425" y="2382835"/>
              <a:ext cx="292100" cy="288925"/>
            </a:xfrm>
            <a:custGeom>
              <a:avLst/>
              <a:gdLst>
                <a:gd name="T0" fmla="*/ 2147483647 w 184"/>
                <a:gd name="T1" fmla="*/ 0 h 182"/>
                <a:gd name="T2" fmla="*/ 2147483647 w 184"/>
                <a:gd name="T3" fmla="*/ 2147483647 h 182"/>
                <a:gd name="T4" fmla="*/ 2147483647 w 184"/>
                <a:gd name="T5" fmla="*/ 2147483647 h 182"/>
                <a:gd name="T6" fmla="*/ 2147483647 w 184"/>
                <a:gd name="T7" fmla="*/ 2147483647 h 182"/>
                <a:gd name="T8" fmla="*/ 2147483647 w 184"/>
                <a:gd name="T9" fmla="*/ 2147483647 h 182"/>
                <a:gd name="T10" fmla="*/ 2147483647 w 184"/>
                <a:gd name="T11" fmla="*/ 2147483647 h 182"/>
                <a:gd name="T12" fmla="*/ 2147483647 w 184"/>
                <a:gd name="T13" fmla="*/ 2147483647 h 182"/>
                <a:gd name="T14" fmla="*/ 2147483647 w 184"/>
                <a:gd name="T15" fmla="*/ 2147483647 h 182"/>
                <a:gd name="T16" fmla="*/ 0 w 184"/>
                <a:gd name="T17" fmla="*/ 2147483647 h 182"/>
                <a:gd name="T18" fmla="*/ 2147483647 w 184"/>
                <a:gd name="T19" fmla="*/ 2147483647 h 182"/>
                <a:gd name="T20" fmla="*/ 2147483647 w 184"/>
                <a:gd name="T21" fmla="*/ 0 h 1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4" h="182">
                  <a:moveTo>
                    <a:pt x="102" y="0"/>
                  </a:moveTo>
                  <a:lnTo>
                    <a:pt x="114" y="70"/>
                  </a:lnTo>
                  <a:lnTo>
                    <a:pt x="184" y="80"/>
                  </a:lnTo>
                  <a:lnTo>
                    <a:pt x="120" y="112"/>
                  </a:lnTo>
                  <a:lnTo>
                    <a:pt x="132" y="182"/>
                  </a:lnTo>
                  <a:lnTo>
                    <a:pt x="82" y="132"/>
                  </a:lnTo>
                  <a:lnTo>
                    <a:pt x="20" y="166"/>
                  </a:lnTo>
                  <a:lnTo>
                    <a:pt x="52" y="102"/>
                  </a:lnTo>
                  <a:lnTo>
                    <a:pt x="0" y="54"/>
                  </a:lnTo>
                  <a:lnTo>
                    <a:pt x="70" y="6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132"/>
            <p:cNvSpPr>
              <a:spLocks/>
            </p:cNvSpPr>
            <p:nvPr/>
          </p:nvSpPr>
          <p:spPr bwMode="auto">
            <a:xfrm>
              <a:off x="11245850" y="2265360"/>
              <a:ext cx="228600" cy="228600"/>
            </a:xfrm>
            <a:custGeom>
              <a:avLst/>
              <a:gdLst>
                <a:gd name="T0" fmla="*/ 2147483647 w 144"/>
                <a:gd name="T1" fmla="*/ 0 h 144"/>
                <a:gd name="T2" fmla="*/ 2147483647 w 144"/>
                <a:gd name="T3" fmla="*/ 2147483647 h 144"/>
                <a:gd name="T4" fmla="*/ 2147483647 w 144"/>
                <a:gd name="T5" fmla="*/ 2147483647 h 144"/>
                <a:gd name="T6" fmla="*/ 2147483647 w 144"/>
                <a:gd name="T7" fmla="*/ 2147483647 h 144"/>
                <a:gd name="T8" fmla="*/ 2147483647 w 144"/>
                <a:gd name="T9" fmla="*/ 2147483647 h 144"/>
                <a:gd name="T10" fmla="*/ 2147483647 w 144"/>
                <a:gd name="T11" fmla="*/ 2147483647 h 144"/>
                <a:gd name="T12" fmla="*/ 2147483647 w 144"/>
                <a:gd name="T13" fmla="*/ 2147483647 h 144"/>
                <a:gd name="T14" fmla="*/ 2147483647 w 144"/>
                <a:gd name="T15" fmla="*/ 2147483647 h 144"/>
                <a:gd name="T16" fmla="*/ 0 w 144"/>
                <a:gd name="T17" fmla="*/ 2147483647 h 144"/>
                <a:gd name="T18" fmla="*/ 2147483647 w 144"/>
                <a:gd name="T19" fmla="*/ 2147483647 h 144"/>
                <a:gd name="T20" fmla="*/ 2147483647 w 144"/>
                <a:gd name="T21" fmla="*/ 0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4" h="144">
                  <a:moveTo>
                    <a:pt x="64" y="0"/>
                  </a:moveTo>
                  <a:lnTo>
                    <a:pt x="90" y="48"/>
                  </a:lnTo>
                  <a:lnTo>
                    <a:pt x="144" y="40"/>
                  </a:lnTo>
                  <a:lnTo>
                    <a:pt x="106" y="80"/>
                  </a:lnTo>
                  <a:lnTo>
                    <a:pt x="132" y="128"/>
                  </a:lnTo>
                  <a:lnTo>
                    <a:pt x="82" y="104"/>
                  </a:lnTo>
                  <a:lnTo>
                    <a:pt x="42" y="144"/>
                  </a:lnTo>
                  <a:lnTo>
                    <a:pt x="50" y="88"/>
                  </a:lnTo>
                  <a:lnTo>
                    <a:pt x="0" y="64"/>
                  </a:lnTo>
                  <a:lnTo>
                    <a:pt x="56" y="5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133"/>
            <p:cNvSpPr>
              <a:spLocks/>
            </p:cNvSpPr>
            <p:nvPr/>
          </p:nvSpPr>
          <p:spPr bwMode="auto">
            <a:xfrm>
              <a:off x="12077700" y="836610"/>
              <a:ext cx="136525" cy="133350"/>
            </a:xfrm>
            <a:custGeom>
              <a:avLst/>
              <a:gdLst>
                <a:gd name="T0" fmla="*/ 2147483647 w 86"/>
                <a:gd name="T1" fmla="*/ 2147483647 h 84"/>
                <a:gd name="T2" fmla="*/ 2147483647 w 86"/>
                <a:gd name="T3" fmla="*/ 2147483647 h 84"/>
                <a:gd name="T4" fmla="*/ 2147483647 w 86"/>
                <a:gd name="T5" fmla="*/ 2147483647 h 84"/>
                <a:gd name="T6" fmla="*/ 2147483647 w 86"/>
                <a:gd name="T7" fmla="*/ 2147483647 h 84"/>
                <a:gd name="T8" fmla="*/ 0 w 86"/>
                <a:gd name="T9" fmla="*/ 2147483647 h 84"/>
                <a:gd name="T10" fmla="*/ 2147483647 w 86"/>
                <a:gd name="T11" fmla="*/ 2147483647 h 84"/>
                <a:gd name="T12" fmla="*/ 2147483647 w 86"/>
                <a:gd name="T13" fmla="*/ 0 h 84"/>
                <a:gd name="T14" fmla="*/ 2147483647 w 86"/>
                <a:gd name="T15" fmla="*/ 2147483647 h 84"/>
                <a:gd name="T16" fmla="*/ 2147483647 w 86"/>
                <a:gd name="T17" fmla="*/ 2147483647 h 84"/>
                <a:gd name="T18" fmla="*/ 2147483647 w 86"/>
                <a:gd name="T19" fmla="*/ 2147483647 h 84"/>
                <a:gd name="T20" fmla="*/ 2147483647 w 86"/>
                <a:gd name="T21" fmla="*/ 2147483647 h 8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6" h="84">
                  <a:moveTo>
                    <a:pt x="62" y="84"/>
                  </a:moveTo>
                  <a:lnTo>
                    <a:pt x="38" y="62"/>
                  </a:lnTo>
                  <a:lnTo>
                    <a:pt x="10" y="76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32" y="28"/>
                  </a:lnTo>
                  <a:lnTo>
                    <a:pt x="46" y="0"/>
                  </a:lnTo>
                  <a:lnTo>
                    <a:pt x="52" y="32"/>
                  </a:lnTo>
                  <a:lnTo>
                    <a:pt x="86" y="36"/>
                  </a:lnTo>
                  <a:lnTo>
                    <a:pt x="56" y="52"/>
                  </a:lnTo>
                  <a:lnTo>
                    <a:pt x="62" y="84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12303125" y="738185"/>
              <a:ext cx="101600" cy="104775"/>
            </a:xfrm>
            <a:custGeom>
              <a:avLst/>
              <a:gdLst>
                <a:gd name="T0" fmla="*/ 2147483647 w 64"/>
                <a:gd name="T1" fmla="*/ 2147483647 h 66"/>
                <a:gd name="T2" fmla="*/ 2147483647 w 64"/>
                <a:gd name="T3" fmla="*/ 2147483647 h 66"/>
                <a:gd name="T4" fmla="*/ 0 w 64"/>
                <a:gd name="T5" fmla="*/ 2147483647 h 66"/>
                <a:gd name="T6" fmla="*/ 2147483647 w 64"/>
                <a:gd name="T7" fmla="*/ 2147483647 h 66"/>
                <a:gd name="T8" fmla="*/ 2147483647 w 64"/>
                <a:gd name="T9" fmla="*/ 0 h 66"/>
                <a:gd name="T10" fmla="*/ 2147483647 w 64"/>
                <a:gd name="T11" fmla="*/ 2147483647 h 66"/>
                <a:gd name="T12" fmla="*/ 2147483647 w 64"/>
                <a:gd name="T13" fmla="*/ 2147483647 h 66"/>
                <a:gd name="T14" fmla="*/ 2147483647 w 64"/>
                <a:gd name="T15" fmla="*/ 2147483647 h 66"/>
                <a:gd name="T16" fmla="*/ 2147483647 w 64"/>
                <a:gd name="T17" fmla="*/ 2147483647 h 66"/>
                <a:gd name="T18" fmla="*/ 2147483647 w 64"/>
                <a:gd name="T19" fmla="*/ 2147483647 h 66"/>
                <a:gd name="T20" fmla="*/ 2147483647 w 64"/>
                <a:gd name="T21" fmla="*/ 2147483647 h 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4" h="66">
                  <a:moveTo>
                    <a:pt x="2" y="54"/>
                  </a:moveTo>
                  <a:lnTo>
                    <a:pt x="16" y="34"/>
                  </a:lnTo>
                  <a:lnTo>
                    <a:pt x="0" y="14"/>
                  </a:lnTo>
                  <a:lnTo>
                    <a:pt x="24" y="22"/>
                  </a:lnTo>
                  <a:lnTo>
                    <a:pt x="38" y="0"/>
                  </a:lnTo>
                  <a:lnTo>
                    <a:pt x="40" y="26"/>
                  </a:lnTo>
                  <a:lnTo>
                    <a:pt x="64" y="34"/>
                  </a:lnTo>
                  <a:lnTo>
                    <a:pt x="40" y="42"/>
                  </a:lnTo>
                  <a:lnTo>
                    <a:pt x="40" y="66"/>
                  </a:lnTo>
                  <a:lnTo>
                    <a:pt x="26" y="46"/>
                  </a:lnTo>
                  <a:lnTo>
                    <a:pt x="2" y="54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135"/>
            <p:cNvSpPr>
              <a:spLocks/>
            </p:cNvSpPr>
            <p:nvPr/>
          </p:nvSpPr>
          <p:spPr bwMode="auto">
            <a:xfrm>
              <a:off x="11820525" y="963610"/>
              <a:ext cx="190500" cy="180975"/>
            </a:xfrm>
            <a:custGeom>
              <a:avLst/>
              <a:gdLst>
                <a:gd name="T0" fmla="*/ 2147483647 w 120"/>
                <a:gd name="T1" fmla="*/ 2147483647 h 114"/>
                <a:gd name="T2" fmla="*/ 2147483647 w 120"/>
                <a:gd name="T3" fmla="*/ 2147483647 h 114"/>
                <a:gd name="T4" fmla="*/ 2147483647 w 120"/>
                <a:gd name="T5" fmla="*/ 2147483647 h 114"/>
                <a:gd name="T6" fmla="*/ 2147483647 w 120"/>
                <a:gd name="T7" fmla="*/ 2147483647 h 114"/>
                <a:gd name="T8" fmla="*/ 0 w 120"/>
                <a:gd name="T9" fmla="*/ 2147483647 h 114"/>
                <a:gd name="T10" fmla="*/ 2147483647 w 120"/>
                <a:gd name="T11" fmla="*/ 2147483647 h 114"/>
                <a:gd name="T12" fmla="*/ 2147483647 w 120"/>
                <a:gd name="T13" fmla="*/ 0 h 114"/>
                <a:gd name="T14" fmla="*/ 2147483647 w 120"/>
                <a:gd name="T15" fmla="*/ 2147483647 h 114"/>
                <a:gd name="T16" fmla="*/ 2147483647 w 120"/>
                <a:gd name="T17" fmla="*/ 2147483647 h 114"/>
                <a:gd name="T18" fmla="*/ 2147483647 w 120"/>
                <a:gd name="T19" fmla="*/ 2147483647 h 114"/>
                <a:gd name="T20" fmla="*/ 2147483647 w 120"/>
                <a:gd name="T21" fmla="*/ 2147483647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0" h="114">
                  <a:moveTo>
                    <a:pt x="98" y="112"/>
                  </a:moveTo>
                  <a:lnTo>
                    <a:pt x="60" y="86"/>
                  </a:lnTo>
                  <a:lnTo>
                    <a:pt x="24" y="114"/>
                  </a:lnTo>
                  <a:lnTo>
                    <a:pt x="38" y="70"/>
                  </a:lnTo>
                  <a:lnTo>
                    <a:pt x="0" y="44"/>
                  </a:lnTo>
                  <a:lnTo>
                    <a:pt x="46" y="44"/>
                  </a:lnTo>
                  <a:lnTo>
                    <a:pt x="58" y="0"/>
                  </a:lnTo>
                  <a:lnTo>
                    <a:pt x="74" y="42"/>
                  </a:lnTo>
                  <a:lnTo>
                    <a:pt x="120" y="42"/>
                  </a:lnTo>
                  <a:lnTo>
                    <a:pt x="82" y="70"/>
                  </a:lnTo>
                  <a:lnTo>
                    <a:pt x="98" y="11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136"/>
            <p:cNvSpPr>
              <a:spLocks/>
            </p:cNvSpPr>
            <p:nvPr/>
          </p:nvSpPr>
          <p:spPr bwMode="auto">
            <a:xfrm>
              <a:off x="10325100" y="1922460"/>
              <a:ext cx="98425" cy="161925"/>
            </a:xfrm>
            <a:custGeom>
              <a:avLst/>
              <a:gdLst>
                <a:gd name="T0" fmla="*/ 2147483647 w 62"/>
                <a:gd name="T1" fmla="*/ 2147483647 h 102"/>
                <a:gd name="T2" fmla="*/ 2147483647 w 62"/>
                <a:gd name="T3" fmla="*/ 2147483647 h 102"/>
                <a:gd name="T4" fmla="*/ 2147483647 w 62"/>
                <a:gd name="T5" fmla="*/ 2147483647 h 102"/>
                <a:gd name="T6" fmla="*/ 2147483647 w 62"/>
                <a:gd name="T7" fmla="*/ 2147483647 h 102"/>
                <a:gd name="T8" fmla="*/ 2147483647 w 62"/>
                <a:gd name="T9" fmla="*/ 2147483647 h 102"/>
                <a:gd name="T10" fmla="*/ 0 w 62"/>
                <a:gd name="T11" fmla="*/ 2147483647 h 102"/>
                <a:gd name="T12" fmla="*/ 2147483647 w 62"/>
                <a:gd name="T13" fmla="*/ 2147483647 h 102"/>
                <a:gd name="T14" fmla="*/ 2147483647 w 62"/>
                <a:gd name="T15" fmla="*/ 2147483647 h 102"/>
                <a:gd name="T16" fmla="*/ 2147483647 w 62"/>
                <a:gd name="T17" fmla="*/ 2147483647 h 102"/>
                <a:gd name="T18" fmla="*/ 2147483647 w 62"/>
                <a:gd name="T19" fmla="*/ 2147483647 h 102"/>
                <a:gd name="T20" fmla="*/ 2147483647 w 62"/>
                <a:gd name="T21" fmla="*/ 2147483647 h 102"/>
                <a:gd name="T22" fmla="*/ 2147483647 w 62"/>
                <a:gd name="T23" fmla="*/ 2147483647 h 102"/>
                <a:gd name="T24" fmla="*/ 2147483647 w 62"/>
                <a:gd name="T25" fmla="*/ 2147483647 h 102"/>
                <a:gd name="T26" fmla="*/ 2147483647 w 62"/>
                <a:gd name="T27" fmla="*/ 2147483647 h 102"/>
                <a:gd name="T28" fmla="*/ 2147483647 w 62"/>
                <a:gd name="T29" fmla="*/ 2147483647 h 102"/>
                <a:gd name="T30" fmla="*/ 2147483647 w 62"/>
                <a:gd name="T31" fmla="*/ 0 h 102"/>
                <a:gd name="T32" fmla="*/ 2147483647 w 62"/>
                <a:gd name="T33" fmla="*/ 0 h 102"/>
                <a:gd name="T34" fmla="*/ 2147483647 w 62"/>
                <a:gd name="T35" fmla="*/ 2147483647 h 102"/>
                <a:gd name="T36" fmla="*/ 2147483647 w 62"/>
                <a:gd name="T37" fmla="*/ 2147483647 h 102"/>
                <a:gd name="T38" fmla="*/ 2147483647 w 62"/>
                <a:gd name="T39" fmla="*/ 2147483647 h 102"/>
                <a:gd name="T40" fmla="*/ 2147483647 w 62"/>
                <a:gd name="T41" fmla="*/ 2147483647 h 102"/>
                <a:gd name="T42" fmla="*/ 2147483647 w 62"/>
                <a:gd name="T43" fmla="*/ 2147483647 h 102"/>
                <a:gd name="T44" fmla="*/ 2147483647 w 62"/>
                <a:gd name="T45" fmla="*/ 2147483647 h 102"/>
                <a:gd name="T46" fmla="*/ 2147483647 w 62"/>
                <a:gd name="T47" fmla="*/ 2147483647 h 102"/>
                <a:gd name="T48" fmla="*/ 2147483647 w 62"/>
                <a:gd name="T49" fmla="*/ 2147483647 h 102"/>
                <a:gd name="T50" fmla="*/ 2147483647 w 62"/>
                <a:gd name="T51" fmla="*/ 2147483647 h 10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2" h="102">
                  <a:moveTo>
                    <a:pt x="28" y="102"/>
                  </a:moveTo>
                  <a:lnTo>
                    <a:pt x="28" y="102"/>
                  </a:lnTo>
                  <a:lnTo>
                    <a:pt x="20" y="102"/>
                  </a:lnTo>
                  <a:lnTo>
                    <a:pt x="12" y="100"/>
                  </a:lnTo>
                  <a:lnTo>
                    <a:pt x="6" y="96"/>
                  </a:lnTo>
                  <a:lnTo>
                    <a:pt x="0" y="92"/>
                  </a:lnTo>
                  <a:lnTo>
                    <a:pt x="14" y="78"/>
                  </a:lnTo>
                  <a:lnTo>
                    <a:pt x="20" y="82"/>
                  </a:lnTo>
                  <a:lnTo>
                    <a:pt x="28" y="84"/>
                  </a:lnTo>
                  <a:lnTo>
                    <a:pt x="34" y="84"/>
                  </a:lnTo>
                  <a:lnTo>
                    <a:pt x="38" y="80"/>
                  </a:lnTo>
                  <a:lnTo>
                    <a:pt x="42" y="74"/>
                  </a:lnTo>
                  <a:lnTo>
                    <a:pt x="44" y="68"/>
                  </a:lnTo>
                  <a:lnTo>
                    <a:pt x="44" y="0"/>
                  </a:lnTo>
                  <a:lnTo>
                    <a:pt x="62" y="0"/>
                  </a:lnTo>
                  <a:lnTo>
                    <a:pt x="62" y="68"/>
                  </a:lnTo>
                  <a:lnTo>
                    <a:pt x="62" y="76"/>
                  </a:lnTo>
                  <a:lnTo>
                    <a:pt x="60" y="82"/>
                  </a:lnTo>
                  <a:lnTo>
                    <a:pt x="56" y="88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0" y="100"/>
                  </a:lnTo>
                  <a:lnTo>
                    <a:pt x="28" y="10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137"/>
            <p:cNvSpPr>
              <a:spLocks/>
            </p:cNvSpPr>
            <p:nvPr/>
          </p:nvSpPr>
          <p:spPr bwMode="auto">
            <a:xfrm>
              <a:off x="10325100" y="1922460"/>
              <a:ext cx="98425" cy="161925"/>
            </a:xfrm>
            <a:custGeom>
              <a:avLst/>
              <a:gdLst>
                <a:gd name="T0" fmla="*/ 2147483647 w 62"/>
                <a:gd name="T1" fmla="*/ 2147483647 h 102"/>
                <a:gd name="T2" fmla="*/ 2147483647 w 62"/>
                <a:gd name="T3" fmla="*/ 2147483647 h 102"/>
                <a:gd name="T4" fmla="*/ 2147483647 w 62"/>
                <a:gd name="T5" fmla="*/ 2147483647 h 102"/>
                <a:gd name="T6" fmla="*/ 2147483647 w 62"/>
                <a:gd name="T7" fmla="*/ 2147483647 h 102"/>
                <a:gd name="T8" fmla="*/ 2147483647 w 62"/>
                <a:gd name="T9" fmla="*/ 2147483647 h 102"/>
                <a:gd name="T10" fmla="*/ 0 w 62"/>
                <a:gd name="T11" fmla="*/ 2147483647 h 102"/>
                <a:gd name="T12" fmla="*/ 2147483647 w 62"/>
                <a:gd name="T13" fmla="*/ 2147483647 h 102"/>
                <a:gd name="T14" fmla="*/ 2147483647 w 62"/>
                <a:gd name="T15" fmla="*/ 2147483647 h 102"/>
                <a:gd name="T16" fmla="*/ 2147483647 w 62"/>
                <a:gd name="T17" fmla="*/ 2147483647 h 102"/>
                <a:gd name="T18" fmla="*/ 2147483647 w 62"/>
                <a:gd name="T19" fmla="*/ 2147483647 h 102"/>
                <a:gd name="T20" fmla="*/ 2147483647 w 62"/>
                <a:gd name="T21" fmla="*/ 2147483647 h 102"/>
                <a:gd name="T22" fmla="*/ 2147483647 w 62"/>
                <a:gd name="T23" fmla="*/ 2147483647 h 102"/>
                <a:gd name="T24" fmla="*/ 2147483647 w 62"/>
                <a:gd name="T25" fmla="*/ 2147483647 h 102"/>
                <a:gd name="T26" fmla="*/ 2147483647 w 62"/>
                <a:gd name="T27" fmla="*/ 2147483647 h 102"/>
                <a:gd name="T28" fmla="*/ 2147483647 w 62"/>
                <a:gd name="T29" fmla="*/ 2147483647 h 102"/>
                <a:gd name="T30" fmla="*/ 2147483647 w 62"/>
                <a:gd name="T31" fmla="*/ 0 h 102"/>
                <a:gd name="T32" fmla="*/ 2147483647 w 62"/>
                <a:gd name="T33" fmla="*/ 0 h 102"/>
                <a:gd name="T34" fmla="*/ 2147483647 w 62"/>
                <a:gd name="T35" fmla="*/ 2147483647 h 102"/>
                <a:gd name="T36" fmla="*/ 2147483647 w 62"/>
                <a:gd name="T37" fmla="*/ 2147483647 h 102"/>
                <a:gd name="T38" fmla="*/ 2147483647 w 62"/>
                <a:gd name="T39" fmla="*/ 2147483647 h 102"/>
                <a:gd name="T40" fmla="*/ 2147483647 w 62"/>
                <a:gd name="T41" fmla="*/ 2147483647 h 102"/>
                <a:gd name="T42" fmla="*/ 2147483647 w 62"/>
                <a:gd name="T43" fmla="*/ 2147483647 h 102"/>
                <a:gd name="T44" fmla="*/ 2147483647 w 62"/>
                <a:gd name="T45" fmla="*/ 2147483647 h 102"/>
                <a:gd name="T46" fmla="*/ 2147483647 w 62"/>
                <a:gd name="T47" fmla="*/ 2147483647 h 102"/>
                <a:gd name="T48" fmla="*/ 2147483647 w 62"/>
                <a:gd name="T49" fmla="*/ 2147483647 h 102"/>
                <a:gd name="T50" fmla="*/ 2147483647 w 62"/>
                <a:gd name="T51" fmla="*/ 2147483647 h 10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2" h="102">
                  <a:moveTo>
                    <a:pt x="28" y="102"/>
                  </a:moveTo>
                  <a:lnTo>
                    <a:pt x="28" y="102"/>
                  </a:lnTo>
                  <a:lnTo>
                    <a:pt x="20" y="102"/>
                  </a:lnTo>
                  <a:lnTo>
                    <a:pt x="12" y="100"/>
                  </a:lnTo>
                  <a:lnTo>
                    <a:pt x="6" y="96"/>
                  </a:lnTo>
                  <a:lnTo>
                    <a:pt x="0" y="92"/>
                  </a:lnTo>
                  <a:lnTo>
                    <a:pt x="14" y="78"/>
                  </a:lnTo>
                  <a:lnTo>
                    <a:pt x="20" y="82"/>
                  </a:lnTo>
                  <a:lnTo>
                    <a:pt x="28" y="84"/>
                  </a:lnTo>
                  <a:lnTo>
                    <a:pt x="34" y="84"/>
                  </a:lnTo>
                  <a:lnTo>
                    <a:pt x="38" y="80"/>
                  </a:lnTo>
                  <a:lnTo>
                    <a:pt x="42" y="74"/>
                  </a:lnTo>
                  <a:lnTo>
                    <a:pt x="44" y="68"/>
                  </a:lnTo>
                  <a:lnTo>
                    <a:pt x="44" y="0"/>
                  </a:lnTo>
                  <a:lnTo>
                    <a:pt x="62" y="0"/>
                  </a:lnTo>
                  <a:lnTo>
                    <a:pt x="62" y="68"/>
                  </a:lnTo>
                  <a:lnTo>
                    <a:pt x="62" y="76"/>
                  </a:lnTo>
                  <a:lnTo>
                    <a:pt x="60" y="82"/>
                  </a:lnTo>
                  <a:lnTo>
                    <a:pt x="56" y="88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0" y="100"/>
                  </a:lnTo>
                  <a:lnTo>
                    <a:pt x="28" y="1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138"/>
            <p:cNvSpPr>
              <a:spLocks noEditPoints="1"/>
            </p:cNvSpPr>
            <p:nvPr/>
          </p:nvSpPr>
          <p:spPr bwMode="auto">
            <a:xfrm>
              <a:off x="10458450" y="1919285"/>
              <a:ext cx="120650" cy="165100"/>
            </a:xfrm>
            <a:custGeom>
              <a:avLst/>
              <a:gdLst>
                <a:gd name="T0" fmla="*/ 2147483647 w 76"/>
                <a:gd name="T1" fmla="*/ 2147483647 h 104"/>
                <a:gd name="T2" fmla="*/ 2147483647 w 76"/>
                <a:gd name="T3" fmla="*/ 2147483647 h 104"/>
                <a:gd name="T4" fmla="*/ 2147483647 w 76"/>
                <a:gd name="T5" fmla="*/ 2147483647 h 104"/>
                <a:gd name="T6" fmla="*/ 2147483647 w 76"/>
                <a:gd name="T7" fmla="*/ 2147483647 h 104"/>
                <a:gd name="T8" fmla="*/ 2147483647 w 76"/>
                <a:gd name="T9" fmla="*/ 2147483647 h 104"/>
                <a:gd name="T10" fmla="*/ 2147483647 w 76"/>
                <a:gd name="T11" fmla="*/ 2147483647 h 104"/>
                <a:gd name="T12" fmla="*/ 2147483647 w 76"/>
                <a:gd name="T13" fmla="*/ 2147483647 h 104"/>
                <a:gd name="T14" fmla="*/ 0 w 76"/>
                <a:gd name="T15" fmla="*/ 2147483647 h 104"/>
                <a:gd name="T16" fmla="*/ 0 w 76"/>
                <a:gd name="T17" fmla="*/ 2147483647 h 104"/>
                <a:gd name="T18" fmla="*/ 2147483647 w 76"/>
                <a:gd name="T19" fmla="*/ 2147483647 h 104"/>
                <a:gd name="T20" fmla="*/ 2147483647 w 76"/>
                <a:gd name="T21" fmla="*/ 2147483647 h 104"/>
                <a:gd name="T22" fmla="*/ 2147483647 w 76"/>
                <a:gd name="T23" fmla="*/ 2147483647 h 104"/>
                <a:gd name="T24" fmla="*/ 2147483647 w 76"/>
                <a:gd name="T25" fmla="*/ 0 h 104"/>
                <a:gd name="T26" fmla="*/ 2147483647 w 76"/>
                <a:gd name="T27" fmla="*/ 2147483647 h 104"/>
                <a:gd name="T28" fmla="*/ 2147483647 w 76"/>
                <a:gd name="T29" fmla="*/ 2147483647 h 104"/>
                <a:gd name="T30" fmla="*/ 2147483647 w 76"/>
                <a:gd name="T31" fmla="*/ 2147483647 h 104"/>
                <a:gd name="T32" fmla="*/ 2147483647 w 76"/>
                <a:gd name="T33" fmla="*/ 2147483647 h 104"/>
                <a:gd name="T34" fmla="*/ 2147483647 w 76"/>
                <a:gd name="T35" fmla="*/ 2147483647 h 104"/>
                <a:gd name="T36" fmla="*/ 2147483647 w 76"/>
                <a:gd name="T37" fmla="*/ 2147483647 h 104"/>
                <a:gd name="T38" fmla="*/ 2147483647 w 76"/>
                <a:gd name="T39" fmla="*/ 2147483647 h 104"/>
                <a:gd name="T40" fmla="*/ 2147483647 w 76"/>
                <a:gd name="T41" fmla="*/ 2147483647 h 104"/>
                <a:gd name="T42" fmla="*/ 2147483647 w 76"/>
                <a:gd name="T43" fmla="*/ 2147483647 h 104"/>
                <a:gd name="T44" fmla="*/ 2147483647 w 76"/>
                <a:gd name="T45" fmla="*/ 2147483647 h 104"/>
                <a:gd name="T46" fmla="*/ 2147483647 w 76"/>
                <a:gd name="T47" fmla="*/ 2147483647 h 104"/>
                <a:gd name="T48" fmla="*/ 2147483647 w 76"/>
                <a:gd name="T49" fmla="*/ 2147483647 h 104"/>
                <a:gd name="T50" fmla="*/ 2147483647 w 76"/>
                <a:gd name="T51" fmla="*/ 2147483647 h 104"/>
                <a:gd name="T52" fmla="*/ 2147483647 w 76"/>
                <a:gd name="T53" fmla="*/ 2147483647 h 104"/>
                <a:gd name="T54" fmla="*/ 2147483647 w 76"/>
                <a:gd name="T55" fmla="*/ 2147483647 h 104"/>
                <a:gd name="T56" fmla="*/ 2147483647 w 76"/>
                <a:gd name="T57" fmla="*/ 2147483647 h 104"/>
                <a:gd name="T58" fmla="*/ 2147483647 w 76"/>
                <a:gd name="T59" fmla="*/ 2147483647 h 104"/>
                <a:gd name="T60" fmla="*/ 2147483647 w 76"/>
                <a:gd name="T61" fmla="*/ 2147483647 h 104"/>
                <a:gd name="T62" fmla="*/ 2147483647 w 76"/>
                <a:gd name="T63" fmla="*/ 2147483647 h 104"/>
                <a:gd name="T64" fmla="*/ 2147483647 w 76"/>
                <a:gd name="T65" fmla="*/ 2147483647 h 104"/>
                <a:gd name="T66" fmla="*/ 2147483647 w 76"/>
                <a:gd name="T67" fmla="*/ 2147483647 h 104"/>
                <a:gd name="T68" fmla="*/ 2147483647 w 76"/>
                <a:gd name="T69" fmla="*/ 2147483647 h 1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6" h="104">
                  <a:moveTo>
                    <a:pt x="66" y="94"/>
                  </a:moveTo>
                  <a:lnTo>
                    <a:pt x="66" y="94"/>
                  </a:lnTo>
                  <a:lnTo>
                    <a:pt x="60" y="98"/>
                  </a:lnTo>
                  <a:lnTo>
                    <a:pt x="54" y="102"/>
                  </a:lnTo>
                  <a:lnTo>
                    <a:pt x="46" y="104"/>
                  </a:lnTo>
                  <a:lnTo>
                    <a:pt x="38" y="104"/>
                  </a:lnTo>
                  <a:lnTo>
                    <a:pt x="30" y="104"/>
                  </a:lnTo>
                  <a:lnTo>
                    <a:pt x="22" y="102"/>
                  </a:lnTo>
                  <a:lnTo>
                    <a:pt x="16" y="98"/>
                  </a:lnTo>
                  <a:lnTo>
                    <a:pt x="10" y="94"/>
                  </a:lnTo>
                  <a:lnTo>
                    <a:pt x="4" y="84"/>
                  </a:lnTo>
                  <a:lnTo>
                    <a:pt x="2" y="76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2" y="20"/>
                  </a:lnTo>
                  <a:lnTo>
                    <a:pt x="74" y="30"/>
                  </a:lnTo>
                  <a:lnTo>
                    <a:pt x="76" y="40"/>
                  </a:lnTo>
                  <a:lnTo>
                    <a:pt x="76" y="52"/>
                  </a:lnTo>
                  <a:lnTo>
                    <a:pt x="76" y="64"/>
                  </a:lnTo>
                  <a:lnTo>
                    <a:pt x="74" y="76"/>
                  </a:lnTo>
                  <a:lnTo>
                    <a:pt x="72" y="84"/>
                  </a:lnTo>
                  <a:lnTo>
                    <a:pt x="66" y="94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46" y="20"/>
                  </a:lnTo>
                  <a:lnTo>
                    <a:pt x="38" y="18"/>
                  </a:lnTo>
                  <a:lnTo>
                    <a:pt x="30" y="20"/>
                  </a:lnTo>
                  <a:lnTo>
                    <a:pt x="24" y="24"/>
                  </a:lnTo>
                  <a:lnTo>
                    <a:pt x="22" y="28"/>
                  </a:lnTo>
                  <a:lnTo>
                    <a:pt x="22" y="32"/>
                  </a:lnTo>
                  <a:lnTo>
                    <a:pt x="20" y="52"/>
                  </a:lnTo>
                  <a:lnTo>
                    <a:pt x="22" y="72"/>
                  </a:lnTo>
                  <a:lnTo>
                    <a:pt x="22" y="78"/>
                  </a:lnTo>
                  <a:lnTo>
                    <a:pt x="24" y="82"/>
                  </a:lnTo>
                  <a:lnTo>
                    <a:pt x="30" y="86"/>
                  </a:lnTo>
                  <a:lnTo>
                    <a:pt x="38" y="86"/>
                  </a:lnTo>
                  <a:lnTo>
                    <a:pt x="46" y="86"/>
                  </a:lnTo>
                  <a:lnTo>
                    <a:pt x="50" y="82"/>
                  </a:lnTo>
                  <a:lnTo>
                    <a:pt x="52" y="78"/>
                  </a:lnTo>
                  <a:lnTo>
                    <a:pt x="54" y="72"/>
                  </a:lnTo>
                  <a:lnTo>
                    <a:pt x="56" y="52"/>
                  </a:lnTo>
                  <a:lnTo>
                    <a:pt x="54" y="32"/>
                  </a:lnTo>
                  <a:lnTo>
                    <a:pt x="52" y="28"/>
                  </a:lnTo>
                  <a:lnTo>
                    <a:pt x="50" y="24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139"/>
            <p:cNvSpPr>
              <a:spLocks/>
            </p:cNvSpPr>
            <p:nvPr/>
          </p:nvSpPr>
          <p:spPr bwMode="auto">
            <a:xfrm>
              <a:off x="10458450" y="1919285"/>
              <a:ext cx="120650" cy="165100"/>
            </a:xfrm>
            <a:custGeom>
              <a:avLst/>
              <a:gdLst>
                <a:gd name="T0" fmla="*/ 2147483647 w 76"/>
                <a:gd name="T1" fmla="*/ 2147483647 h 104"/>
                <a:gd name="T2" fmla="*/ 2147483647 w 76"/>
                <a:gd name="T3" fmla="*/ 2147483647 h 104"/>
                <a:gd name="T4" fmla="*/ 2147483647 w 76"/>
                <a:gd name="T5" fmla="*/ 2147483647 h 104"/>
                <a:gd name="T6" fmla="*/ 2147483647 w 76"/>
                <a:gd name="T7" fmla="*/ 2147483647 h 104"/>
                <a:gd name="T8" fmla="*/ 2147483647 w 76"/>
                <a:gd name="T9" fmla="*/ 2147483647 h 104"/>
                <a:gd name="T10" fmla="*/ 2147483647 w 76"/>
                <a:gd name="T11" fmla="*/ 2147483647 h 104"/>
                <a:gd name="T12" fmla="*/ 2147483647 w 76"/>
                <a:gd name="T13" fmla="*/ 2147483647 h 104"/>
                <a:gd name="T14" fmla="*/ 2147483647 w 76"/>
                <a:gd name="T15" fmla="*/ 2147483647 h 104"/>
                <a:gd name="T16" fmla="*/ 2147483647 w 76"/>
                <a:gd name="T17" fmla="*/ 2147483647 h 104"/>
                <a:gd name="T18" fmla="*/ 2147483647 w 76"/>
                <a:gd name="T19" fmla="*/ 2147483647 h 104"/>
                <a:gd name="T20" fmla="*/ 2147483647 w 76"/>
                <a:gd name="T21" fmla="*/ 2147483647 h 104"/>
                <a:gd name="T22" fmla="*/ 2147483647 w 76"/>
                <a:gd name="T23" fmla="*/ 2147483647 h 104"/>
                <a:gd name="T24" fmla="*/ 2147483647 w 76"/>
                <a:gd name="T25" fmla="*/ 2147483647 h 104"/>
                <a:gd name="T26" fmla="*/ 2147483647 w 76"/>
                <a:gd name="T27" fmla="*/ 2147483647 h 104"/>
                <a:gd name="T28" fmla="*/ 0 w 76"/>
                <a:gd name="T29" fmla="*/ 2147483647 h 104"/>
                <a:gd name="T30" fmla="*/ 0 w 76"/>
                <a:gd name="T31" fmla="*/ 2147483647 h 104"/>
                <a:gd name="T32" fmla="*/ 0 w 76"/>
                <a:gd name="T33" fmla="*/ 2147483647 h 104"/>
                <a:gd name="T34" fmla="*/ 0 w 76"/>
                <a:gd name="T35" fmla="*/ 2147483647 h 104"/>
                <a:gd name="T36" fmla="*/ 2147483647 w 76"/>
                <a:gd name="T37" fmla="*/ 2147483647 h 104"/>
                <a:gd name="T38" fmla="*/ 2147483647 w 76"/>
                <a:gd name="T39" fmla="*/ 2147483647 h 104"/>
                <a:gd name="T40" fmla="*/ 2147483647 w 76"/>
                <a:gd name="T41" fmla="*/ 2147483647 h 104"/>
                <a:gd name="T42" fmla="*/ 2147483647 w 76"/>
                <a:gd name="T43" fmla="*/ 2147483647 h 104"/>
                <a:gd name="T44" fmla="*/ 2147483647 w 76"/>
                <a:gd name="T45" fmla="*/ 2147483647 h 104"/>
                <a:gd name="T46" fmla="*/ 2147483647 w 76"/>
                <a:gd name="T47" fmla="*/ 2147483647 h 104"/>
                <a:gd name="T48" fmla="*/ 2147483647 w 76"/>
                <a:gd name="T49" fmla="*/ 2147483647 h 104"/>
                <a:gd name="T50" fmla="*/ 2147483647 w 76"/>
                <a:gd name="T51" fmla="*/ 0 h 104"/>
                <a:gd name="T52" fmla="*/ 2147483647 w 76"/>
                <a:gd name="T53" fmla="*/ 0 h 104"/>
                <a:gd name="T54" fmla="*/ 2147483647 w 76"/>
                <a:gd name="T55" fmla="*/ 2147483647 h 104"/>
                <a:gd name="T56" fmla="*/ 2147483647 w 76"/>
                <a:gd name="T57" fmla="*/ 2147483647 h 104"/>
                <a:gd name="T58" fmla="*/ 2147483647 w 76"/>
                <a:gd name="T59" fmla="*/ 2147483647 h 104"/>
                <a:gd name="T60" fmla="*/ 2147483647 w 76"/>
                <a:gd name="T61" fmla="*/ 2147483647 h 104"/>
                <a:gd name="T62" fmla="*/ 2147483647 w 76"/>
                <a:gd name="T63" fmla="*/ 2147483647 h 104"/>
                <a:gd name="T64" fmla="*/ 2147483647 w 76"/>
                <a:gd name="T65" fmla="*/ 2147483647 h 104"/>
                <a:gd name="T66" fmla="*/ 2147483647 w 76"/>
                <a:gd name="T67" fmla="*/ 2147483647 h 104"/>
                <a:gd name="T68" fmla="*/ 2147483647 w 76"/>
                <a:gd name="T69" fmla="*/ 2147483647 h 104"/>
                <a:gd name="T70" fmla="*/ 2147483647 w 76"/>
                <a:gd name="T71" fmla="*/ 2147483647 h 104"/>
                <a:gd name="T72" fmla="*/ 2147483647 w 76"/>
                <a:gd name="T73" fmla="*/ 2147483647 h 104"/>
                <a:gd name="T74" fmla="*/ 2147483647 w 76"/>
                <a:gd name="T75" fmla="*/ 2147483647 h 104"/>
                <a:gd name="T76" fmla="*/ 2147483647 w 76"/>
                <a:gd name="T77" fmla="*/ 2147483647 h 104"/>
                <a:gd name="T78" fmla="*/ 2147483647 w 76"/>
                <a:gd name="T79" fmla="*/ 2147483647 h 104"/>
                <a:gd name="T80" fmla="*/ 2147483647 w 76"/>
                <a:gd name="T81" fmla="*/ 2147483647 h 1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6" h="104">
                  <a:moveTo>
                    <a:pt x="66" y="94"/>
                  </a:moveTo>
                  <a:lnTo>
                    <a:pt x="66" y="94"/>
                  </a:lnTo>
                  <a:lnTo>
                    <a:pt x="60" y="98"/>
                  </a:lnTo>
                  <a:lnTo>
                    <a:pt x="54" y="102"/>
                  </a:lnTo>
                  <a:lnTo>
                    <a:pt x="46" y="104"/>
                  </a:lnTo>
                  <a:lnTo>
                    <a:pt x="38" y="104"/>
                  </a:lnTo>
                  <a:lnTo>
                    <a:pt x="30" y="104"/>
                  </a:lnTo>
                  <a:lnTo>
                    <a:pt x="22" y="102"/>
                  </a:lnTo>
                  <a:lnTo>
                    <a:pt x="16" y="98"/>
                  </a:lnTo>
                  <a:lnTo>
                    <a:pt x="10" y="94"/>
                  </a:lnTo>
                  <a:lnTo>
                    <a:pt x="4" y="84"/>
                  </a:lnTo>
                  <a:lnTo>
                    <a:pt x="2" y="76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2" y="20"/>
                  </a:lnTo>
                  <a:lnTo>
                    <a:pt x="74" y="30"/>
                  </a:lnTo>
                  <a:lnTo>
                    <a:pt x="76" y="40"/>
                  </a:lnTo>
                  <a:lnTo>
                    <a:pt x="76" y="52"/>
                  </a:lnTo>
                  <a:lnTo>
                    <a:pt x="76" y="64"/>
                  </a:lnTo>
                  <a:lnTo>
                    <a:pt x="74" y="76"/>
                  </a:lnTo>
                  <a:lnTo>
                    <a:pt x="72" y="84"/>
                  </a:lnTo>
                  <a:lnTo>
                    <a:pt x="66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140"/>
            <p:cNvSpPr>
              <a:spLocks/>
            </p:cNvSpPr>
            <p:nvPr/>
          </p:nvSpPr>
          <p:spPr bwMode="auto">
            <a:xfrm>
              <a:off x="10490200" y="1947860"/>
              <a:ext cx="57150" cy="107950"/>
            </a:xfrm>
            <a:custGeom>
              <a:avLst/>
              <a:gdLst>
                <a:gd name="T0" fmla="*/ 2147483647 w 36"/>
                <a:gd name="T1" fmla="*/ 2147483647 h 68"/>
                <a:gd name="T2" fmla="*/ 2147483647 w 36"/>
                <a:gd name="T3" fmla="*/ 2147483647 h 68"/>
                <a:gd name="T4" fmla="*/ 2147483647 w 36"/>
                <a:gd name="T5" fmla="*/ 2147483647 h 68"/>
                <a:gd name="T6" fmla="*/ 2147483647 w 36"/>
                <a:gd name="T7" fmla="*/ 0 h 68"/>
                <a:gd name="T8" fmla="*/ 2147483647 w 36"/>
                <a:gd name="T9" fmla="*/ 0 h 68"/>
                <a:gd name="T10" fmla="*/ 2147483647 w 36"/>
                <a:gd name="T11" fmla="*/ 2147483647 h 68"/>
                <a:gd name="T12" fmla="*/ 2147483647 w 36"/>
                <a:gd name="T13" fmla="*/ 2147483647 h 68"/>
                <a:gd name="T14" fmla="*/ 2147483647 w 36"/>
                <a:gd name="T15" fmla="*/ 2147483647 h 68"/>
                <a:gd name="T16" fmla="*/ 2147483647 w 36"/>
                <a:gd name="T17" fmla="*/ 2147483647 h 68"/>
                <a:gd name="T18" fmla="*/ 2147483647 w 36"/>
                <a:gd name="T19" fmla="*/ 2147483647 h 68"/>
                <a:gd name="T20" fmla="*/ 0 w 36"/>
                <a:gd name="T21" fmla="*/ 2147483647 h 68"/>
                <a:gd name="T22" fmla="*/ 0 w 36"/>
                <a:gd name="T23" fmla="*/ 2147483647 h 68"/>
                <a:gd name="T24" fmla="*/ 2147483647 w 36"/>
                <a:gd name="T25" fmla="*/ 2147483647 h 68"/>
                <a:gd name="T26" fmla="*/ 2147483647 w 36"/>
                <a:gd name="T27" fmla="*/ 2147483647 h 68"/>
                <a:gd name="T28" fmla="*/ 2147483647 w 36"/>
                <a:gd name="T29" fmla="*/ 2147483647 h 68"/>
                <a:gd name="T30" fmla="*/ 2147483647 w 36"/>
                <a:gd name="T31" fmla="*/ 2147483647 h 68"/>
                <a:gd name="T32" fmla="*/ 2147483647 w 36"/>
                <a:gd name="T33" fmla="*/ 2147483647 h 68"/>
                <a:gd name="T34" fmla="*/ 2147483647 w 36"/>
                <a:gd name="T35" fmla="*/ 2147483647 h 68"/>
                <a:gd name="T36" fmla="*/ 2147483647 w 36"/>
                <a:gd name="T37" fmla="*/ 2147483647 h 68"/>
                <a:gd name="T38" fmla="*/ 2147483647 w 36"/>
                <a:gd name="T39" fmla="*/ 2147483647 h 68"/>
                <a:gd name="T40" fmla="*/ 2147483647 w 36"/>
                <a:gd name="T41" fmla="*/ 2147483647 h 68"/>
                <a:gd name="T42" fmla="*/ 2147483647 w 36"/>
                <a:gd name="T43" fmla="*/ 2147483647 h 68"/>
                <a:gd name="T44" fmla="*/ 2147483647 w 36"/>
                <a:gd name="T45" fmla="*/ 2147483647 h 68"/>
                <a:gd name="T46" fmla="*/ 2147483647 w 36"/>
                <a:gd name="T47" fmla="*/ 2147483647 h 68"/>
                <a:gd name="T48" fmla="*/ 2147483647 w 36"/>
                <a:gd name="T49" fmla="*/ 2147483647 h 68"/>
                <a:gd name="T50" fmla="*/ 2147483647 w 36"/>
                <a:gd name="T51" fmla="*/ 2147483647 h 68"/>
                <a:gd name="T52" fmla="*/ 2147483647 w 36"/>
                <a:gd name="T53" fmla="*/ 2147483647 h 68"/>
                <a:gd name="T54" fmla="*/ 2147483647 w 36"/>
                <a:gd name="T55" fmla="*/ 2147483647 h 68"/>
                <a:gd name="T56" fmla="*/ 2147483647 w 36"/>
                <a:gd name="T57" fmla="*/ 2147483647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6" h="68">
                  <a:moveTo>
                    <a:pt x="30" y="6"/>
                  </a:moveTo>
                  <a:lnTo>
                    <a:pt x="30" y="6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0" y="34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4"/>
                  </a:lnTo>
                  <a:lnTo>
                    <a:pt x="10" y="68"/>
                  </a:lnTo>
                  <a:lnTo>
                    <a:pt x="18" y="68"/>
                  </a:lnTo>
                  <a:lnTo>
                    <a:pt x="26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4" y="54"/>
                  </a:lnTo>
                  <a:lnTo>
                    <a:pt x="36" y="34"/>
                  </a:lnTo>
                  <a:lnTo>
                    <a:pt x="34" y="14"/>
                  </a:lnTo>
                  <a:lnTo>
                    <a:pt x="32" y="10"/>
                  </a:lnTo>
                  <a:lnTo>
                    <a:pt x="3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Rectangle 141"/>
            <p:cNvSpPr>
              <a:spLocks noChangeArrowheads="1"/>
            </p:cNvSpPr>
            <p:nvPr/>
          </p:nvSpPr>
          <p:spPr bwMode="auto">
            <a:xfrm>
              <a:off x="10614025" y="1922460"/>
              <a:ext cx="31750" cy="161925"/>
            </a:xfrm>
            <a:prstGeom prst="rect">
              <a:avLst/>
            </a:pr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0" name="Freeform 142"/>
            <p:cNvSpPr>
              <a:spLocks/>
            </p:cNvSpPr>
            <p:nvPr/>
          </p:nvSpPr>
          <p:spPr bwMode="auto">
            <a:xfrm>
              <a:off x="10687050" y="1922460"/>
              <a:ext cx="123825" cy="161925"/>
            </a:xfrm>
            <a:custGeom>
              <a:avLst/>
              <a:gdLst>
                <a:gd name="T0" fmla="*/ 2147483647 w 78"/>
                <a:gd name="T1" fmla="*/ 2147483647 h 102"/>
                <a:gd name="T2" fmla="*/ 2147483647 w 78"/>
                <a:gd name="T3" fmla="*/ 2147483647 h 102"/>
                <a:gd name="T4" fmla="*/ 2147483647 w 78"/>
                <a:gd name="T5" fmla="*/ 2147483647 h 102"/>
                <a:gd name="T6" fmla="*/ 0 w 78"/>
                <a:gd name="T7" fmla="*/ 2147483647 h 102"/>
                <a:gd name="T8" fmla="*/ 0 w 78"/>
                <a:gd name="T9" fmla="*/ 0 h 102"/>
                <a:gd name="T10" fmla="*/ 2147483647 w 78"/>
                <a:gd name="T11" fmla="*/ 0 h 102"/>
                <a:gd name="T12" fmla="*/ 2147483647 w 78"/>
                <a:gd name="T13" fmla="*/ 2147483647 h 102"/>
                <a:gd name="T14" fmla="*/ 2147483647 w 78"/>
                <a:gd name="T15" fmla="*/ 0 h 102"/>
                <a:gd name="T16" fmla="*/ 2147483647 w 78"/>
                <a:gd name="T17" fmla="*/ 0 h 102"/>
                <a:gd name="T18" fmla="*/ 2147483647 w 78"/>
                <a:gd name="T19" fmla="*/ 2147483647 h 102"/>
                <a:gd name="T20" fmla="*/ 2147483647 w 78"/>
                <a:gd name="T21" fmla="*/ 2147483647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102">
                  <a:moveTo>
                    <a:pt x="60" y="102"/>
                  </a:moveTo>
                  <a:lnTo>
                    <a:pt x="20" y="38"/>
                  </a:lnTo>
                  <a:lnTo>
                    <a:pt x="20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58" y="62"/>
                  </a:lnTo>
                  <a:lnTo>
                    <a:pt x="58" y="0"/>
                  </a:lnTo>
                  <a:lnTo>
                    <a:pt x="78" y="0"/>
                  </a:lnTo>
                  <a:lnTo>
                    <a:pt x="78" y="102"/>
                  </a:lnTo>
                  <a:lnTo>
                    <a:pt x="60" y="10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143"/>
            <p:cNvSpPr>
              <a:spLocks/>
            </p:cNvSpPr>
            <p:nvPr/>
          </p:nvSpPr>
          <p:spPr bwMode="auto">
            <a:xfrm>
              <a:off x="10839450" y="1922460"/>
              <a:ext cx="117475" cy="161925"/>
            </a:xfrm>
            <a:custGeom>
              <a:avLst/>
              <a:gdLst>
                <a:gd name="T0" fmla="*/ 2147483647 w 74"/>
                <a:gd name="T1" fmla="*/ 2147483647 h 102"/>
                <a:gd name="T2" fmla="*/ 2147483647 w 74"/>
                <a:gd name="T3" fmla="*/ 2147483647 h 102"/>
                <a:gd name="T4" fmla="*/ 2147483647 w 74"/>
                <a:gd name="T5" fmla="*/ 2147483647 h 102"/>
                <a:gd name="T6" fmla="*/ 2147483647 w 74"/>
                <a:gd name="T7" fmla="*/ 2147483647 h 102"/>
                <a:gd name="T8" fmla="*/ 0 w 74"/>
                <a:gd name="T9" fmla="*/ 2147483647 h 102"/>
                <a:gd name="T10" fmla="*/ 0 w 74"/>
                <a:gd name="T11" fmla="*/ 0 h 102"/>
                <a:gd name="T12" fmla="*/ 2147483647 w 74"/>
                <a:gd name="T13" fmla="*/ 0 h 102"/>
                <a:gd name="T14" fmla="*/ 2147483647 w 74"/>
                <a:gd name="T15" fmla="*/ 2147483647 h 102"/>
                <a:gd name="T16" fmla="*/ 2147483647 w 74"/>
                <a:gd name="T17" fmla="*/ 2147483647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" h="102">
                  <a:moveTo>
                    <a:pt x="46" y="18"/>
                  </a:moveTo>
                  <a:lnTo>
                    <a:pt x="46" y="102"/>
                  </a:lnTo>
                  <a:lnTo>
                    <a:pt x="26" y="102"/>
                  </a:lnTo>
                  <a:lnTo>
                    <a:pt x="26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8"/>
                  </a:lnTo>
                  <a:lnTo>
                    <a:pt x="46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144"/>
            <p:cNvSpPr>
              <a:spLocks/>
            </p:cNvSpPr>
            <p:nvPr/>
          </p:nvSpPr>
          <p:spPr bwMode="auto">
            <a:xfrm>
              <a:off x="11039475" y="1922460"/>
              <a:ext cx="117475" cy="161925"/>
            </a:xfrm>
            <a:custGeom>
              <a:avLst/>
              <a:gdLst>
                <a:gd name="T0" fmla="*/ 2147483647 w 74"/>
                <a:gd name="T1" fmla="*/ 2147483647 h 102"/>
                <a:gd name="T2" fmla="*/ 2147483647 w 74"/>
                <a:gd name="T3" fmla="*/ 2147483647 h 102"/>
                <a:gd name="T4" fmla="*/ 2147483647 w 74"/>
                <a:gd name="T5" fmla="*/ 2147483647 h 102"/>
                <a:gd name="T6" fmla="*/ 2147483647 w 74"/>
                <a:gd name="T7" fmla="*/ 2147483647 h 102"/>
                <a:gd name="T8" fmla="*/ 2147483647 w 74"/>
                <a:gd name="T9" fmla="*/ 2147483647 h 102"/>
                <a:gd name="T10" fmla="*/ 2147483647 w 74"/>
                <a:gd name="T11" fmla="*/ 2147483647 h 102"/>
                <a:gd name="T12" fmla="*/ 2147483647 w 74"/>
                <a:gd name="T13" fmla="*/ 2147483647 h 102"/>
                <a:gd name="T14" fmla="*/ 2147483647 w 74"/>
                <a:gd name="T15" fmla="*/ 2147483647 h 102"/>
                <a:gd name="T16" fmla="*/ 0 w 74"/>
                <a:gd name="T17" fmla="*/ 2147483647 h 102"/>
                <a:gd name="T18" fmla="*/ 0 w 74"/>
                <a:gd name="T19" fmla="*/ 2147483647 h 102"/>
                <a:gd name="T20" fmla="*/ 0 w 74"/>
                <a:gd name="T21" fmla="*/ 0 h 102"/>
                <a:gd name="T22" fmla="*/ 2147483647 w 74"/>
                <a:gd name="T23" fmla="*/ 0 h 102"/>
                <a:gd name="T24" fmla="*/ 2147483647 w 74"/>
                <a:gd name="T25" fmla="*/ 2147483647 h 102"/>
                <a:gd name="T26" fmla="*/ 2147483647 w 74"/>
                <a:gd name="T27" fmla="*/ 2147483647 h 102"/>
                <a:gd name="T28" fmla="*/ 2147483647 w 74"/>
                <a:gd name="T29" fmla="*/ 2147483647 h 102"/>
                <a:gd name="T30" fmla="*/ 2147483647 w 74"/>
                <a:gd name="T31" fmla="*/ 2147483647 h 102"/>
                <a:gd name="T32" fmla="*/ 2147483647 w 74"/>
                <a:gd name="T33" fmla="*/ 2147483647 h 102"/>
                <a:gd name="T34" fmla="*/ 2147483647 w 74"/>
                <a:gd name="T35" fmla="*/ 2147483647 h 102"/>
                <a:gd name="T36" fmla="*/ 2147483647 w 74"/>
                <a:gd name="T37" fmla="*/ 2147483647 h 102"/>
                <a:gd name="T38" fmla="*/ 2147483647 w 74"/>
                <a:gd name="T39" fmla="*/ 2147483647 h 102"/>
                <a:gd name="T40" fmla="*/ 2147483647 w 74"/>
                <a:gd name="T41" fmla="*/ 2147483647 h 102"/>
                <a:gd name="T42" fmla="*/ 2147483647 w 74"/>
                <a:gd name="T43" fmla="*/ 2147483647 h 102"/>
                <a:gd name="T44" fmla="*/ 2147483647 w 74"/>
                <a:gd name="T45" fmla="*/ 2147483647 h 102"/>
                <a:gd name="T46" fmla="*/ 2147483647 w 74"/>
                <a:gd name="T47" fmla="*/ 0 h 102"/>
                <a:gd name="T48" fmla="*/ 2147483647 w 74"/>
                <a:gd name="T49" fmla="*/ 0 h 102"/>
                <a:gd name="T50" fmla="*/ 2147483647 w 74"/>
                <a:gd name="T51" fmla="*/ 2147483647 h 102"/>
                <a:gd name="T52" fmla="*/ 2147483647 w 74"/>
                <a:gd name="T53" fmla="*/ 2147483647 h 102"/>
                <a:gd name="T54" fmla="*/ 2147483647 w 74"/>
                <a:gd name="T55" fmla="*/ 2147483647 h 102"/>
                <a:gd name="T56" fmla="*/ 2147483647 w 74"/>
                <a:gd name="T57" fmla="*/ 2147483647 h 102"/>
                <a:gd name="T58" fmla="*/ 2147483647 w 74"/>
                <a:gd name="T59" fmla="*/ 2147483647 h 102"/>
                <a:gd name="T60" fmla="*/ 2147483647 w 74"/>
                <a:gd name="T61" fmla="*/ 2147483647 h 102"/>
                <a:gd name="T62" fmla="*/ 2147483647 w 74"/>
                <a:gd name="T63" fmla="*/ 2147483647 h 102"/>
                <a:gd name="T64" fmla="*/ 2147483647 w 74"/>
                <a:gd name="T65" fmla="*/ 2147483647 h 102"/>
                <a:gd name="T66" fmla="*/ 2147483647 w 74"/>
                <a:gd name="T67" fmla="*/ 2147483647 h 102"/>
                <a:gd name="T68" fmla="*/ 2147483647 w 74"/>
                <a:gd name="T69" fmla="*/ 2147483647 h 10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4" h="102">
                  <a:moveTo>
                    <a:pt x="38" y="102"/>
                  </a:moveTo>
                  <a:lnTo>
                    <a:pt x="38" y="102"/>
                  </a:lnTo>
                  <a:lnTo>
                    <a:pt x="30" y="102"/>
                  </a:lnTo>
                  <a:lnTo>
                    <a:pt x="22" y="100"/>
                  </a:lnTo>
                  <a:lnTo>
                    <a:pt x="16" y="96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4" y="74"/>
                  </a:lnTo>
                  <a:lnTo>
                    <a:pt x="54" y="66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74" y="66"/>
                  </a:lnTo>
                  <a:lnTo>
                    <a:pt x="74" y="74"/>
                  </a:lnTo>
                  <a:lnTo>
                    <a:pt x="72" y="82"/>
                  </a:lnTo>
                  <a:lnTo>
                    <a:pt x="68" y="88"/>
                  </a:lnTo>
                  <a:lnTo>
                    <a:pt x="64" y="92"/>
                  </a:lnTo>
                  <a:lnTo>
                    <a:pt x="58" y="96"/>
                  </a:lnTo>
                  <a:lnTo>
                    <a:pt x="52" y="100"/>
                  </a:lnTo>
                  <a:lnTo>
                    <a:pt x="44" y="102"/>
                  </a:lnTo>
                  <a:lnTo>
                    <a:pt x="38" y="10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145"/>
            <p:cNvSpPr>
              <a:spLocks/>
            </p:cNvSpPr>
            <p:nvPr/>
          </p:nvSpPr>
          <p:spPr bwMode="auto">
            <a:xfrm>
              <a:off x="11039475" y="1922460"/>
              <a:ext cx="117475" cy="161925"/>
            </a:xfrm>
            <a:custGeom>
              <a:avLst/>
              <a:gdLst>
                <a:gd name="T0" fmla="*/ 2147483647 w 74"/>
                <a:gd name="T1" fmla="*/ 2147483647 h 102"/>
                <a:gd name="T2" fmla="*/ 2147483647 w 74"/>
                <a:gd name="T3" fmla="*/ 2147483647 h 102"/>
                <a:gd name="T4" fmla="*/ 2147483647 w 74"/>
                <a:gd name="T5" fmla="*/ 2147483647 h 102"/>
                <a:gd name="T6" fmla="*/ 2147483647 w 74"/>
                <a:gd name="T7" fmla="*/ 2147483647 h 102"/>
                <a:gd name="T8" fmla="*/ 2147483647 w 74"/>
                <a:gd name="T9" fmla="*/ 2147483647 h 102"/>
                <a:gd name="T10" fmla="*/ 2147483647 w 74"/>
                <a:gd name="T11" fmla="*/ 2147483647 h 102"/>
                <a:gd name="T12" fmla="*/ 2147483647 w 74"/>
                <a:gd name="T13" fmla="*/ 2147483647 h 102"/>
                <a:gd name="T14" fmla="*/ 2147483647 w 74"/>
                <a:gd name="T15" fmla="*/ 2147483647 h 102"/>
                <a:gd name="T16" fmla="*/ 0 w 74"/>
                <a:gd name="T17" fmla="*/ 2147483647 h 102"/>
                <a:gd name="T18" fmla="*/ 0 w 74"/>
                <a:gd name="T19" fmla="*/ 2147483647 h 102"/>
                <a:gd name="T20" fmla="*/ 0 w 74"/>
                <a:gd name="T21" fmla="*/ 0 h 102"/>
                <a:gd name="T22" fmla="*/ 2147483647 w 74"/>
                <a:gd name="T23" fmla="*/ 0 h 102"/>
                <a:gd name="T24" fmla="*/ 2147483647 w 74"/>
                <a:gd name="T25" fmla="*/ 2147483647 h 102"/>
                <a:gd name="T26" fmla="*/ 2147483647 w 74"/>
                <a:gd name="T27" fmla="*/ 2147483647 h 102"/>
                <a:gd name="T28" fmla="*/ 2147483647 w 74"/>
                <a:gd name="T29" fmla="*/ 2147483647 h 102"/>
                <a:gd name="T30" fmla="*/ 2147483647 w 74"/>
                <a:gd name="T31" fmla="*/ 2147483647 h 102"/>
                <a:gd name="T32" fmla="*/ 2147483647 w 74"/>
                <a:gd name="T33" fmla="*/ 2147483647 h 102"/>
                <a:gd name="T34" fmla="*/ 2147483647 w 74"/>
                <a:gd name="T35" fmla="*/ 2147483647 h 102"/>
                <a:gd name="T36" fmla="*/ 2147483647 w 74"/>
                <a:gd name="T37" fmla="*/ 2147483647 h 102"/>
                <a:gd name="T38" fmla="*/ 2147483647 w 74"/>
                <a:gd name="T39" fmla="*/ 2147483647 h 102"/>
                <a:gd name="T40" fmla="*/ 2147483647 w 74"/>
                <a:gd name="T41" fmla="*/ 2147483647 h 102"/>
                <a:gd name="T42" fmla="*/ 2147483647 w 74"/>
                <a:gd name="T43" fmla="*/ 2147483647 h 102"/>
                <a:gd name="T44" fmla="*/ 2147483647 w 74"/>
                <a:gd name="T45" fmla="*/ 2147483647 h 102"/>
                <a:gd name="T46" fmla="*/ 2147483647 w 74"/>
                <a:gd name="T47" fmla="*/ 0 h 102"/>
                <a:gd name="T48" fmla="*/ 2147483647 w 74"/>
                <a:gd name="T49" fmla="*/ 0 h 102"/>
                <a:gd name="T50" fmla="*/ 2147483647 w 74"/>
                <a:gd name="T51" fmla="*/ 2147483647 h 102"/>
                <a:gd name="T52" fmla="*/ 2147483647 w 74"/>
                <a:gd name="T53" fmla="*/ 2147483647 h 102"/>
                <a:gd name="T54" fmla="*/ 2147483647 w 74"/>
                <a:gd name="T55" fmla="*/ 2147483647 h 102"/>
                <a:gd name="T56" fmla="*/ 2147483647 w 74"/>
                <a:gd name="T57" fmla="*/ 2147483647 h 102"/>
                <a:gd name="T58" fmla="*/ 2147483647 w 74"/>
                <a:gd name="T59" fmla="*/ 2147483647 h 102"/>
                <a:gd name="T60" fmla="*/ 2147483647 w 74"/>
                <a:gd name="T61" fmla="*/ 2147483647 h 102"/>
                <a:gd name="T62" fmla="*/ 2147483647 w 74"/>
                <a:gd name="T63" fmla="*/ 2147483647 h 102"/>
                <a:gd name="T64" fmla="*/ 2147483647 w 74"/>
                <a:gd name="T65" fmla="*/ 2147483647 h 102"/>
                <a:gd name="T66" fmla="*/ 2147483647 w 74"/>
                <a:gd name="T67" fmla="*/ 2147483647 h 102"/>
                <a:gd name="T68" fmla="*/ 2147483647 w 74"/>
                <a:gd name="T69" fmla="*/ 2147483647 h 10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4" h="102">
                  <a:moveTo>
                    <a:pt x="38" y="102"/>
                  </a:moveTo>
                  <a:lnTo>
                    <a:pt x="38" y="102"/>
                  </a:lnTo>
                  <a:lnTo>
                    <a:pt x="30" y="102"/>
                  </a:lnTo>
                  <a:lnTo>
                    <a:pt x="22" y="100"/>
                  </a:lnTo>
                  <a:lnTo>
                    <a:pt x="16" y="96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4" y="74"/>
                  </a:lnTo>
                  <a:lnTo>
                    <a:pt x="54" y="66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74" y="66"/>
                  </a:lnTo>
                  <a:lnTo>
                    <a:pt x="74" y="74"/>
                  </a:lnTo>
                  <a:lnTo>
                    <a:pt x="72" y="82"/>
                  </a:lnTo>
                  <a:lnTo>
                    <a:pt x="68" y="88"/>
                  </a:lnTo>
                  <a:lnTo>
                    <a:pt x="64" y="92"/>
                  </a:lnTo>
                  <a:lnTo>
                    <a:pt x="58" y="96"/>
                  </a:lnTo>
                  <a:lnTo>
                    <a:pt x="52" y="100"/>
                  </a:lnTo>
                  <a:lnTo>
                    <a:pt x="44" y="102"/>
                  </a:lnTo>
                  <a:lnTo>
                    <a:pt x="38" y="1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146"/>
            <p:cNvSpPr>
              <a:spLocks/>
            </p:cNvSpPr>
            <p:nvPr/>
          </p:nvSpPr>
          <p:spPr bwMode="auto">
            <a:xfrm>
              <a:off x="11198225" y="1922460"/>
              <a:ext cx="123825" cy="161925"/>
            </a:xfrm>
            <a:custGeom>
              <a:avLst/>
              <a:gdLst>
                <a:gd name="T0" fmla="*/ 2147483647 w 78"/>
                <a:gd name="T1" fmla="*/ 2147483647 h 102"/>
                <a:gd name="T2" fmla="*/ 2147483647 w 78"/>
                <a:gd name="T3" fmla="*/ 2147483647 h 102"/>
                <a:gd name="T4" fmla="*/ 2147483647 w 78"/>
                <a:gd name="T5" fmla="*/ 2147483647 h 102"/>
                <a:gd name="T6" fmla="*/ 0 w 78"/>
                <a:gd name="T7" fmla="*/ 2147483647 h 102"/>
                <a:gd name="T8" fmla="*/ 0 w 78"/>
                <a:gd name="T9" fmla="*/ 0 h 102"/>
                <a:gd name="T10" fmla="*/ 2147483647 w 78"/>
                <a:gd name="T11" fmla="*/ 0 h 102"/>
                <a:gd name="T12" fmla="*/ 2147483647 w 78"/>
                <a:gd name="T13" fmla="*/ 2147483647 h 102"/>
                <a:gd name="T14" fmla="*/ 2147483647 w 78"/>
                <a:gd name="T15" fmla="*/ 0 h 102"/>
                <a:gd name="T16" fmla="*/ 2147483647 w 78"/>
                <a:gd name="T17" fmla="*/ 0 h 102"/>
                <a:gd name="T18" fmla="*/ 2147483647 w 78"/>
                <a:gd name="T19" fmla="*/ 2147483647 h 102"/>
                <a:gd name="T20" fmla="*/ 2147483647 w 78"/>
                <a:gd name="T21" fmla="*/ 2147483647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102">
                  <a:moveTo>
                    <a:pt x="60" y="102"/>
                  </a:moveTo>
                  <a:lnTo>
                    <a:pt x="18" y="38"/>
                  </a:lnTo>
                  <a:lnTo>
                    <a:pt x="18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6" y="0"/>
                  </a:lnTo>
                  <a:lnTo>
                    <a:pt x="58" y="62"/>
                  </a:lnTo>
                  <a:lnTo>
                    <a:pt x="58" y="0"/>
                  </a:lnTo>
                  <a:lnTo>
                    <a:pt x="78" y="0"/>
                  </a:lnTo>
                  <a:lnTo>
                    <a:pt x="78" y="102"/>
                  </a:lnTo>
                  <a:lnTo>
                    <a:pt x="60" y="10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147"/>
            <p:cNvSpPr>
              <a:spLocks noEditPoints="1"/>
            </p:cNvSpPr>
            <p:nvPr/>
          </p:nvSpPr>
          <p:spPr bwMode="auto">
            <a:xfrm>
              <a:off x="11363325" y="1922460"/>
              <a:ext cx="117475" cy="161925"/>
            </a:xfrm>
            <a:custGeom>
              <a:avLst/>
              <a:gdLst>
                <a:gd name="T0" fmla="*/ 2147483647 w 74"/>
                <a:gd name="T1" fmla="*/ 2147483647 h 102"/>
                <a:gd name="T2" fmla="*/ 2147483647 w 74"/>
                <a:gd name="T3" fmla="*/ 2147483647 h 102"/>
                <a:gd name="T4" fmla="*/ 2147483647 w 74"/>
                <a:gd name="T5" fmla="*/ 2147483647 h 102"/>
                <a:gd name="T6" fmla="*/ 2147483647 w 74"/>
                <a:gd name="T7" fmla="*/ 2147483647 h 102"/>
                <a:gd name="T8" fmla="*/ 2147483647 w 74"/>
                <a:gd name="T9" fmla="*/ 2147483647 h 102"/>
                <a:gd name="T10" fmla="*/ 2147483647 w 74"/>
                <a:gd name="T11" fmla="*/ 2147483647 h 102"/>
                <a:gd name="T12" fmla="*/ 0 w 74"/>
                <a:gd name="T13" fmla="*/ 2147483647 h 102"/>
                <a:gd name="T14" fmla="*/ 0 w 74"/>
                <a:gd name="T15" fmla="*/ 0 h 102"/>
                <a:gd name="T16" fmla="*/ 2147483647 w 74"/>
                <a:gd name="T17" fmla="*/ 0 h 102"/>
                <a:gd name="T18" fmla="*/ 2147483647 w 74"/>
                <a:gd name="T19" fmla="*/ 0 h 102"/>
                <a:gd name="T20" fmla="*/ 2147483647 w 74"/>
                <a:gd name="T21" fmla="*/ 0 h 102"/>
                <a:gd name="T22" fmla="*/ 2147483647 w 74"/>
                <a:gd name="T23" fmla="*/ 2147483647 h 102"/>
                <a:gd name="T24" fmla="*/ 2147483647 w 74"/>
                <a:gd name="T25" fmla="*/ 2147483647 h 102"/>
                <a:gd name="T26" fmla="*/ 2147483647 w 74"/>
                <a:gd name="T27" fmla="*/ 2147483647 h 102"/>
                <a:gd name="T28" fmla="*/ 2147483647 w 74"/>
                <a:gd name="T29" fmla="*/ 2147483647 h 102"/>
                <a:gd name="T30" fmla="*/ 2147483647 w 74"/>
                <a:gd name="T31" fmla="*/ 2147483647 h 102"/>
                <a:gd name="T32" fmla="*/ 2147483647 w 74"/>
                <a:gd name="T33" fmla="*/ 2147483647 h 102"/>
                <a:gd name="T34" fmla="*/ 2147483647 w 74"/>
                <a:gd name="T35" fmla="*/ 2147483647 h 102"/>
                <a:gd name="T36" fmla="*/ 2147483647 w 74"/>
                <a:gd name="T37" fmla="*/ 2147483647 h 102"/>
                <a:gd name="T38" fmla="*/ 2147483647 w 74"/>
                <a:gd name="T39" fmla="*/ 2147483647 h 102"/>
                <a:gd name="T40" fmla="*/ 2147483647 w 74"/>
                <a:gd name="T41" fmla="*/ 2147483647 h 102"/>
                <a:gd name="T42" fmla="*/ 2147483647 w 74"/>
                <a:gd name="T43" fmla="*/ 2147483647 h 102"/>
                <a:gd name="T44" fmla="*/ 2147483647 w 74"/>
                <a:gd name="T45" fmla="*/ 2147483647 h 102"/>
                <a:gd name="T46" fmla="*/ 2147483647 w 74"/>
                <a:gd name="T47" fmla="*/ 2147483647 h 102"/>
                <a:gd name="T48" fmla="*/ 2147483647 w 74"/>
                <a:gd name="T49" fmla="*/ 2147483647 h 102"/>
                <a:gd name="T50" fmla="*/ 2147483647 w 74"/>
                <a:gd name="T51" fmla="*/ 2147483647 h 102"/>
                <a:gd name="T52" fmla="*/ 2147483647 w 74"/>
                <a:gd name="T53" fmla="*/ 2147483647 h 102"/>
                <a:gd name="T54" fmla="*/ 2147483647 w 74"/>
                <a:gd name="T55" fmla="*/ 2147483647 h 102"/>
                <a:gd name="T56" fmla="*/ 2147483647 w 74"/>
                <a:gd name="T57" fmla="*/ 2147483647 h 102"/>
                <a:gd name="T58" fmla="*/ 2147483647 w 74"/>
                <a:gd name="T59" fmla="*/ 2147483647 h 102"/>
                <a:gd name="T60" fmla="*/ 2147483647 w 74"/>
                <a:gd name="T61" fmla="*/ 2147483647 h 102"/>
                <a:gd name="T62" fmla="*/ 2147483647 w 74"/>
                <a:gd name="T63" fmla="*/ 2147483647 h 102"/>
                <a:gd name="T64" fmla="*/ 2147483647 w 74"/>
                <a:gd name="T65" fmla="*/ 2147483647 h 102"/>
                <a:gd name="T66" fmla="*/ 2147483647 w 74"/>
                <a:gd name="T67" fmla="*/ 2147483647 h 102"/>
                <a:gd name="T68" fmla="*/ 2147483647 w 74"/>
                <a:gd name="T69" fmla="*/ 2147483647 h 102"/>
                <a:gd name="T70" fmla="*/ 2147483647 w 74"/>
                <a:gd name="T71" fmla="*/ 2147483647 h 102"/>
                <a:gd name="T72" fmla="*/ 2147483647 w 74"/>
                <a:gd name="T73" fmla="*/ 2147483647 h 102"/>
                <a:gd name="T74" fmla="*/ 2147483647 w 74"/>
                <a:gd name="T75" fmla="*/ 2147483647 h 102"/>
                <a:gd name="T76" fmla="*/ 2147483647 w 74"/>
                <a:gd name="T77" fmla="*/ 2147483647 h 102"/>
                <a:gd name="T78" fmla="*/ 2147483647 w 74"/>
                <a:gd name="T79" fmla="*/ 2147483647 h 102"/>
                <a:gd name="T80" fmla="*/ 2147483647 w 74"/>
                <a:gd name="T81" fmla="*/ 2147483647 h 102"/>
                <a:gd name="T82" fmla="*/ 2147483647 w 74"/>
                <a:gd name="T83" fmla="*/ 2147483647 h 1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74" h="102">
                  <a:moveTo>
                    <a:pt x="62" y="92"/>
                  </a:moveTo>
                  <a:lnTo>
                    <a:pt x="62" y="92"/>
                  </a:lnTo>
                  <a:lnTo>
                    <a:pt x="58" y="96"/>
                  </a:lnTo>
                  <a:lnTo>
                    <a:pt x="50" y="100"/>
                  </a:lnTo>
                  <a:lnTo>
                    <a:pt x="44" y="100"/>
                  </a:lnTo>
                  <a:lnTo>
                    <a:pt x="36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8" y="4"/>
                  </a:lnTo>
                  <a:lnTo>
                    <a:pt x="62" y="10"/>
                  </a:lnTo>
                  <a:lnTo>
                    <a:pt x="70" y="18"/>
                  </a:lnTo>
                  <a:lnTo>
                    <a:pt x="72" y="28"/>
                  </a:lnTo>
                  <a:lnTo>
                    <a:pt x="74" y="38"/>
                  </a:lnTo>
                  <a:lnTo>
                    <a:pt x="74" y="50"/>
                  </a:lnTo>
                  <a:lnTo>
                    <a:pt x="74" y="62"/>
                  </a:lnTo>
                  <a:lnTo>
                    <a:pt x="72" y="72"/>
                  </a:lnTo>
                  <a:lnTo>
                    <a:pt x="70" y="82"/>
                  </a:lnTo>
                  <a:lnTo>
                    <a:pt x="62" y="92"/>
                  </a:lnTo>
                  <a:close/>
                  <a:moveTo>
                    <a:pt x="48" y="24"/>
                  </a:moveTo>
                  <a:lnTo>
                    <a:pt x="48" y="24"/>
                  </a:lnTo>
                  <a:lnTo>
                    <a:pt x="42" y="18"/>
                  </a:lnTo>
                  <a:lnTo>
                    <a:pt x="34" y="18"/>
                  </a:lnTo>
                  <a:lnTo>
                    <a:pt x="18" y="18"/>
                  </a:lnTo>
                  <a:lnTo>
                    <a:pt x="18" y="84"/>
                  </a:lnTo>
                  <a:lnTo>
                    <a:pt x="34" y="84"/>
                  </a:lnTo>
                  <a:lnTo>
                    <a:pt x="42" y="82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2" y="68"/>
                  </a:lnTo>
                  <a:lnTo>
                    <a:pt x="54" y="50"/>
                  </a:lnTo>
                  <a:lnTo>
                    <a:pt x="52" y="32"/>
                  </a:lnTo>
                  <a:lnTo>
                    <a:pt x="52" y="2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148"/>
            <p:cNvSpPr>
              <a:spLocks/>
            </p:cNvSpPr>
            <p:nvPr/>
          </p:nvSpPr>
          <p:spPr bwMode="auto">
            <a:xfrm>
              <a:off x="11363325" y="1922460"/>
              <a:ext cx="117475" cy="161925"/>
            </a:xfrm>
            <a:custGeom>
              <a:avLst/>
              <a:gdLst>
                <a:gd name="T0" fmla="*/ 2147483647 w 74"/>
                <a:gd name="T1" fmla="*/ 2147483647 h 102"/>
                <a:gd name="T2" fmla="*/ 2147483647 w 74"/>
                <a:gd name="T3" fmla="*/ 2147483647 h 102"/>
                <a:gd name="T4" fmla="*/ 2147483647 w 74"/>
                <a:gd name="T5" fmla="*/ 2147483647 h 102"/>
                <a:gd name="T6" fmla="*/ 2147483647 w 74"/>
                <a:gd name="T7" fmla="*/ 2147483647 h 102"/>
                <a:gd name="T8" fmla="*/ 2147483647 w 74"/>
                <a:gd name="T9" fmla="*/ 2147483647 h 102"/>
                <a:gd name="T10" fmla="*/ 2147483647 w 74"/>
                <a:gd name="T11" fmla="*/ 2147483647 h 102"/>
                <a:gd name="T12" fmla="*/ 0 w 74"/>
                <a:gd name="T13" fmla="*/ 2147483647 h 102"/>
                <a:gd name="T14" fmla="*/ 0 w 74"/>
                <a:gd name="T15" fmla="*/ 0 h 102"/>
                <a:gd name="T16" fmla="*/ 2147483647 w 74"/>
                <a:gd name="T17" fmla="*/ 0 h 102"/>
                <a:gd name="T18" fmla="*/ 2147483647 w 74"/>
                <a:gd name="T19" fmla="*/ 0 h 102"/>
                <a:gd name="T20" fmla="*/ 2147483647 w 74"/>
                <a:gd name="T21" fmla="*/ 0 h 102"/>
                <a:gd name="T22" fmla="*/ 2147483647 w 74"/>
                <a:gd name="T23" fmla="*/ 2147483647 h 102"/>
                <a:gd name="T24" fmla="*/ 2147483647 w 74"/>
                <a:gd name="T25" fmla="*/ 2147483647 h 102"/>
                <a:gd name="T26" fmla="*/ 2147483647 w 74"/>
                <a:gd name="T27" fmla="*/ 2147483647 h 102"/>
                <a:gd name="T28" fmla="*/ 2147483647 w 74"/>
                <a:gd name="T29" fmla="*/ 2147483647 h 102"/>
                <a:gd name="T30" fmla="*/ 2147483647 w 74"/>
                <a:gd name="T31" fmla="*/ 2147483647 h 102"/>
                <a:gd name="T32" fmla="*/ 2147483647 w 74"/>
                <a:gd name="T33" fmla="*/ 2147483647 h 102"/>
                <a:gd name="T34" fmla="*/ 2147483647 w 74"/>
                <a:gd name="T35" fmla="*/ 2147483647 h 102"/>
                <a:gd name="T36" fmla="*/ 2147483647 w 74"/>
                <a:gd name="T37" fmla="*/ 2147483647 h 102"/>
                <a:gd name="T38" fmla="*/ 2147483647 w 74"/>
                <a:gd name="T39" fmla="*/ 2147483647 h 102"/>
                <a:gd name="T40" fmla="*/ 2147483647 w 74"/>
                <a:gd name="T41" fmla="*/ 2147483647 h 102"/>
                <a:gd name="T42" fmla="*/ 2147483647 w 74"/>
                <a:gd name="T43" fmla="*/ 2147483647 h 102"/>
                <a:gd name="T44" fmla="*/ 2147483647 w 74"/>
                <a:gd name="T45" fmla="*/ 2147483647 h 102"/>
                <a:gd name="T46" fmla="*/ 2147483647 w 74"/>
                <a:gd name="T47" fmla="*/ 2147483647 h 10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4" h="102">
                  <a:moveTo>
                    <a:pt x="62" y="92"/>
                  </a:moveTo>
                  <a:lnTo>
                    <a:pt x="62" y="92"/>
                  </a:lnTo>
                  <a:lnTo>
                    <a:pt x="58" y="96"/>
                  </a:lnTo>
                  <a:lnTo>
                    <a:pt x="50" y="100"/>
                  </a:lnTo>
                  <a:lnTo>
                    <a:pt x="44" y="100"/>
                  </a:lnTo>
                  <a:lnTo>
                    <a:pt x="36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8" y="4"/>
                  </a:lnTo>
                  <a:lnTo>
                    <a:pt x="62" y="10"/>
                  </a:lnTo>
                  <a:lnTo>
                    <a:pt x="70" y="18"/>
                  </a:lnTo>
                  <a:lnTo>
                    <a:pt x="72" y="28"/>
                  </a:lnTo>
                  <a:lnTo>
                    <a:pt x="74" y="38"/>
                  </a:lnTo>
                  <a:lnTo>
                    <a:pt x="74" y="50"/>
                  </a:lnTo>
                  <a:lnTo>
                    <a:pt x="74" y="62"/>
                  </a:lnTo>
                  <a:lnTo>
                    <a:pt x="72" y="72"/>
                  </a:lnTo>
                  <a:lnTo>
                    <a:pt x="70" y="82"/>
                  </a:lnTo>
                  <a:lnTo>
                    <a:pt x="62" y="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149"/>
            <p:cNvSpPr>
              <a:spLocks/>
            </p:cNvSpPr>
            <p:nvPr/>
          </p:nvSpPr>
          <p:spPr bwMode="auto">
            <a:xfrm>
              <a:off x="11391900" y="1951035"/>
              <a:ext cx="57150" cy="104775"/>
            </a:xfrm>
            <a:custGeom>
              <a:avLst/>
              <a:gdLst>
                <a:gd name="T0" fmla="*/ 2147483647 w 36"/>
                <a:gd name="T1" fmla="*/ 2147483647 h 66"/>
                <a:gd name="T2" fmla="*/ 2147483647 w 36"/>
                <a:gd name="T3" fmla="*/ 2147483647 h 66"/>
                <a:gd name="T4" fmla="*/ 2147483647 w 36"/>
                <a:gd name="T5" fmla="*/ 0 h 66"/>
                <a:gd name="T6" fmla="*/ 2147483647 w 36"/>
                <a:gd name="T7" fmla="*/ 0 h 66"/>
                <a:gd name="T8" fmla="*/ 0 w 36"/>
                <a:gd name="T9" fmla="*/ 0 h 66"/>
                <a:gd name="T10" fmla="*/ 0 w 36"/>
                <a:gd name="T11" fmla="*/ 2147483647 h 66"/>
                <a:gd name="T12" fmla="*/ 2147483647 w 36"/>
                <a:gd name="T13" fmla="*/ 2147483647 h 66"/>
                <a:gd name="T14" fmla="*/ 2147483647 w 36"/>
                <a:gd name="T15" fmla="*/ 2147483647 h 66"/>
                <a:gd name="T16" fmla="*/ 2147483647 w 36"/>
                <a:gd name="T17" fmla="*/ 2147483647 h 66"/>
                <a:gd name="T18" fmla="*/ 2147483647 w 36"/>
                <a:gd name="T19" fmla="*/ 2147483647 h 66"/>
                <a:gd name="T20" fmla="*/ 2147483647 w 36"/>
                <a:gd name="T21" fmla="*/ 2147483647 h 66"/>
                <a:gd name="T22" fmla="*/ 2147483647 w 36"/>
                <a:gd name="T23" fmla="*/ 2147483647 h 66"/>
                <a:gd name="T24" fmla="*/ 2147483647 w 36"/>
                <a:gd name="T25" fmla="*/ 2147483647 h 66"/>
                <a:gd name="T26" fmla="*/ 2147483647 w 36"/>
                <a:gd name="T27" fmla="*/ 2147483647 h 66"/>
                <a:gd name="T28" fmla="*/ 2147483647 w 36"/>
                <a:gd name="T29" fmla="*/ 2147483647 h 66"/>
                <a:gd name="T30" fmla="*/ 2147483647 w 36"/>
                <a:gd name="T31" fmla="*/ 2147483647 h 66"/>
                <a:gd name="T32" fmla="*/ 2147483647 w 36"/>
                <a:gd name="T33" fmla="*/ 2147483647 h 66"/>
                <a:gd name="T34" fmla="*/ 2147483647 w 36"/>
                <a:gd name="T35" fmla="*/ 2147483647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66">
                  <a:moveTo>
                    <a:pt x="30" y="6"/>
                  </a:moveTo>
                  <a:lnTo>
                    <a:pt x="30" y="6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6" y="66"/>
                  </a:lnTo>
                  <a:lnTo>
                    <a:pt x="24" y="64"/>
                  </a:lnTo>
                  <a:lnTo>
                    <a:pt x="30" y="60"/>
                  </a:lnTo>
                  <a:lnTo>
                    <a:pt x="34" y="56"/>
                  </a:lnTo>
                  <a:lnTo>
                    <a:pt x="34" y="50"/>
                  </a:lnTo>
                  <a:lnTo>
                    <a:pt x="36" y="32"/>
                  </a:lnTo>
                  <a:lnTo>
                    <a:pt x="34" y="14"/>
                  </a:lnTo>
                  <a:lnTo>
                    <a:pt x="34" y="10"/>
                  </a:lnTo>
                  <a:lnTo>
                    <a:pt x="3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Freeform 150"/>
            <p:cNvSpPr>
              <a:spLocks/>
            </p:cNvSpPr>
            <p:nvPr/>
          </p:nvSpPr>
          <p:spPr bwMode="auto">
            <a:xfrm>
              <a:off x="11515725" y="1922460"/>
              <a:ext cx="104775" cy="161925"/>
            </a:xfrm>
            <a:custGeom>
              <a:avLst/>
              <a:gdLst>
                <a:gd name="T0" fmla="*/ 0 w 66"/>
                <a:gd name="T1" fmla="*/ 2147483647 h 102"/>
                <a:gd name="T2" fmla="*/ 0 w 66"/>
                <a:gd name="T3" fmla="*/ 0 h 102"/>
                <a:gd name="T4" fmla="*/ 2147483647 w 66"/>
                <a:gd name="T5" fmla="*/ 0 h 102"/>
                <a:gd name="T6" fmla="*/ 2147483647 w 66"/>
                <a:gd name="T7" fmla="*/ 2147483647 h 102"/>
                <a:gd name="T8" fmla="*/ 2147483647 w 66"/>
                <a:gd name="T9" fmla="*/ 2147483647 h 102"/>
                <a:gd name="T10" fmla="*/ 2147483647 w 66"/>
                <a:gd name="T11" fmla="*/ 2147483647 h 102"/>
                <a:gd name="T12" fmla="*/ 2147483647 w 66"/>
                <a:gd name="T13" fmla="*/ 2147483647 h 102"/>
                <a:gd name="T14" fmla="*/ 2147483647 w 66"/>
                <a:gd name="T15" fmla="*/ 2147483647 h 102"/>
                <a:gd name="T16" fmla="*/ 2147483647 w 66"/>
                <a:gd name="T17" fmla="*/ 2147483647 h 102"/>
                <a:gd name="T18" fmla="*/ 2147483647 w 66"/>
                <a:gd name="T19" fmla="*/ 2147483647 h 102"/>
                <a:gd name="T20" fmla="*/ 2147483647 w 66"/>
                <a:gd name="T21" fmla="*/ 2147483647 h 102"/>
                <a:gd name="T22" fmla="*/ 2147483647 w 66"/>
                <a:gd name="T23" fmla="*/ 2147483647 h 102"/>
                <a:gd name="T24" fmla="*/ 0 w 66"/>
                <a:gd name="T25" fmla="*/ 2147483647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6" h="102">
                  <a:moveTo>
                    <a:pt x="0" y="102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8"/>
                  </a:lnTo>
                  <a:lnTo>
                    <a:pt x="20" y="18"/>
                  </a:lnTo>
                  <a:lnTo>
                    <a:pt x="20" y="42"/>
                  </a:lnTo>
                  <a:lnTo>
                    <a:pt x="60" y="42"/>
                  </a:lnTo>
                  <a:lnTo>
                    <a:pt x="60" y="58"/>
                  </a:lnTo>
                  <a:lnTo>
                    <a:pt x="20" y="58"/>
                  </a:lnTo>
                  <a:lnTo>
                    <a:pt x="20" y="84"/>
                  </a:lnTo>
                  <a:lnTo>
                    <a:pt x="66" y="84"/>
                  </a:lnTo>
                  <a:lnTo>
                    <a:pt x="66" y="102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9" name="Freeform 151"/>
            <p:cNvSpPr>
              <a:spLocks noEditPoints="1"/>
            </p:cNvSpPr>
            <p:nvPr/>
          </p:nvSpPr>
          <p:spPr bwMode="auto">
            <a:xfrm>
              <a:off x="11655425" y="1922460"/>
              <a:ext cx="123825" cy="161925"/>
            </a:xfrm>
            <a:custGeom>
              <a:avLst/>
              <a:gdLst>
                <a:gd name="T0" fmla="*/ 2147483647 w 78"/>
                <a:gd name="T1" fmla="*/ 2147483647 h 102"/>
                <a:gd name="T2" fmla="*/ 2147483647 w 78"/>
                <a:gd name="T3" fmla="*/ 2147483647 h 102"/>
                <a:gd name="T4" fmla="*/ 2147483647 w 78"/>
                <a:gd name="T5" fmla="*/ 2147483647 h 102"/>
                <a:gd name="T6" fmla="*/ 2147483647 w 78"/>
                <a:gd name="T7" fmla="*/ 2147483647 h 102"/>
                <a:gd name="T8" fmla="*/ 0 w 78"/>
                <a:gd name="T9" fmla="*/ 2147483647 h 102"/>
                <a:gd name="T10" fmla="*/ 0 w 78"/>
                <a:gd name="T11" fmla="*/ 0 h 102"/>
                <a:gd name="T12" fmla="*/ 2147483647 w 78"/>
                <a:gd name="T13" fmla="*/ 0 h 102"/>
                <a:gd name="T14" fmla="*/ 2147483647 w 78"/>
                <a:gd name="T15" fmla="*/ 0 h 102"/>
                <a:gd name="T16" fmla="*/ 2147483647 w 78"/>
                <a:gd name="T17" fmla="*/ 0 h 102"/>
                <a:gd name="T18" fmla="*/ 2147483647 w 78"/>
                <a:gd name="T19" fmla="*/ 2147483647 h 102"/>
                <a:gd name="T20" fmla="*/ 2147483647 w 78"/>
                <a:gd name="T21" fmla="*/ 2147483647 h 102"/>
                <a:gd name="T22" fmla="*/ 2147483647 w 78"/>
                <a:gd name="T23" fmla="*/ 2147483647 h 102"/>
                <a:gd name="T24" fmla="*/ 2147483647 w 78"/>
                <a:gd name="T25" fmla="*/ 2147483647 h 102"/>
                <a:gd name="T26" fmla="*/ 2147483647 w 78"/>
                <a:gd name="T27" fmla="*/ 2147483647 h 102"/>
                <a:gd name="T28" fmla="*/ 2147483647 w 78"/>
                <a:gd name="T29" fmla="*/ 2147483647 h 102"/>
                <a:gd name="T30" fmla="*/ 2147483647 w 78"/>
                <a:gd name="T31" fmla="*/ 2147483647 h 102"/>
                <a:gd name="T32" fmla="*/ 2147483647 w 78"/>
                <a:gd name="T33" fmla="*/ 2147483647 h 102"/>
                <a:gd name="T34" fmla="*/ 2147483647 w 78"/>
                <a:gd name="T35" fmla="*/ 2147483647 h 102"/>
                <a:gd name="T36" fmla="*/ 2147483647 w 78"/>
                <a:gd name="T37" fmla="*/ 2147483647 h 102"/>
                <a:gd name="T38" fmla="*/ 2147483647 w 78"/>
                <a:gd name="T39" fmla="*/ 2147483647 h 102"/>
                <a:gd name="T40" fmla="*/ 2147483647 w 78"/>
                <a:gd name="T41" fmla="*/ 2147483647 h 102"/>
                <a:gd name="T42" fmla="*/ 2147483647 w 78"/>
                <a:gd name="T43" fmla="*/ 2147483647 h 102"/>
                <a:gd name="T44" fmla="*/ 2147483647 w 78"/>
                <a:gd name="T45" fmla="*/ 2147483647 h 102"/>
                <a:gd name="T46" fmla="*/ 2147483647 w 78"/>
                <a:gd name="T47" fmla="*/ 2147483647 h 102"/>
                <a:gd name="T48" fmla="*/ 2147483647 w 78"/>
                <a:gd name="T49" fmla="*/ 2147483647 h 102"/>
                <a:gd name="T50" fmla="*/ 2147483647 w 78"/>
                <a:gd name="T51" fmla="*/ 2147483647 h 102"/>
                <a:gd name="T52" fmla="*/ 2147483647 w 78"/>
                <a:gd name="T53" fmla="*/ 2147483647 h 102"/>
                <a:gd name="T54" fmla="*/ 2147483647 w 78"/>
                <a:gd name="T55" fmla="*/ 2147483647 h 102"/>
                <a:gd name="T56" fmla="*/ 2147483647 w 78"/>
                <a:gd name="T57" fmla="*/ 2147483647 h 102"/>
                <a:gd name="T58" fmla="*/ 2147483647 w 78"/>
                <a:gd name="T59" fmla="*/ 2147483647 h 102"/>
                <a:gd name="T60" fmla="*/ 2147483647 w 78"/>
                <a:gd name="T61" fmla="*/ 2147483647 h 102"/>
                <a:gd name="T62" fmla="*/ 2147483647 w 78"/>
                <a:gd name="T63" fmla="*/ 2147483647 h 102"/>
                <a:gd name="T64" fmla="*/ 2147483647 w 78"/>
                <a:gd name="T65" fmla="*/ 2147483647 h 102"/>
                <a:gd name="T66" fmla="*/ 2147483647 w 78"/>
                <a:gd name="T67" fmla="*/ 2147483647 h 102"/>
                <a:gd name="T68" fmla="*/ 2147483647 w 78"/>
                <a:gd name="T69" fmla="*/ 2147483647 h 102"/>
                <a:gd name="T70" fmla="*/ 2147483647 w 78"/>
                <a:gd name="T71" fmla="*/ 2147483647 h 1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8" h="102">
                  <a:moveTo>
                    <a:pt x="54" y="102"/>
                  </a:moveTo>
                  <a:lnTo>
                    <a:pt x="34" y="60"/>
                  </a:lnTo>
                  <a:lnTo>
                    <a:pt x="20" y="60"/>
                  </a:lnTo>
                  <a:lnTo>
                    <a:pt x="20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2" y="18"/>
                  </a:lnTo>
                  <a:lnTo>
                    <a:pt x="74" y="30"/>
                  </a:lnTo>
                  <a:lnTo>
                    <a:pt x="72" y="40"/>
                  </a:lnTo>
                  <a:lnTo>
                    <a:pt x="68" y="48"/>
                  </a:lnTo>
                  <a:lnTo>
                    <a:pt x="62" y="54"/>
                  </a:lnTo>
                  <a:lnTo>
                    <a:pt x="54" y="58"/>
                  </a:lnTo>
                  <a:lnTo>
                    <a:pt x="78" y="102"/>
                  </a:lnTo>
                  <a:lnTo>
                    <a:pt x="54" y="102"/>
                  </a:lnTo>
                  <a:close/>
                  <a:moveTo>
                    <a:pt x="40" y="18"/>
                  </a:moveTo>
                  <a:lnTo>
                    <a:pt x="20" y="18"/>
                  </a:lnTo>
                  <a:lnTo>
                    <a:pt x="20" y="44"/>
                  </a:lnTo>
                  <a:lnTo>
                    <a:pt x="40" y="44"/>
                  </a:lnTo>
                  <a:lnTo>
                    <a:pt x="46" y="44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4" y="30"/>
                  </a:lnTo>
                  <a:lnTo>
                    <a:pt x="52" y="26"/>
                  </a:lnTo>
                  <a:lnTo>
                    <a:pt x="50" y="20"/>
                  </a:lnTo>
                  <a:lnTo>
                    <a:pt x="46" y="18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Freeform 152"/>
            <p:cNvSpPr>
              <a:spLocks/>
            </p:cNvSpPr>
            <p:nvPr/>
          </p:nvSpPr>
          <p:spPr bwMode="auto">
            <a:xfrm>
              <a:off x="11655425" y="1922460"/>
              <a:ext cx="123825" cy="161925"/>
            </a:xfrm>
            <a:custGeom>
              <a:avLst/>
              <a:gdLst>
                <a:gd name="T0" fmla="*/ 2147483647 w 78"/>
                <a:gd name="T1" fmla="*/ 2147483647 h 102"/>
                <a:gd name="T2" fmla="*/ 2147483647 w 78"/>
                <a:gd name="T3" fmla="*/ 2147483647 h 102"/>
                <a:gd name="T4" fmla="*/ 2147483647 w 78"/>
                <a:gd name="T5" fmla="*/ 2147483647 h 102"/>
                <a:gd name="T6" fmla="*/ 2147483647 w 78"/>
                <a:gd name="T7" fmla="*/ 2147483647 h 102"/>
                <a:gd name="T8" fmla="*/ 0 w 78"/>
                <a:gd name="T9" fmla="*/ 2147483647 h 102"/>
                <a:gd name="T10" fmla="*/ 0 w 78"/>
                <a:gd name="T11" fmla="*/ 0 h 102"/>
                <a:gd name="T12" fmla="*/ 2147483647 w 78"/>
                <a:gd name="T13" fmla="*/ 0 h 102"/>
                <a:gd name="T14" fmla="*/ 2147483647 w 78"/>
                <a:gd name="T15" fmla="*/ 0 h 102"/>
                <a:gd name="T16" fmla="*/ 2147483647 w 78"/>
                <a:gd name="T17" fmla="*/ 0 h 102"/>
                <a:gd name="T18" fmla="*/ 2147483647 w 78"/>
                <a:gd name="T19" fmla="*/ 2147483647 h 102"/>
                <a:gd name="T20" fmla="*/ 2147483647 w 78"/>
                <a:gd name="T21" fmla="*/ 2147483647 h 102"/>
                <a:gd name="T22" fmla="*/ 2147483647 w 78"/>
                <a:gd name="T23" fmla="*/ 2147483647 h 102"/>
                <a:gd name="T24" fmla="*/ 2147483647 w 78"/>
                <a:gd name="T25" fmla="*/ 2147483647 h 102"/>
                <a:gd name="T26" fmla="*/ 2147483647 w 78"/>
                <a:gd name="T27" fmla="*/ 2147483647 h 102"/>
                <a:gd name="T28" fmla="*/ 2147483647 w 78"/>
                <a:gd name="T29" fmla="*/ 2147483647 h 102"/>
                <a:gd name="T30" fmla="*/ 2147483647 w 78"/>
                <a:gd name="T31" fmla="*/ 2147483647 h 102"/>
                <a:gd name="T32" fmla="*/ 2147483647 w 78"/>
                <a:gd name="T33" fmla="*/ 2147483647 h 102"/>
                <a:gd name="T34" fmla="*/ 2147483647 w 78"/>
                <a:gd name="T35" fmla="*/ 2147483647 h 102"/>
                <a:gd name="T36" fmla="*/ 2147483647 w 78"/>
                <a:gd name="T37" fmla="*/ 2147483647 h 102"/>
                <a:gd name="T38" fmla="*/ 2147483647 w 78"/>
                <a:gd name="T39" fmla="*/ 2147483647 h 102"/>
                <a:gd name="T40" fmla="*/ 2147483647 w 78"/>
                <a:gd name="T41" fmla="*/ 2147483647 h 102"/>
                <a:gd name="T42" fmla="*/ 2147483647 w 78"/>
                <a:gd name="T43" fmla="*/ 2147483647 h 1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02">
                  <a:moveTo>
                    <a:pt x="54" y="102"/>
                  </a:moveTo>
                  <a:lnTo>
                    <a:pt x="34" y="60"/>
                  </a:lnTo>
                  <a:lnTo>
                    <a:pt x="20" y="60"/>
                  </a:lnTo>
                  <a:lnTo>
                    <a:pt x="20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2" y="18"/>
                  </a:lnTo>
                  <a:lnTo>
                    <a:pt x="74" y="30"/>
                  </a:lnTo>
                  <a:lnTo>
                    <a:pt x="72" y="40"/>
                  </a:lnTo>
                  <a:lnTo>
                    <a:pt x="68" y="48"/>
                  </a:lnTo>
                  <a:lnTo>
                    <a:pt x="62" y="54"/>
                  </a:lnTo>
                  <a:lnTo>
                    <a:pt x="54" y="58"/>
                  </a:lnTo>
                  <a:lnTo>
                    <a:pt x="78" y="102"/>
                  </a:lnTo>
                  <a:lnTo>
                    <a:pt x="54" y="1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1" name="Freeform 153"/>
            <p:cNvSpPr>
              <a:spLocks/>
            </p:cNvSpPr>
            <p:nvPr/>
          </p:nvSpPr>
          <p:spPr bwMode="auto">
            <a:xfrm>
              <a:off x="11687175" y="1951035"/>
              <a:ext cx="53975" cy="41275"/>
            </a:xfrm>
            <a:custGeom>
              <a:avLst/>
              <a:gdLst>
                <a:gd name="T0" fmla="*/ 2147483647 w 34"/>
                <a:gd name="T1" fmla="*/ 0 h 26"/>
                <a:gd name="T2" fmla="*/ 0 w 34"/>
                <a:gd name="T3" fmla="*/ 0 h 26"/>
                <a:gd name="T4" fmla="*/ 0 w 34"/>
                <a:gd name="T5" fmla="*/ 2147483647 h 26"/>
                <a:gd name="T6" fmla="*/ 2147483647 w 34"/>
                <a:gd name="T7" fmla="*/ 2147483647 h 26"/>
                <a:gd name="T8" fmla="*/ 2147483647 w 34"/>
                <a:gd name="T9" fmla="*/ 2147483647 h 26"/>
                <a:gd name="T10" fmla="*/ 2147483647 w 34"/>
                <a:gd name="T11" fmla="*/ 2147483647 h 26"/>
                <a:gd name="T12" fmla="*/ 2147483647 w 34"/>
                <a:gd name="T13" fmla="*/ 2147483647 h 26"/>
                <a:gd name="T14" fmla="*/ 2147483647 w 34"/>
                <a:gd name="T15" fmla="*/ 2147483647 h 26"/>
                <a:gd name="T16" fmla="*/ 2147483647 w 34"/>
                <a:gd name="T17" fmla="*/ 2147483647 h 26"/>
                <a:gd name="T18" fmla="*/ 2147483647 w 34"/>
                <a:gd name="T19" fmla="*/ 2147483647 h 26"/>
                <a:gd name="T20" fmla="*/ 2147483647 w 34"/>
                <a:gd name="T21" fmla="*/ 2147483647 h 26"/>
                <a:gd name="T22" fmla="*/ 2147483647 w 34"/>
                <a:gd name="T23" fmla="*/ 2147483647 h 26"/>
                <a:gd name="T24" fmla="*/ 2147483647 w 34"/>
                <a:gd name="T25" fmla="*/ 0 h 26"/>
                <a:gd name="T26" fmla="*/ 2147483647 w 34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6">
                  <a:moveTo>
                    <a:pt x="20" y="0"/>
                  </a:moveTo>
                  <a:lnTo>
                    <a:pt x="0" y="0"/>
                  </a:lnTo>
                  <a:lnTo>
                    <a:pt x="0" y="26"/>
                  </a:lnTo>
                  <a:lnTo>
                    <a:pt x="20" y="26"/>
                  </a:lnTo>
                  <a:lnTo>
                    <a:pt x="26" y="26"/>
                  </a:lnTo>
                  <a:lnTo>
                    <a:pt x="30" y="22"/>
                  </a:lnTo>
                  <a:lnTo>
                    <a:pt x="32" y="18"/>
                  </a:lnTo>
                  <a:lnTo>
                    <a:pt x="34" y="12"/>
                  </a:lnTo>
                  <a:lnTo>
                    <a:pt x="32" y="8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2" name="Freeform 154"/>
            <p:cNvSpPr>
              <a:spLocks/>
            </p:cNvSpPr>
            <p:nvPr/>
          </p:nvSpPr>
          <p:spPr bwMode="auto">
            <a:xfrm>
              <a:off x="11795125" y="1922460"/>
              <a:ext cx="117475" cy="161925"/>
            </a:xfrm>
            <a:custGeom>
              <a:avLst/>
              <a:gdLst>
                <a:gd name="T0" fmla="*/ 2147483647 w 74"/>
                <a:gd name="T1" fmla="*/ 2147483647 h 102"/>
                <a:gd name="T2" fmla="*/ 2147483647 w 74"/>
                <a:gd name="T3" fmla="*/ 2147483647 h 102"/>
                <a:gd name="T4" fmla="*/ 2147483647 w 74"/>
                <a:gd name="T5" fmla="*/ 2147483647 h 102"/>
                <a:gd name="T6" fmla="*/ 2147483647 w 74"/>
                <a:gd name="T7" fmla="*/ 2147483647 h 102"/>
                <a:gd name="T8" fmla="*/ 0 w 74"/>
                <a:gd name="T9" fmla="*/ 2147483647 h 102"/>
                <a:gd name="T10" fmla="*/ 0 w 74"/>
                <a:gd name="T11" fmla="*/ 0 h 102"/>
                <a:gd name="T12" fmla="*/ 2147483647 w 74"/>
                <a:gd name="T13" fmla="*/ 0 h 102"/>
                <a:gd name="T14" fmla="*/ 2147483647 w 74"/>
                <a:gd name="T15" fmla="*/ 2147483647 h 102"/>
                <a:gd name="T16" fmla="*/ 2147483647 w 74"/>
                <a:gd name="T17" fmla="*/ 2147483647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" h="102">
                  <a:moveTo>
                    <a:pt x="48" y="18"/>
                  </a:moveTo>
                  <a:lnTo>
                    <a:pt x="48" y="102"/>
                  </a:lnTo>
                  <a:lnTo>
                    <a:pt x="28" y="102"/>
                  </a:lnTo>
                  <a:lnTo>
                    <a:pt x="28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8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3" name="Freeform 155"/>
            <p:cNvSpPr>
              <a:spLocks noEditPoints="1"/>
            </p:cNvSpPr>
            <p:nvPr/>
          </p:nvSpPr>
          <p:spPr bwMode="auto">
            <a:xfrm>
              <a:off x="11909425" y="1922460"/>
              <a:ext cx="142875" cy="161925"/>
            </a:xfrm>
            <a:custGeom>
              <a:avLst/>
              <a:gdLst>
                <a:gd name="T0" fmla="*/ 2147483647 w 90"/>
                <a:gd name="T1" fmla="*/ 2147483647 h 102"/>
                <a:gd name="T2" fmla="*/ 2147483647 w 90"/>
                <a:gd name="T3" fmla="*/ 2147483647 h 102"/>
                <a:gd name="T4" fmla="*/ 2147483647 w 90"/>
                <a:gd name="T5" fmla="*/ 2147483647 h 102"/>
                <a:gd name="T6" fmla="*/ 2147483647 w 90"/>
                <a:gd name="T7" fmla="*/ 2147483647 h 102"/>
                <a:gd name="T8" fmla="*/ 0 w 90"/>
                <a:gd name="T9" fmla="*/ 2147483647 h 102"/>
                <a:gd name="T10" fmla="*/ 2147483647 w 90"/>
                <a:gd name="T11" fmla="*/ 0 h 102"/>
                <a:gd name="T12" fmla="*/ 2147483647 w 90"/>
                <a:gd name="T13" fmla="*/ 0 h 102"/>
                <a:gd name="T14" fmla="*/ 2147483647 w 90"/>
                <a:gd name="T15" fmla="*/ 2147483647 h 102"/>
                <a:gd name="T16" fmla="*/ 2147483647 w 90"/>
                <a:gd name="T17" fmla="*/ 2147483647 h 102"/>
                <a:gd name="T18" fmla="*/ 2147483647 w 90"/>
                <a:gd name="T19" fmla="*/ 2147483647 h 102"/>
                <a:gd name="T20" fmla="*/ 2147483647 w 90"/>
                <a:gd name="T21" fmla="*/ 2147483647 h 102"/>
                <a:gd name="T22" fmla="*/ 2147483647 w 90"/>
                <a:gd name="T23" fmla="*/ 2147483647 h 102"/>
                <a:gd name="T24" fmla="*/ 2147483647 w 90"/>
                <a:gd name="T25" fmla="*/ 2147483647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0" h="102">
                  <a:moveTo>
                    <a:pt x="70" y="102"/>
                  </a:moveTo>
                  <a:lnTo>
                    <a:pt x="64" y="84"/>
                  </a:lnTo>
                  <a:lnTo>
                    <a:pt x="28" y="84"/>
                  </a:lnTo>
                  <a:lnTo>
                    <a:pt x="22" y="102"/>
                  </a:lnTo>
                  <a:lnTo>
                    <a:pt x="0" y="102"/>
                  </a:lnTo>
                  <a:lnTo>
                    <a:pt x="38" y="0"/>
                  </a:lnTo>
                  <a:lnTo>
                    <a:pt x="54" y="0"/>
                  </a:lnTo>
                  <a:lnTo>
                    <a:pt x="90" y="102"/>
                  </a:lnTo>
                  <a:lnTo>
                    <a:pt x="70" y="102"/>
                  </a:lnTo>
                  <a:close/>
                  <a:moveTo>
                    <a:pt x="46" y="30"/>
                  </a:moveTo>
                  <a:lnTo>
                    <a:pt x="32" y="66"/>
                  </a:lnTo>
                  <a:lnTo>
                    <a:pt x="58" y="66"/>
                  </a:lnTo>
                  <a:lnTo>
                    <a:pt x="46" y="30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4" name="Freeform 156"/>
            <p:cNvSpPr>
              <a:spLocks/>
            </p:cNvSpPr>
            <p:nvPr/>
          </p:nvSpPr>
          <p:spPr bwMode="auto">
            <a:xfrm>
              <a:off x="12077700" y="1922460"/>
              <a:ext cx="130175" cy="161925"/>
            </a:xfrm>
            <a:custGeom>
              <a:avLst/>
              <a:gdLst>
                <a:gd name="T0" fmla="*/ 2147483647 w 82"/>
                <a:gd name="T1" fmla="*/ 2147483647 h 102"/>
                <a:gd name="T2" fmla="*/ 2147483647 w 82"/>
                <a:gd name="T3" fmla="*/ 2147483647 h 102"/>
                <a:gd name="T4" fmla="*/ 2147483647 w 82"/>
                <a:gd name="T5" fmla="*/ 2147483647 h 102"/>
                <a:gd name="T6" fmla="*/ 2147483647 w 82"/>
                <a:gd name="T7" fmla="*/ 2147483647 h 102"/>
                <a:gd name="T8" fmla="*/ 0 w 82"/>
                <a:gd name="T9" fmla="*/ 2147483647 h 102"/>
                <a:gd name="T10" fmla="*/ 0 w 82"/>
                <a:gd name="T11" fmla="*/ 0 h 102"/>
                <a:gd name="T12" fmla="*/ 2147483647 w 82"/>
                <a:gd name="T13" fmla="*/ 0 h 102"/>
                <a:gd name="T14" fmla="*/ 2147483647 w 82"/>
                <a:gd name="T15" fmla="*/ 2147483647 h 102"/>
                <a:gd name="T16" fmla="*/ 2147483647 w 82"/>
                <a:gd name="T17" fmla="*/ 0 h 102"/>
                <a:gd name="T18" fmla="*/ 2147483647 w 82"/>
                <a:gd name="T19" fmla="*/ 0 h 102"/>
                <a:gd name="T20" fmla="*/ 2147483647 w 82"/>
                <a:gd name="T21" fmla="*/ 2147483647 h 102"/>
                <a:gd name="T22" fmla="*/ 2147483647 w 82"/>
                <a:gd name="T23" fmla="*/ 2147483647 h 102"/>
                <a:gd name="T24" fmla="*/ 2147483647 w 82"/>
                <a:gd name="T25" fmla="*/ 2147483647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2" h="102">
                  <a:moveTo>
                    <a:pt x="58" y="102"/>
                  </a:moveTo>
                  <a:lnTo>
                    <a:pt x="32" y="56"/>
                  </a:lnTo>
                  <a:lnTo>
                    <a:pt x="18" y="70"/>
                  </a:lnTo>
                  <a:lnTo>
                    <a:pt x="18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44"/>
                  </a:lnTo>
                  <a:lnTo>
                    <a:pt x="54" y="0"/>
                  </a:lnTo>
                  <a:lnTo>
                    <a:pt x="80" y="0"/>
                  </a:lnTo>
                  <a:lnTo>
                    <a:pt x="46" y="40"/>
                  </a:lnTo>
                  <a:lnTo>
                    <a:pt x="82" y="102"/>
                  </a:lnTo>
                  <a:lnTo>
                    <a:pt x="58" y="10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Rectangle 157"/>
            <p:cNvSpPr>
              <a:spLocks noChangeArrowheads="1"/>
            </p:cNvSpPr>
            <p:nvPr/>
          </p:nvSpPr>
          <p:spPr bwMode="auto">
            <a:xfrm>
              <a:off x="12230100" y="1922460"/>
              <a:ext cx="31750" cy="161925"/>
            </a:xfrm>
            <a:prstGeom prst="rect">
              <a:avLst/>
            </a:pr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56" name="Freeform 158"/>
            <p:cNvSpPr>
              <a:spLocks/>
            </p:cNvSpPr>
            <p:nvPr/>
          </p:nvSpPr>
          <p:spPr bwMode="auto">
            <a:xfrm>
              <a:off x="12303125" y="1922460"/>
              <a:ext cx="123825" cy="161925"/>
            </a:xfrm>
            <a:custGeom>
              <a:avLst/>
              <a:gdLst>
                <a:gd name="T0" fmla="*/ 2147483647 w 78"/>
                <a:gd name="T1" fmla="*/ 2147483647 h 102"/>
                <a:gd name="T2" fmla="*/ 2147483647 w 78"/>
                <a:gd name="T3" fmla="*/ 2147483647 h 102"/>
                <a:gd name="T4" fmla="*/ 2147483647 w 78"/>
                <a:gd name="T5" fmla="*/ 2147483647 h 102"/>
                <a:gd name="T6" fmla="*/ 0 w 78"/>
                <a:gd name="T7" fmla="*/ 2147483647 h 102"/>
                <a:gd name="T8" fmla="*/ 0 w 78"/>
                <a:gd name="T9" fmla="*/ 0 h 102"/>
                <a:gd name="T10" fmla="*/ 2147483647 w 78"/>
                <a:gd name="T11" fmla="*/ 0 h 102"/>
                <a:gd name="T12" fmla="*/ 2147483647 w 78"/>
                <a:gd name="T13" fmla="*/ 2147483647 h 102"/>
                <a:gd name="T14" fmla="*/ 2147483647 w 78"/>
                <a:gd name="T15" fmla="*/ 0 h 102"/>
                <a:gd name="T16" fmla="*/ 2147483647 w 78"/>
                <a:gd name="T17" fmla="*/ 0 h 102"/>
                <a:gd name="T18" fmla="*/ 2147483647 w 78"/>
                <a:gd name="T19" fmla="*/ 2147483647 h 102"/>
                <a:gd name="T20" fmla="*/ 2147483647 w 78"/>
                <a:gd name="T21" fmla="*/ 2147483647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102">
                  <a:moveTo>
                    <a:pt x="60" y="102"/>
                  </a:moveTo>
                  <a:lnTo>
                    <a:pt x="20" y="38"/>
                  </a:lnTo>
                  <a:lnTo>
                    <a:pt x="20" y="102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58" y="62"/>
                  </a:lnTo>
                  <a:lnTo>
                    <a:pt x="58" y="0"/>
                  </a:lnTo>
                  <a:lnTo>
                    <a:pt x="78" y="0"/>
                  </a:lnTo>
                  <a:lnTo>
                    <a:pt x="78" y="102"/>
                  </a:lnTo>
                  <a:lnTo>
                    <a:pt x="60" y="10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159"/>
            <p:cNvSpPr>
              <a:spLocks/>
            </p:cNvSpPr>
            <p:nvPr/>
          </p:nvSpPr>
          <p:spPr bwMode="auto">
            <a:xfrm>
              <a:off x="12461875" y="1919285"/>
              <a:ext cx="120650" cy="165100"/>
            </a:xfrm>
            <a:custGeom>
              <a:avLst/>
              <a:gdLst>
                <a:gd name="T0" fmla="*/ 2147483647 w 76"/>
                <a:gd name="T1" fmla="*/ 2147483647 h 104"/>
                <a:gd name="T2" fmla="*/ 2147483647 w 76"/>
                <a:gd name="T3" fmla="*/ 2147483647 h 104"/>
                <a:gd name="T4" fmla="*/ 2147483647 w 76"/>
                <a:gd name="T5" fmla="*/ 2147483647 h 104"/>
                <a:gd name="T6" fmla="*/ 2147483647 w 76"/>
                <a:gd name="T7" fmla="*/ 2147483647 h 104"/>
                <a:gd name="T8" fmla="*/ 2147483647 w 76"/>
                <a:gd name="T9" fmla="*/ 2147483647 h 104"/>
                <a:gd name="T10" fmla="*/ 2147483647 w 76"/>
                <a:gd name="T11" fmla="*/ 2147483647 h 104"/>
                <a:gd name="T12" fmla="*/ 2147483647 w 76"/>
                <a:gd name="T13" fmla="*/ 2147483647 h 104"/>
                <a:gd name="T14" fmla="*/ 0 w 76"/>
                <a:gd name="T15" fmla="*/ 2147483647 h 104"/>
                <a:gd name="T16" fmla="*/ 2147483647 w 76"/>
                <a:gd name="T17" fmla="*/ 2147483647 h 104"/>
                <a:gd name="T18" fmla="*/ 2147483647 w 76"/>
                <a:gd name="T19" fmla="*/ 2147483647 h 104"/>
                <a:gd name="T20" fmla="*/ 2147483647 w 76"/>
                <a:gd name="T21" fmla="*/ 2147483647 h 104"/>
                <a:gd name="T22" fmla="*/ 2147483647 w 76"/>
                <a:gd name="T23" fmla="*/ 2147483647 h 104"/>
                <a:gd name="T24" fmla="*/ 2147483647 w 76"/>
                <a:gd name="T25" fmla="*/ 0 h 104"/>
                <a:gd name="T26" fmla="*/ 2147483647 w 76"/>
                <a:gd name="T27" fmla="*/ 2147483647 h 104"/>
                <a:gd name="T28" fmla="*/ 2147483647 w 76"/>
                <a:gd name="T29" fmla="*/ 2147483647 h 104"/>
                <a:gd name="T30" fmla="*/ 2147483647 w 76"/>
                <a:gd name="T31" fmla="*/ 2147483647 h 104"/>
                <a:gd name="T32" fmla="*/ 2147483647 w 76"/>
                <a:gd name="T33" fmla="*/ 2147483647 h 104"/>
                <a:gd name="T34" fmla="*/ 2147483647 w 76"/>
                <a:gd name="T35" fmla="*/ 2147483647 h 104"/>
                <a:gd name="T36" fmla="*/ 2147483647 w 76"/>
                <a:gd name="T37" fmla="*/ 2147483647 h 104"/>
                <a:gd name="T38" fmla="*/ 2147483647 w 76"/>
                <a:gd name="T39" fmla="*/ 2147483647 h 104"/>
                <a:gd name="T40" fmla="*/ 2147483647 w 76"/>
                <a:gd name="T41" fmla="*/ 2147483647 h 104"/>
                <a:gd name="T42" fmla="*/ 2147483647 w 76"/>
                <a:gd name="T43" fmla="*/ 2147483647 h 104"/>
                <a:gd name="T44" fmla="*/ 2147483647 w 76"/>
                <a:gd name="T45" fmla="*/ 2147483647 h 104"/>
                <a:gd name="T46" fmla="*/ 2147483647 w 76"/>
                <a:gd name="T47" fmla="*/ 2147483647 h 104"/>
                <a:gd name="T48" fmla="*/ 2147483647 w 76"/>
                <a:gd name="T49" fmla="*/ 2147483647 h 104"/>
                <a:gd name="T50" fmla="*/ 2147483647 w 76"/>
                <a:gd name="T51" fmla="*/ 2147483647 h 104"/>
                <a:gd name="T52" fmla="*/ 2147483647 w 76"/>
                <a:gd name="T53" fmla="*/ 2147483647 h 104"/>
                <a:gd name="T54" fmla="*/ 2147483647 w 76"/>
                <a:gd name="T55" fmla="*/ 2147483647 h 104"/>
                <a:gd name="T56" fmla="*/ 2147483647 w 76"/>
                <a:gd name="T57" fmla="*/ 2147483647 h 104"/>
                <a:gd name="T58" fmla="*/ 2147483647 w 76"/>
                <a:gd name="T59" fmla="*/ 2147483647 h 104"/>
                <a:gd name="T60" fmla="*/ 2147483647 w 76"/>
                <a:gd name="T61" fmla="*/ 2147483647 h 104"/>
                <a:gd name="T62" fmla="*/ 2147483647 w 76"/>
                <a:gd name="T63" fmla="*/ 2147483647 h 104"/>
                <a:gd name="T64" fmla="*/ 2147483647 w 76"/>
                <a:gd name="T65" fmla="*/ 2147483647 h 104"/>
                <a:gd name="T66" fmla="*/ 2147483647 w 76"/>
                <a:gd name="T67" fmla="*/ 2147483647 h 1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6" h="104">
                  <a:moveTo>
                    <a:pt x="68" y="92"/>
                  </a:moveTo>
                  <a:lnTo>
                    <a:pt x="68" y="92"/>
                  </a:lnTo>
                  <a:lnTo>
                    <a:pt x="60" y="98"/>
                  </a:lnTo>
                  <a:lnTo>
                    <a:pt x="54" y="102"/>
                  </a:lnTo>
                  <a:lnTo>
                    <a:pt x="46" y="104"/>
                  </a:lnTo>
                  <a:lnTo>
                    <a:pt x="38" y="104"/>
                  </a:lnTo>
                  <a:lnTo>
                    <a:pt x="30" y="104"/>
                  </a:lnTo>
                  <a:lnTo>
                    <a:pt x="24" y="102"/>
                  </a:lnTo>
                  <a:lnTo>
                    <a:pt x="16" y="98"/>
                  </a:lnTo>
                  <a:lnTo>
                    <a:pt x="10" y="94"/>
                  </a:lnTo>
                  <a:lnTo>
                    <a:pt x="6" y="84"/>
                  </a:lnTo>
                  <a:lnTo>
                    <a:pt x="2" y="76"/>
                  </a:lnTo>
                  <a:lnTo>
                    <a:pt x="2" y="64"/>
                  </a:lnTo>
                  <a:lnTo>
                    <a:pt x="0" y="52"/>
                  </a:lnTo>
                  <a:lnTo>
                    <a:pt x="2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10"/>
                  </a:lnTo>
                  <a:lnTo>
                    <a:pt x="72" y="20"/>
                  </a:lnTo>
                  <a:lnTo>
                    <a:pt x="76" y="34"/>
                  </a:lnTo>
                  <a:lnTo>
                    <a:pt x="56" y="34"/>
                  </a:lnTo>
                  <a:lnTo>
                    <a:pt x="54" y="26"/>
                  </a:lnTo>
                  <a:lnTo>
                    <a:pt x="50" y="22"/>
                  </a:lnTo>
                  <a:lnTo>
                    <a:pt x="46" y="20"/>
                  </a:lnTo>
                  <a:lnTo>
                    <a:pt x="38" y="18"/>
                  </a:lnTo>
                  <a:lnTo>
                    <a:pt x="32" y="20"/>
                  </a:lnTo>
                  <a:lnTo>
                    <a:pt x="26" y="24"/>
                  </a:lnTo>
                  <a:lnTo>
                    <a:pt x="24" y="28"/>
                  </a:lnTo>
                  <a:lnTo>
                    <a:pt x="22" y="32"/>
                  </a:lnTo>
                  <a:lnTo>
                    <a:pt x="20" y="52"/>
                  </a:lnTo>
                  <a:lnTo>
                    <a:pt x="22" y="72"/>
                  </a:lnTo>
                  <a:lnTo>
                    <a:pt x="24" y="78"/>
                  </a:lnTo>
                  <a:lnTo>
                    <a:pt x="26" y="82"/>
                  </a:lnTo>
                  <a:lnTo>
                    <a:pt x="32" y="86"/>
                  </a:lnTo>
                  <a:lnTo>
                    <a:pt x="38" y="86"/>
                  </a:lnTo>
                  <a:lnTo>
                    <a:pt x="46" y="84"/>
                  </a:lnTo>
                  <a:lnTo>
                    <a:pt x="52" y="80"/>
                  </a:lnTo>
                  <a:lnTo>
                    <a:pt x="56" y="74"/>
                  </a:lnTo>
                  <a:lnTo>
                    <a:pt x="58" y="68"/>
                  </a:lnTo>
                  <a:lnTo>
                    <a:pt x="58" y="64"/>
                  </a:lnTo>
                  <a:lnTo>
                    <a:pt x="38" y="64"/>
                  </a:lnTo>
                  <a:lnTo>
                    <a:pt x="38" y="46"/>
                  </a:lnTo>
                  <a:lnTo>
                    <a:pt x="76" y="46"/>
                  </a:lnTo>
                  <a:lnTo>
                    <a:pt x="76" y="62"/>
                  </a:lnTo>
                  <a:lnTo>
                    <a:pt x="76" y="72"/>
                  </a:lnTo>
                  <a:lnTo>
                    <a:pt x="74" y="80"/>
                  </a:lnTo>
                  <a:lnTo>
                    <a:pt x="72" y="86"/>
                  </a:lnTo>
                  <a:lnTo>
                    <a:pt x="68" y="92"/>
                  </a:lnTo>
                  <a:close/>
                </a:path>
              </a:pathLst>
            </a:custGeom>
            <a:solidFill>
              <a:srgbClr val="273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160"/>
            <p:cNvSpPr>
              <a:spLocks/>
            </p:cNvSpPr>
            <p:nvPr/>
          </p:nvSpPr>
          <p:spPr bwMode="auto">
            <a:xfrm>
              <a:off x="12461875" y="1919285"/>
              <a:ext cx="120650" cy="165100"/>
            </a:xfrm>
            <a:custGeom>
              <a:avLst/>
              <a:gdLst>
                <a:gd name="T0" fmla="*/ 2147483647 w 76"/>
                <a:gd name="T1" fmla="*/ 2147483647 h 104"/>
                <a:gd name="T2" fmla="*/ 2147483647 w 76"/>
                <a:gd name="T3" fmla="*/ 2147483647 h 104"/>
                <a:gd name="T4" fmla="*/ 2147483647 w 76"/>
                <a:gd name="T5" fmla="*/ 2147483647 h 104"/>
                <a:gd name="T6" fmla="*/ 2147483647 w 76"/>
                <a:gd name="T7" fmla="*/ 2147483647 h 104"/>
                <a:gd name="T8" fmla="*/ 2147483647 w 76"/>
                <a:gd name="T9" fmla="*/ 2147483647 h 104"/>
                <a:gd name="T10" fmla="*/ 2147483647 w 76"/>
                <a:gd name="T11" fmla="*/ 2147483647 h 104"/>
                <a:gd name="T12" fmla="*/ 2147483647 w 76"/>
                <a:gd name="T13" fmla="*/ 2147483647 h 104"/>
                <a:gd name="T14" fmla="*/ 0 w 76"/>
                <a:gd name="T15" fmla="*/ 2147483647 h 104"/>
                <a:gd name="T16" fmla="*/ 2147483647 w 76"/>
                <a:gd name="T17" fmla="*/ 2147483647 h 104"/>
                <a:gd name="T18" fmla="*/ 2147483647 w 76"/>
                <a:gd name="T19" fmla="*/ 2147483647 h 104"/>
                <a:gd name="T20" fmla="*/ 2147483647 w 76"/>
                <a:gd name="T21" fmla="*/ 2147483647 h 104"/>
                <a:gd name="T22" fmla="*/ 2147483647 w 76"/>
                <a:gd name="T23" fmla="*/ 2147483647 h 104"/>
                <a:gd name="T24" fmla="*/ 2147483647 w 76"/>
                <a:gd name="T25" fmla="*/ 0 h 104"/>
                <a:gd name="T26" fmla="*/ 2147483647 w 76"/>
                <a:gd name="T27" fmla="*/ 2147483647 h 104"/>
                <a:gd name="T28" fmla="*/ 2147483647 w 76"/>
                <a:gd name="T29" fmla="*/ 2147483647 h 104"/>
                <a:gd name="T30" fmla="*/ 2147483647 w 76"/>
                <a:gd name="T31" fmla="*/ 2147483647 h 104"/>
                <a:gd name="T32" fmla="*/ 2147483647 w 76"/>
                <a:gd name="T33" fmla="*/ 2147483647 h 104"/>
                <a:gd name="T34" fmla="*/ 2147483647 w 76"/>
                <a:gd name="T35" fmla="*/ 2147483647 h 104"/>
                <a:gd name="T36" fmla="*/ 2147483647 w 76"/>
                <a:gd name="T37" fmla="*/ 2147483647 h 104"/>
                <a:gd name="T38" fmla="*/ 2147483647 w 76"/>
                <a:gd name="T39" fmla="*/ 2147483647 h 104"/>
                <a:gd name="T40" fmla="*/ 2147483647 w 76"/>
                <a:gd name="T41" fmla="*/ 2147483647 h 104"/>
                <a:gd name="T42" fmla="*/ 2147483647 w 76"/>
                <a:gd name="T43" fmla="*/ 2147483647 h 104"/>
                <a:gd name="T44" fmla="*/ 2147483647 w 76"/>
                <a:gd name="T45" fmla="*/ 2147483647 h 104"/>
                <a:gd name="T46" fmla="*/ 2147483647 w 76"/>
                <a:gd name="T47" fmla="*/ 2147483647 h 104"/>
                <a:gd name="T48" fmla="*/ 2147483647 w 76"/>
                <a:gd name="T49" fmla="*/ 2147483647 h 104"/>
                <a:gd name="T50" fmla="*/ 2147483647 w 76"/>
                <a:gd name="T51" fmla="*/ 2147483647 h 104"/>
                <a:gd name="T52" fmla="*/ 2147483647 w 76"/>
                <a:gd name="T53" fmla="*/ 2147483647 h 104"/>
                <a:gd name="T54" fmla="*/ 2147483647 w 76"/>
                <a:gd name="T55" fmla="*/ 2147483647 h 104"/>
                <a:gd name="T56" fmla="*/ 2147483647 w 76"/>
                <a:gd name="T57" fmla="*/ 2147483647 h 104"/>
                <a:gd name="T58" fmla="*/ 2147483647 w 76"/>
                <a:gd name="T59" fmla="*/ 2147483647 h 104"/>
                <a:gd name="T60" fmla="*/ 2147483647 w 76"/>
                <a:gd name="T61" fmla="*/ 2147483647 h 104"/>
                <a:gd name="T62" fmla="*/ 2147483647 w 76"/>
                <a:gd name="T63" fmla="*/ 2147483647 h 104"/>
                <a:gd name="T64" fmla="*/ 2147483647 w 76"/>
                <a:gd name="T65" fmla="*/ 2147483647 h 104"/>
                <a:gd name="T66" fmla="*/ 2147483647 w 76"/>
                <a:gd name="T67" fmla="*/ 2147483647 h 1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6" h="104">
                  <a:moveTo>
                    <a:pt x="68" y="92"/>
                  </a:moveTo>
                  <a:lnTo>
                    <a:pt x="68" y="92"/>
                  </a:lnTo>
                  <a:lnTo>
                    <a:pt x="60" y="98"/>
                  </a:lnTo>
                  <a:lnTo>
                    <a:pt x="54" y="102"/>
                  </a:lnTo>
                  <a:lnTo>
                    <a:pt x="46" y="104"/>
                  </a:lnTo>
                  <a:lnTo>
                    <a:pt x="38" y="104"/>
                  </a:lnTo>
                  <a:lnTo>
                    <a:pt x="30" y="104"/>
                  </a:lnTo>
                  <a:lnTo>
                    <a:pt x="24" y="102"/>
                  </a:lnTo>
                  <a:lnTo>
                    <a:pt x="16" y="98"/>
                  </a:lnTo>
                  <a:lnTo>
                    <a:pt x="10" y="94"/>
                  </a:lnTo>
                  <a:lnTo>
                    <a:pt x="6" y="84"/>
                  </a:lnTo>
                  <a:lnTo>
                    <a:pt x="2" y="76"/>
                  </a:lnTo>
                  <a:lnTo>
                    <a:pt x="2" y="64"/>
                  </a:lnTo>
                  <a:lnTo>
                    <a:pt x="0" y="52"/>
                  </a:lnTo>
                  <a:lnTo>
                    <a:pt x="2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10"/>
                  </a:lnTo>
                  <a:lnTo>
                    <a:pt x="72" y="20"/>
                  </a:lnTo>
                  <a:lnTo>
                    <a:pt x="76" y="34"/>
                  </a:lnTo>
                  <a:lnTo>
                    <a:pt x="56" y="34"/>
                  </a:lnTo>
                  <a:lnTo>
                    <a:pt x="54" y="26"/>
                  </a:lnTo>
                  <a:lnTo>
                    <a:pt x="50" y="22"/>
                  </a:lnTo>
                  <a:lnTo>
                    <a:pt x="46" y="20"/>
                  </a:lnTo>
                  <a:lnTo>
                    <a:pt x="38" y="18"/>
                  </a:lnTo>
                  <a:lnTo>
                    <a:pt x="32" y="20"/>
                  </a:lnTo>
                  <a:lnTo>
                    <a:pt x="26" y="24"/>
                  </a:lnTo>
                  <a:lnTo>
                    <a:pt x="24" y="28"/>
                  </a:lnTo>
                  <a:lnTo>
                    <a:pt x="22" y="32"/>
                  </a:lnTo>
                  <a:lnTo>
                    <a:pt x="20" y="52"/>
                  </a:lnTo>
                  <a:lnTo>
                    <a:pt x="22" y="72"/>
                  </a:lnTo>
                  <a:lnTo>
                    <a:pt x="24" y="78"/>
                  </a:lnTo>
                  <a:lnTo>
                    <a:pt x="26" y="82"/>
                  </a:lnTo>
                  <a:lnTo>
                    <a:pt x="32" y="86"/>
                  </a:lnTo>
                  <a:lnTo>
                    <a:pt x="38" y="86"/>
                  </a:lnTo>
                  <a:lnTo>
                    <a:pt x="46" y="84"/>
                  </a:lnTo>
                  <a:lnTo>
                    <a:pt x="52" y="80"/>
                  </a:lnTo>
                  <a:lnTo>
                    <a:pt x="56" y="74"/>
                  </a:lnTo>
                  <a:lnTo>
                    <a:pt x="58" y="68"/>
                  </a:lnTo>
                  <a:lnTo>
                    <a:pt x="58" y="64"/>
                  </a:lnTo>
                  <a:lnTo>
                    <a:pt x="38" y="64"/>
                  </a:lnTo>
                  <a:lnTo>
                    <a:pt x="38" y="46"/>
                  </a:lnTo>
                  <a:lnTo>
                    <a:pt x="76" y="46"/>
                  </a:lnTo>
                  <a:lnTo>
                    <a:pt x="76" y="62"/>
                  </a:lnTo>
                  <a:lnTo>
                    <a:pt x="76" y="72"/>
                  </a:lnTo>
                  <a:lnTo>
                    <a:pt x="74" y="80"/>
                  </a:lnTo>
                  <a:lnTo>
                    <a:pt x="72" y="86"/>
                  </a:lnTo>
                  <a:lnTo>
                    <a:pt x="68" y="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59" name="Picture 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4324350"/>
            <a:ext cx="752475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9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43000" y="927100"/>
            <a:ext cx="7342188" cy="741363"/>
          </a:xfrm>
        </p:spPr>
        <p:txBody>
          <a:bodyPr/>
          <a:lstStyle>
            <a:lvl1pPr>
              <a:tabLst>
                <a:tab pos="2038350" algn="l"/>
              </a:tabLst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85029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690688"/>
            <a:ext cx="7342188" cy="371475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rgbClr val="686868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60" name="Rectangle 5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4900531A-8D55-49B1-8608-8ACA9E5E12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1" name="Rectangle 5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96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AF928DFE-A568-4007-A3C0-7DC3D61DB00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80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15150" y="703263"/>
            <a:ext cx="1922463" cy="37052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703263"/>
            <a:ext cx="5619750" cy="37052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99BC18C5-0226-4A4A-9A6A-D9C1522B07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4591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B1CDC4AB-5130-4335-B6EA-719D8AC97C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44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6763"/>
            <a:ext cx="7772400" cy="102076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1225"/>
            <a:ext cx="7772400" cy="11255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25ACCD4A-4B5D-4BDD-B108-D2918553AC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15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43000" y="1414463"/>
            <a:ext cx="3770313" cy="299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65713" y="1414463"/>
            <a:ext cx="3771900" cy="299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6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AD1858F9-51E4-4A48-AA56-18DC3B3C9D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1081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0F23DC71-B879-486F-8EE1-78314FC6EE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39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65CDE0FE-E5E1-4B76-94BD-4F3828584A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31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FE5003D5-E34D-48A5-94EE-03774E42D7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192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9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6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F3106325-03DD-4C64-AF0D-7F493038BFC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75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2038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7488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6" name="Rectangle 5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99EAFDFE-3A76-4580-A984-B8485F82F0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592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\\psf\Host\Users\cd\Desktop\Startbild_16zu9-Fuss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7900"/>
            <a:ext cx="91440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703263"/>
            <a:ext cx="734218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414463"/>
            <a:ext cx="7694613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9" name="Picture 5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4641850"/>
            <a:ext cx="49371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7" name="Rectangle 5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74900" y="122238"/>
            <a:ext cx="53990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800">
                <a:solidFill>
                  <a:srgbClr val="686868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&gt; Spaceport Operations in Germany / Europe &gt; Schmitt, D.-R.; Kaltenhäuser, S. &gt; 2014-10-28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1078" name="Rectangle 5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3000" y="122238"/>
            <a:ext cx="1230313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800">
                <a:solidFill>
                  <a:srgbClr val="686868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DE"/>
              <a:t>www.DLR.de/fl  </a:t>
            </a:r>
            <a:r>
              <a:rPr lang="de-DE">
                <a:solidFill>
                  <a:srgbClr val="949494"/>
                </a:solidFill>
              </a:rPr>
              <a:t>•</a:t>
            </a:r>
            <a:r>
              <a:rPr lang="de-DE"/>
              <a:t>  Chart </a:t>
            </a:r>
            <a:fld id="{90F44227-BC15-4088-9700-EF9E98C2B1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686868"/>
          </a:solidFill>
          <a:latin typeface="Arial" charset="0"/>
          <a:ea typeface="ヒラギノ角ゴ Pro W3" charset="-128"/>
          <a:cs typeface="Arial" charset="0"/>
        </a:defRPr>
      </a:lvl9pPr>
    </p:titleStyle>
    <p:bodyStyle>
      <a:lvl1pPr marL="179388" indent="-17938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25475" indent="-17938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077913" indent="-17938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524000" indent="-17938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970088" indent="-17303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427288" indent="-17303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884488" indent="-17303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341688" indent="-17303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798888" indent="-173038" algn="l" rtl="0" eaLnBrk="1" fontAlgn="base" hangingPunct="1"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2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eaLnBrk="1" hangingPunct="1"/>
            <a:r>
              <a:rPr lang="de-DE" altLang="de-DE" smtClean="0">
                <a:solidFill>
                  <a:srgbClr val="686868"/>
                </a:solidFill>
              </a:rPr>
              <a:t>www.DLR.de/fl  </a:t>
            </a:r>
            <a:r>
              <a:rPr lang="de-DE" altLang="de-DE" smtClean="0">
                <a:solidFill>
                  <a:srgbClr val="949494"/>
                </a:solidFill>
              </a:rPr>
              <a:t>•</a:t>
            </a:r>
            <a:r>
              <a:rPr lang="de-DE" altLang="de-DE" smtClean="0">
                <a:solidFill>
                  <a:srgbClr val="686868"/>
                </a:solidFill>
              </a:rPr>
              <a:t>  Chart </a:t>
            </a:r>
            <a:fld id="{F4D3BC5E-F075-4983-9960-70D01AD4CFD8}" type="slidenum">
              <a:rPr lang="de-DE" altLang="de-DE" smtClean="0">
                <a:solidFill>
                  <a:srgbClr val="686868"/>
                </a:solidFill>
              </a:rPr>
              <a:pPr eaLnBrk="1" hangingPunct="1"/>
              <a:t>1</a:t>
            </a:fld>
            <a:endParaRPr lang="de-DE" altLang="de-DE" smtClean="0">
              <a:solidFill>
                <a:srgbClr val="686868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43000" y="628328"/>
            <a:ext cx="7342188" cy="741363"/>
          </a:xfrm>
        </p:spPr>
        <p:txBody>
          <a:bodyPr/>
          <a:lstStyle/>
          <a:p>
            <a:r>
              <a:rPr lang="en-US" altLang="de-DE" dirty="0"/>
              <a:t>Simulation of new Display Concepts for Air/Space </a:t>
            </a:r>
            <a:br>
              <a:rPr lang="en-US" altLang="de-DE" dirty="0"/>
            </a:br>
            <a:r>
              <a:rPr lang="en-US" altLang="de-DE" dirty="0"/>
              <a:t>Traffic Control Systems </a:t>
            </a:r>
            <a:endParaRPr lang="en-US" altLang="de-DE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62260" y="1690687"/>
            <a:ext cx="7342188" cy="1929945"/>
          </a:xfrm>
        </p:spPr>
        <p:txBody>
          <a:bodyPr/>
          <a:lstStyle/>
          <a:p>
            <a:r>
              <a:rPr lang="de-DE" altLang="de-DE" dirty="0" smtClean="0"/>
              <a:t>Dirk-Roger Schmitt, Sven Kaltenhäuser, </a:t>
            </a:r>
            <a:br>
              <a:rPr lang="de-DE" altLang="de-DE" dirty="0" smtClean="0"/>
            </a:br>
            <a:r>
              <a:rPr lang="de-DE" altLang="de-DE" dirty="0" smtClean="0"/>
              <a:t>Michael Röder, Frank Morlang, Jens Hampe</a:t>
            </a:r>
            <a:endParaRPr lang="de-DE" altLang="de-DE" dirty="0" smtClean="0"/>
          </a:p>
          <a:p>
            <a:pPr eaLnBrk="1" hangingPunct="1"/>
            <a:endParaRPr lang="de-DE" altLang="de-DE" dirty="0"/>
          </a:p>
          <a:p>
            <a:pPr eaLnBrk="1" hangingPunct="1"/>
            <a:r>
              <a:rPr lang="de-DE" altLang="de-DE" sz="1800" dirty="0" smtClean="0"/>
              <a:t>STM 2015</a:t>
            </a:r>
            <a:br>
              <a:rPr lang="de-DE" altLang="de-DE" sz="1800" dirty="0" smtClean="0"/>
            </a:br>
            <a:r>
              <a:rPr lang="de-DE" altLang="de-DE" sz="1800" dirty="0" smtClean="0"/>
              <a:t>Daytona Beach</a:t>
            </a:r>
            <a:endParaRPr lang="de-DE" altLang="de-DE" sz="1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2"/>
          <a:stretch/>
        </p:blipFill>
        <p:spPr>
          <a:xfrm>
            <a:off x="0" y="-19744"/>
            <a:ext cx="9144000" cy="5164832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608875"/>
            <a:ext cx="8208912" cy="4403472"/>
          </a:xfrm>
        </p:spPr>
        <p:txBody>
          <a:bodyPr/>
          <a:lstStyle/>
          <a:p>
            <a:pPr marL="0" indent="0" algn="ctr">
              <a:buNone/>
            </a:pPr>
            <a:r>
              <a:rPr lang="de-DE" sz="2600" dirty="0" smtClean="0">
                <a:solidFill>
                  <a:schemeClr val="bg1"/>
                </a:solidFill>
              </a:rPr>
              <a:t>DLR is </a:t>
            </a:r>
            <a:r>
              <a:rPr lang="de-DE" sz="2600" dirty="0" err="1" smtClean="0">
                <a:solidFill>
                  <a:schemeClr val="bg1"/>
                </a:solidFill>
              </a:rPr>
              <a:t>commited</a:t>
            </a:r>
            <a:r>
              <a:rPr lang="de-DE" sz="2600" dirty="0" smtClean="0">
                <a:solidFill>
                  <a:schemeClr val="bg1"/>
                </a:solidFill>
              </a:rPr>
              <a:t> to support 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2600" dirty="0">
                <a:solidFill>
                  <a:schemeClr val="bg1"/>
                </a:solidFill>
              </a:rPr>
              <a:t>t</a:t>
            </a:r>
            <a:r>
              <a:rPr lang="de-DE" sz="2600" dirty="0" smtClean="0">
                <a:solidFill>
                  <a:schemeClr val="bg1"/>
                </a:solidFill>
              </a:rPr>
              <a:t>he </a:t>
            </a:r>
            <a:r>
              <a:rPr lang="en-US" sz="2600" dirty="0" err="1">
                <a:solidFill>
                  <a:schemeClr val="bg1"/>
                </a:solidFill>
              </a:rPr>
              <a:t>I</a:t>
            </a:r>
            <a:r>
              <a:rPr lang="de-DE" sz="2600" dirty="0" err="1" smtClean="0">
                <a:solidFill>
                  <a:schemeClr val="bg1"/>
                </a:solidFill>
              </a:rPr>
              <a:t>ntegration</a:t>
            </a:r>
            <a:r>
              <a:rPr lang="de-DE" sz="2600" dirty="0" smtClean="0">
                <a:solidFill>
                  <a:schemeClr val="bg1"/>
                </a:solidFill>
              </a:rPr>
              <a:t> of </a:t>
            </a:r>
            <a:r>
              <a:rPr lang="en-US" sz="2600" dirty="0" err="1">
                <a:solidFill>
                  <a:schemeClr val="bg1"/>
                </a:solidFill>
              </a:rPr>
              <a:t>S</a:t>
            </a:r>
            <a:r>
              <a:rPr lang="de-DE" sz="2600" dirty="0" err="1" smtClean="0">
                <a:solidFill>
                  <a:schemeClr val="bg1"/>
                </a:solidFill>
              </a:rPr>
              <a:t>paceflight</a:t>
            </a:r>
            <a:r>
              <a:rPr lang="de-DE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smtClean="0">
                <a:solidFill>
                  <a:schemeClr val="bg1"/>
                </a:solidFill>
              </a:rPr>
              <a:t>Operations </a:t>
            </a:r>
            <a:r>
              <a:rPr lang="de-DE" sz="2600" dirty="0" smtClean="0">
                <a:solidFill>
                  <a:schemeClr val="bg1"/>
                </a:solidFill>
              </a:rPr>
              <a:t>into ATM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Let's make it happen</a:t>
            </a:r>
            <a:r>
              <a:rPr lang="en-US" sz="2600" dirty="0" smtClean="0">
                <a:solidFill>
                  <a:schemeClr val="bg1"/>
                </a:solidFill>
              </a:rPr>
              <a:t>!</a:t>
            </a:r>
            <a:endParaRPr lang="de-DE" sz="2600" dirty="0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chemeClr val="bg1"/>
                </a:solidFill>
              </a:rPr>
              <a:t>www.DLR.de/fl  •  Chart </a:t>
            </a:r>
            <a:fld id="{FD507836-811C-431E-9C68-646915670A85}" type="slidenum">
              <a:rPr lang="de-DE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de-DE">
              <a:solidFill>
                <a:schemeClr val="bg1"/>
              </a:solidFill>
            </a:endParaRPr>
          </a:p>
        </p:txBody>
      </p:sp>
      <p:grpSp>
        <p:nvGrpSpPr>
          <p:cNvPr id="8" name="Gruppieren 7"/>
          <p:cNvGrpSpPr>
            <a:grpSpLocks noChangeAspect="1"/>
          </p:cNvGrpSpPr>
          <p:nvPr/>
        </p:nvGrpSpPr>
        <p:grpSpPr>
          <a:xfrm>
            <a:off x="112800" y="4084712"/>
            <a:ext cx="786792" cy="648000"/>
            <a:chOff x="-594395" y="4414790"/>
            <a:chExt cx="1358900" cy="1119187"/>
          </a:xfrm>
          <a:solidFill>
            <a:schemeClr val="bg1"/>
          </a:solidFill>
        </p:grpSpPr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-594395" y="4414790"/>
              <a:ext cx="1358900" cy="1042988"/>
            </a:xfrm>
            <a:custGeom>
              <a:avLst/>
              <a:gdLst>
                <a:gd name="T0" fmla="*/ 2491 w 3424"/>
                <a:gd name="T1" fmla="*/ 932 h 2628"/>
                <a:gd name="T2" fmla="*/ 2491 w 3424"/>
                <a:gd name="T3" fmla="*/ 0 h 2628"/>
                <a:gd name="T4" fmla="*/ 1559 w 3424"/>
                <a:gd name="T5" fmla="*/ 932 h 2628"/>
                <a:gd name="T6" fmla="*/ 760 w 3424"/>
                <a:gd name="T7" fmla="*/ 932 h 2628"/>
                <a:gd name="T8" fmla="*/ 0 w 3424"/>
                <a:gd name="T9" fmla="*/ 1692 h 2628"/>
                <a:gd name="T10" fmla="*/ 936 w 3424"/>
                <a:gd name="T11" fmla="*/ 1692 h 2628"/>
                <a:gd name="T12" fmla="*/ 936 w 3424"/>
                <a:gd name="T13" fmla="*/ 2628 h 2628"/>
                <a:gd name="T14" fmla="*/ 1872 w 3424"/>
                <a:gd name="T15" fmla="*/ 1692 h 2628"/>
                <a:gd name="T16" fmla="*/ 2664 w 3424"/>
                <a:gd name="T17" fmla="*/ 1692 h 2628"/>
                <a:gd name="T18" fmla="*/ 3424 w 3424"/>
                <a:gd name="T19" fmla="*/ 932 h 2628"/>
                <a:gd name="T20" fmla="*/ 2491 w 3424"/>
                <a:gd name="T21" fmla="*/ 932 h 2628"/>
                <a:gd name="T22" fmla="*/ 2299 w 3424"/>
                <a:gd name="T23" fmla="*/ 463 h 2628"/>
                <a:gd name="T24" fmla="*/ 2299 w 3424"/>
                <a:gd name="T25" fmla="*/ 932 h 2628"/>
                <a:gd name="T26" fmla="*/ 1829 w 3424"/>
                <a:gd name="T27" fmla="*/ 932 h 2628"/>
                <a:gd name="T28" fmla="*/ 2299 w 3424"/>
                <a:gd name="T29" fmla="*/ 463 h 2628"/>
                <a:gd name="T30" fmla="*/ 462 w 3424"/>
                <a:gd name="T31" fmla="*/ 1501 h 2628"/>
                <a:gd name="T32" fmla="*/ 838 w 3424"/>
                <a:gd name="T33" fmla="*/ 1123 h 2628"/>
                <a:gd name="T34" fmla="*/ 1366 w 3424"/>
                <a:gd name="T35" fmla="*/ 1123 h 2628"/>
                <a:gd name="T36" fmla="*/ 988 w 3424"/>
                <a:gd name="T37" fmla="*/ 1501 h 2628"/>
                <a:gd name="T38" fmla="*/ 462 w 3424"/>
                <a:gd name="T39" fmla="*/ 1501 h 2628"/>
                <a:gd name="T40" fmla="*/ 1126 w 3424"/>
                <a:gd name="T41" fmla="*/ 2169 h 2628"/>
                <a:gd name="T42" fmla="*/ 1126 w 3424"/>
                <a:gd name="T43" fmla="*/ 1692 h 2628"/>
                <a:gd name="T44" fmla="*/ 1601 w 3424"/>
                <a:gd name="T45" fmla="*/ 1692 h 2628"/>
                <a:gd name="T46" fmla="*/ 1126 w 3424"/>
                <a:gd name="T47" fmla="*/ 2169 h 2628"/>
                <a:gd name="T48" fmla="*/ 1795 w 3424"/>
                <a:gd name="T49" fmla="*/ 1501 h 2628"/>
                <a:gd name="T50" fmla="*/ 1261 w 3424"/>
                <a:gd name="T51" fmla="*/ 1501 h 2628"/>
                <a:gd name="T52" fmla="*/ 1637 w 3424"/>
                <a:gd name="T53" fmla="*/ 1123 h 2628"/>
                <a:gd name="T54" fmla="*/ 2171 w 3424"/>
                <a:gd name="T55" fmla="*/ 1123 h 2628"/>
                <a:gd name="T56" fmla="*/ 1795 w 3424"/>
                <a:gd name="T57" fmla="*/ 1501 h 2628"/>
                <a:gd name="T58" fmla="*/ 2585 w 3424"/>
                <a:gd name="T59" fmla="*/ 1501 h 2628"/>
                <a:gd name="T60" fmla="*/ 2065 w 3424"/>
                <a:gd name="T61" fmla="*/ 1501 h 2628"/>
                <a:gd name="T62" fmla="*/ 2441 w 3424"/>
                <a:gd name="T63" fmla="*/ 1123 h 2628"/>
                <a:gd name="T64" fmla="*/ 2962 w 3424"/>
                <a:gd name="T65" fmla="*/ 1123 h 2628"/>
                <a:gd name="T66" fmla="*/ 2585 w 3424"/>
                <a:gd name="T67" fmla="*/ 1501 h 2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4" h="2628">
                  <a:moveTo>
                    <a:pt x="2491" y="932"/>
                  </a:moveTo>
                  <a:lnTo>
                    <a:pt x="2491" y="0"/>
                  </a:lnTo>
                  <a:lnTo>
                    <a:pt x="1559" y="932"/>
                  </a:lnTo>
                  <a:lnTo>
                    <a:pt x="760" y="932"/>
                  </a:lnTo>
                  <a:lnTo>
                    <a:pt x="0" y="1692"/>
                  </a:lnTo>
                  <a:lnTo>
                    <a:pt x="936" y="1692"/>
                  </a:lnTo>
                  <a:lnTo>
                    <a:pt x="936" y="2628"/>
                  </a:lnTo>
                  <a:lnTo>
                    <a:pt x="1872" y="1692"/>
                  </a:lnTo>
                  <a:lnTo>
                    <a:pt x="2664" y="1692"/>
                  </a:lnTo>
                  <a:lnTo>
                    <a:pt x="3424" y="932"/>
                  </a:lnTo>
                  <a:lnTo>
                    <a:pt x="2491" y="932"/>
                  </a:lnTo>
                  <a:close/>
                  <a:moveTo>
                    <a:pt x="2299" y="463"/>
                  </a:moveTo>
                  <a:lnTo>
                    <a:pt x="2299" y="932"/>
                  </a:lnTo>
                  <a:lnTo>
                    <a:pt x="1829" y="932"/>
                  </a:lnTo>
                  <a:lnTo>
                    <a:pt x="2299" y="463"/>
                  </a:lnTo>
                  <a:close/>
                  <a:moveTo>
                    <a:pt x="462" y="1501"/>
                  </a:moveTo>
                  <a:lnTo>
                    <a:pt x="838" y="1123"/>
                  </a:lnTo>
                  <a:lnTo>
                    <a:pt x="1366" y="1123"/>
                  </a:lnTo>
                  <a:lnTo>
                    <a:pt x="988" y="1501"/>
                  </a:lnTo>
                  <a:lnTo>
                    <a:pt x="462" y="1501"/>
                  </a:lnTo>
                  <a:close/>
                  <a:moveTo>
                    <a:pt x="1126" y="2169"/>
                  </a:moveTo>
                  <a:lnTo>
                    <a:pt x="1126" y="1692"/>
                  </a:lnTo>
                  <a:lnTo>
                    <a:pt x="1601" y="1692"/>
                  </a:lnTo>
                  <a:lnTo>
                    <a:pt x="1126" y="2169"/>
                  </a:lnTo>
                  <a:close/>
                  <a:moveTo>
                    <a:pt x="1795" y="1501"/>
                  </a:moveTo>
                  <a:lnTo>
                    <a:pt x="1261" y="1501"/>
                  </a:lnTo>
                  <a:lnTo>
                    <a:pt x="1637" y="1123"/>
                  </a:lnTo>
                  <a:lnTo>
                    <a:pt x="2171" y="1123"/>
                  </a:lnTo>
                  <a:lnTo>
                    <a:pt x="1795" y="1501"/>
                  </a:lnTo>
                  <a:close/>
                  <a:moveTo>
                    <a:pt x="2585" y="1501"/>
                  </a:moveTo>
                  <a:lnTo>
                    <a:pt x="2065" y="1501"/>
                  </a:lnTo>
                  <a:lnTo>
                    <a:pt x="2441" y="1123"/>
                  </a:lnTo>
                  <a:lnTo>
                    <a:pt x="2962" y="1123"/>
                  </a:lnTo>
                  <a:lnTo>
                    <a:pt x="2585" y="15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50143" y="5308552"/>
              <a:ext cx="192088" cy="225425"/>
            </a:xfrm>
            <a:custGeom>
              <a:avLst/>
              <a:gdLst>
                <a:gd name="T0" fmla="*/ 156 w 484"/>
                <a:gd name="T1" fmla="*/ 0 h 567"/>
                <a:gd name="T2" fmla="*/ 0 w 484"/>
                <a:gd name="T3" fmla="*/ 0 h 567"/>
                <a:gd name="T4" fmla="*/ 0 w 484"/>
                <a:gd name="T5" fmla="*/ 567 h 567"/>
                <a:gd name="T6" fmla="*/ 156 w 484"/>
                <a:gd name="T7" fmla="*/ 567 h 567"/>
                <a:gd name="T8" fmla="*/ 188 w 484"/>
                <a:gd name="T9" fmla="*/ 567 h 567"/>
                <a:gd name="T10" fmla="*/ 220 w 484"/>
                <a:gd name="T11" fmla="*/ 564 h 567"/>
                <a:gd name="T12" fmla="*/ 250 w 484"/>
                <a:gd name="T13" fmla="*/ 561 h 567"/>
                <a:gd name="T14" fmla="*/ 280 w 484"/>
                <a:gd name="T15" fmla="*/ 555 h 567"/>
                <a:gd name="T16" fmla="*/ 309 w 484"/>
                <a:gd name="T17" fmla="*/ 547 h 567"/>
                <a:gd name="T18" fmla="*/ 336 w 484"/>
                <a:gd name="T19" fmla="*/ 537 h 567"/>
                <a:gd name="T20" fmla="*/ 361 w 484"/>
                <a:gd name="T21" fmla="*/ 524 h 567"/>
                <a:gd name="T22" fmla="*/ 385 w 484"/>
                <a:gd name="T23" fmla="*/ 510 h 567"/>
                <a:gd name="T24" fmla="*/ 406 w 484"/>
                <a:gd name="T25" fmla="*/ 493 h 567"/>
                <a:gd name="T26" fmla="*/ 426 w 484"/>
                <a:gd name="T27" fmla="*/ 472 h 567"/>
                <a:gd name="T28" fmla="*/ 443 w 484"/>
                <a:gd name="T29" fmla="*/ 449 h 567"/>
                <a:gd name="T30" fmla="*/ 456 w 484"/>
                <a:gd name="T31" fmla="*/ 423 h 567"/>
                <a:gd name="T32" fmla="*/ 468 w 484"/>
                <a:gd name="T33" fmla="*/ 393 h 567"/>
                <a:gd name="T34" fmla="*/ 476 w 484"/>
                <a:gd name="T35" fmla="*/ 360 h 567"/>
                <a:gd name="T36" fmla="*/ 482 w 484"/>
                <a:gd name="T37" fmla="*/ 323 h 567"/>
                <a:gd name="T38" fmla="*/ 484 w 484"/>
                <a:gd name="T39" fmla="*/ 283 h 567"/>
                <a:gd name="T40" fmla="*/ 482 w 484"/>
                <a:gd name="T41" fmla="*/ 243 h 567"/>
                <a:gd name="T42" fmla="*/ 476 w 484"/>
                <a:gd name="T43" fmla="*/ 206 h 567"/>
                <a:gd name="T44" fmla="*/ 468 w 484"/>
                <a:gd name="T45" fmla="*/ 173 h 567"/>
                <a:gd name="T46" fmla="*/ 456 w 484"/>
                <a:gd name="T47" fmla="*/ 144 h 567"/>
                <a:gd name="T48" fmla="*/ 443 w 484"/>
                <a:gd name="T49" fmla="*/ 118 h 567"/>
                <a:gd name="T50" fmla="*/ 426 w 484"/>
                <a:gd name="T51" fmla="*/ 94 h 567"/>
                <a:gd name="T52" fmla="*/ 406 w 484"/>
                <a:gd name="T53" fmla="*/ 74 h 567"/>
                <a:gd name="T54" fmla="*/ 385 w 484"/>
                <a:gd name="T55" fmla="*/ 57 h 567"/>
                <a:gd name="T56" fmla="*/ 361 w 484"/>
                <a:gd name="T57" fmla="*/ 42 h 567"/>
                <a:gd name="T58" fmla="*/ 336 w 484"/>
                <a:gd name="T59" fmla="*/ 30 h 567"/>
                <a:gd name="T60" fmla="*/ 309 w 484"/>
                <a:gd name="T61" fmla="*/ 20 h 567"/>
                <a:gd name="T62" fmla="*/ 280 w 484"/>
                <a:gd name="T63" fmla="*/ 12 h 567"/>
                <a:gd name="T64" fmla="*/ 250 w 484"/>
                <a:gd name="T65" fmla="*/ 6 h 567"/>
                <a:gd name="T66" fmla="*/ 220 w 484"/>
                <a:gd name="T67" fmla="*/ 2 h 567"/>
                <a:gd name="T68" fmla="*/ 188 w 484"/>
                <a:gd name="T69" fmla="*/ 0 h 567"/>
                <a:gd name="T70" fmla="*/ 156 w 484"/>
                <a:gd name="T71" fmla="*/ 0 h 567"/>
                <a:gd name="T72" fmla="*/ 178 w 484"/>
                <a:gd name="T73" fmla="*/ 478 h 567"/>
                <a:gd name="T74" fmla="*/ 114 w 484"/>
                <a:gd name="T75" fmla="*/ 478 h 567"/>
                <a:gd name="T76" fmla="*/ 114 w 484"/>
                <a:gd name="T77" fmla="*/ 89 h 567"/>
                <a:gd name="T78" fmla="*/ 178 w 484"/>
                <a:gd name="T79" fmla="*/ 89 h 567"/>
                <a:gd name="T80" fmla="*/ 203 w 484"/>
                <a:gd name="T81" fmla="*/ 91 h 567"/>
                <a:gd name="T82" fmla="*/ 228 w 484"/>
                <a:gd name="T83" fmla="*/ 96 h 567"/>
                <a:gd name="T84" fmla="*/ 253 w 484"/>
                <a:gd name="T85" fmla="*/ 104 h 567"/>
                <a:gd name="T86" fmla="*/ 276 w 484"/>
                <a:gd name="T87" fmla="*/ 116 h 567"/>
                <a:gd name="T88" fmla="*/ 297 w 484"/>
                <a:gd name="T89" fmla="*/ 131 h 567"/>
                <a:gd name="T90" fmla="*/ 316 w 484"/>
                <a:gd name="T91" fmla="*/ 149 h 567"/>
                <a:gd name="T92" fmla="*/ 333 w 484"/>
                <a:gd name="T93" fmla="*/ 170 h 567"/>
                <a:gd name="T94" fmla="*/ 346 w 484"/>
                <a:gd name="T95" fmla="*/ 194 h 567"/>
                <a:gd name="T96" fmla="*/ 356 w 484"/>
                <a:gd name="T97" fmla="*/ 222 h 567"/>
                <a:gd name="T98" fmla="*/ 362 w 484"/>
                <a:gd name="T99" fmla="*/ 251 h 567"/>
                <a:gd name="T100" fmla="*/ 364 w 484"/>
                <a:gd name="T101" fmla="*/ 283 h 567"/>
                <a:gd name="T102" fmla="*/ 362 w 484"/>
                <a:gd name="T103" fmla="*/ 316 h 567"/>
                <a:gd name="T104" fmla="*/ 356 w 484"/>
                <a:gd name="T105" fmla="*/ 345 h 567"/>
                <a:gd name="T106" fmla="*/ 346 w 484"/>
                <a:gd name="T107" fmla="*/ 373 h 567"/>
                <a:gd name="T108" fmla="*/ 333 w 484"/>
                <a:gd name="T109" fmla="*/ 397 h 567"/>
                <a:gd name="T110" fmla="*/ 316 w 484"/>
                <a:gd name="T111" fmla="*/ 418 h 567"/>
                <a:gd name="T112" fmla="*/ 297 w 484"/>
                <a:gd name="T113" fmla="*/ 435 h 567"/>
                <a:gd name="T114" fmla="*/ 276 w 484"/>
                <a:gd name="T115" fmla="*/ 451 h 567"/>
                <a:gd name="T116" fmla="*/ 253 w 484"/>
                <a:gd name="T117" fmla="*/ 463 h 567"/>
                <a:gd name="T118" fmla="*/ 228 w 484"/>
                <a:gd name="T119" fmla="*/ 471 h 567"/>
                <a:gd name="T120" fmla="*/ 203 w 484"/>
                <a:gd name="T121" fmla="*/ 476 h 567"/>
                <a:gd name="T122" fmla="*/ 178 w 484"/>
                <a:gd name="T123" fmla="*/ 47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" h="567">
                  <a:moveTo>
                    <a:pt x="156" y="0"/>
                  </a:moveTo>
                  <a:lnTo>
                    <a:pt x="0" y="0"/>
                  </a:lnTo>
                  <a:lnTo>
                    <a:pt x="0" y="567"/>
                  </a:lnTo>
                  <a:lnTo>
                    <a:pt x="156" y="567"/>
                  </a:lnTo>
                  <a:lnTo>
                    <a:pt x="188" y="567"/>
                  </a:lnTo>
                  <a:lnTo>
                    <a:pt x="220" y="564"/>
                  </a:lnTo>
                  <a:lnTo>
                    <a:pt x="250" y="561"/>
                  </a:lnTo>
                  <a:lnTo>
                    <a:pt x="280" y="555"/>
                  </a:lnTo>
                  <a:lnTo>
                    <a:pt x="309" y="547"/>
                  </a:lnTo>
                  <a:lnTo>
                    <a:pt x="336" y="537"/>
                  </a:lnTo>
                  <a:lnTo>
                    <a:pt x="361" y="524"/>
                  </a:lnTo>
                  <a:lnTo>
                    <a:pt x="385" y="510"/>
                  </a:lnTo>
                  <a:lnTo>
                    <a:pt x="406" y="493"/>
                  </a:lnTo>
                  <a:lnTo>
                    <a:pt x="426" y="472"/>
                  </a:lnTo>
                  <a:lnTo>
                    <a:pt x="443" y="449"/>
                  </a:lnTo>
                  <a:lnTo>
                    <a:pt x="456" y="423"/>
                  </a:lnTo>
                  <a:lnTo>
                    <a:pt x="468" y="393"/>
                  </a:lnTo>
                  <a:lnTo>
                    <a:pt x="476" y="360"/>
                  </a:lnTo>
                  <a:lnTo>
                    <a:pt x="482" y="323"/>
                  </a:lnTo>
                  <a:lnTo>
                    <a:pt x="484" y="283"/>
                  </a:lnTo>
                  <a:lnTo>
                    <a:pt x="482" y="243"/>
                  </a:lnTo>
                  <a:lnTo>
                    <a:pt x="476" y="206"/>
                  </a:lnTo>
                  <a:lnTo>
                    <a:pt x="468" y="173"/>
                  </a:lnTo>
                  <a:lnTo>
                    <a:pt x="456" y="144"/>
                  </a:lnTo>
                  <a:lnTo>
                    <a:pt x="443" y="118"/>
                  </a:lnTo>
                  <a:lnTo>
                    <a:pt x="426" y="94"/>
                  </a:lnTo>
                  <a:lnTo>
                    <a:pt x="406" y="74"/>
                  </a:lnTo>
                  <a:lnTo>
                    <a:pt x="385" y="57"/>
                  </a:lnTo>
                  <a:lnTo>
                    <a:pt x="361" y="42"/>
                  </a:lnTo>
                  <a:lnTo>
                    <a:pt x="336" y="30"/>
                  </a:lnTo>
                  <a:lnTo>
                    <a:pt x="309" y="20"/>
                  </a:lnTo>
                  <a:lnTo>
                    <a:pt x="280" y="12"/>
                  </a:lnTo>
                  <a:lnTo>
                    <a:pt x="250" y="6"/>
                  </a:lnTo>
                  <a:lnTo>
                    <a:pt x="220" y="2"/>
                  </a:lnTo>
                  <a:lnTo>
                    <a:pt x="188" y="0"/>
                  </a:lnTo>
                  <a:lnTo>
                    <a:pt x="156" y="0"/>
                  </a:lnTo>
                  <a:close/>
                  <a:moveTo>
                    <a:pt x="178" y="478"/>
                  </a:moveTo>
                  <a:lnTo>
                    <a:pt x="114" y="478"/>
                  </a:lnTo>
                  <a:lnTo>
                    <a:pt x="114" y="89"/>
                  </a:lnTo>
                  <a:lnTo>
                    <a:pt x="178" y="89"/>
                  </a:lnTo>
                  <a:lnTo>
                    <a:pt x="203" y="91"/>
                  </a:lnTo>
                  <a:lnTo>
                    <a:pt x="228" y="96"/>
                  </a:lnTo>
                  <a:lnTo>
                    <a:pt x="253" y="104"/>
                  </a:lnTo>
                  <a:lnTo>
                    <a:pt x="276" y="116"/>
                  </a:lnTo>
                  <a:lnTo>
                    <a:pt x="297" y="131"/>
                  </a:lnTo>
                  <a:lnTo>
                    <a:pt x="316" y="149"/>
                  </a:lnTo>
                  <a:lnTo>
                    <a:pt x="333" y="170"/>
                  </a:lnTo>
                  <a:lnTo>
                    <a:pt x="346" y="194"/>
                  </a:lnTo>
                  <a:lnTo>
                    <a:pt x="356" y="222"/>
                  </a:lnTo>
                  <a:lnTo>
                    <a:pt x="362" y="251"/>
                  </a:lnTo>
                  <a:lnTo>
                    <a:pt x="364" y="283"/>
                  </a:lnTo>
                  <a:lnTo>
                    <a:pt x="362" y="316"/>
                  </a:lnTo>
                  <a:lnTo>
                    <a:pt x="356" y="345"/>
                  </a:lnTo>
                  <a:lnTo>
                    <a:pt x="346" y="373"/>
                  </a:lnTo>
                  <a:lnTo>
                    <a:pt x="333" y="397"/>
                  </a:lnTo>
                  <a:lnTo>
                    <a:pt x="316" y="418"/>
                  </a:lnTo>
                  <a:lnTo>
                    <a:pt x="297" y="435"/>
                  </a:lnTo>
                  <a:lnTo>
                    <a:pt x="276" y="451"/>
                  </a:lnTo>
                  <a:lnTo>
                    <a:pt x="253" y="463"/>
                  </a:lnTo>
                  <a:lnTo>
                    <a:pt x="228" y="471"/>
                  </a:lnTo>
                  <a:lnTo>
                    <a:pt x="203" y="476"/>
                  </a:lnTo>
                  <a:lnTo>
                    <a:pt x="178" y="4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89856" y="5308552"/>
              <a:ext cx="133350" cy="225425"/>
            </a:xfrm>
            <a:custGeom>
              <a:avLst/>
              <a:gdLst>
                <a:gd name="T0" fmla="*/ 0 w 335"/>
                <a:gd name="T1" fmla="*/ 0 h 567"/>
                <a:gd name="T2" fmla="*/ 114 w 335"/>
                <a:gd name="T3" fmla="*/ 0 h 567"/>
                <a:gd name="T4" fmla="*/ 114 w 335"/>
                <a:gd name="T5" fmla="*/ 478 h 567"/>
                <a:gd name="T6" fmla="*/ 335 w 335"/>
                <a:gd name="T7" fmla="*/ 478 h 567"/>
                <a:gd name="T8" fmla="*/ 335 w 335"/>
                <a:gd name="T9" fmla="*/ 567 h 567"/>
                <a:gd name="T10" fmla="*/ 0 w 335"/>
                <a:gd name="T11" fmla="*/ 567 h 567"/>
                <a:gd name="T12" fmla="*/ 0 w 335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67">
                  <a:moveTo>
                    <a:pt x="0" y="0"/>
                  </a:moveTo>
                  <a:lnTo>
                    <a:pt x="114" y="0"/>
                  </a:lnTo>
                  <a:lnTo>
                    <a:pt x="114" y="478"/>
                  </a:lnTo>
                  <a:lnTo>
                    <a:pt x="335" y="478"/>
                  </a:lnTo>
                  <a:lnTo>
                    <a:pt x="335" y="567"/>
                  </a:lnTo>
                  <a:lnTo>
                    <a:pt x="0" y="56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562893" y="5308552"/>
              <a:ext cx="168275" cy="225425"/>
            </a:xfrm>
            <a:custGeom>
              <a:avLst/>
              <a:gdLst>
                <a:gd name="T0" fmla="*/ 328 w 425"/>
                <a:gd name="T1" fmla="*/ 333 h 567"/>
                <a:gd name="T2" fmla="*/ 311 w 425"/>
                <a:gd name="T3" fmla="*/ 308 h 567"/>
                <a:gd name="T4" fmla="*/ 288 w 425"/>
                <a:gd name="T5" fmla="*/ 290 h 567"/>
                <a:gd name="T6" fmla="*/ 273 w 425"/>
                <a:gd name="T7" fmla="*/ 285 h 567"/>
                <a:gd name="T8" fmla="*/ 323 w 425"/>
                <a:gd name="T9" fmla="*/ 270 h 567"/>
                <a:gd name="T10" fmla="*/ 359 w 425"/>
                <a:gd name="T11" fmla="*/ 241 h 567"/>
                <a:gd name="T12" fmla="*/ 383 w 425"/>
                <a:gd name="T13" fmla="*/ 201 h 567"/>
                <a:gd name="T14" fmla="*/ 391 w 425"/>
                <a:gd name="T15" fmla="*/ 154 h 567"/>
                <a:gd name="T16" fmla="*/ 383 w 425"/>
                <a:gd name="T17" fmla="*/ 98 h 567"/>
                <a:gd name="T18" fmla="*/ 364 w 425"/>
                <a:gd name="T19" fmla="*/ 58 h 567"/>
                <a:gd name="T20" fmla="*/ 332 w 425"/>
                <a:gd name="T21" fmla="*/ 31 h 567"/>
                <a:gd name="T22" fmla="*/ 292 w 425"/>
                <a:gd name="T23" fmla="*/ 13 h 567"/>
                <a:gd name="T24" fmla="*/ 247 w 425"/>
                <a:gd name="T25" fmla="*/ 4 h 567"/>
                <a:gd name="T26" fmla="*/ 198 w 425"/>
                <a:gd name="T27" fmla="*/ 0 h 567"/>
                <a:gd name="T28" fmla="*/ 148 w 425"/>
                <a:gd name="T29" fmla="*/ 0 h 567"/>
                <a:gd name="T30" fmla="*/ 0 w 425"/>
                <a:gd name="T31" fmla="*/ 0 h 567"/>
                <a:gd name="T32" fmla="*/ 114 w 425"/>
                <a:gd name="T33" fmla="*/ 567 h 567"/>
                <a:gd name="T34" fmla="*/ 151 w 425"/>
                <a:gd name="T35" fmla="*/ 332 h 567"/>
                <a:gd name="T36" fmla="*/ 189 w 425"/>
                <a:gd name="T37" fmla="*/ 337 h 567"/>
                <a:gd name="T38" fmla="*/ 213 w 425"/>
                <a:gd name="T39" fmla="*/ 356 h 567"/>
                <a:gd name="T40" fmla="*/ 229 w 425"/>
                <a:gd name="T41" fmla="*/ 390 h 567"/>
                <a:gd name="T42" fmla="*/ 425 w 425"/>
                <a:gd name="T43" fmla="*/ 567 h 567"/>
                <a:gd name="T44" fmla="*/ 152 w 425"/>
                <a:gd name="T45" fmla="*/ 242 h 567"/>
                <a:gd name="T46" fmla="*/ 114 w 425"/>
                <a:gd name="T47" fmla="*/ 89 h 567"/>
                <a:gd name="T48" fmla="*/ 169 w 425"/>
                <a:gd name="T49" fmla="*/ 89 h 567"/>
                <a:gd name="T50" fmla="*/ 203 w 425"/>
                <a:gd name="T51" fmla="*/ 92 h 567"/>
                <a:gd name="T52" fmla="*/ 234 w 425"/>
                <a:gd name="T53" fmla="*/ 100 h 567"/>
                <a:gd name="T54" fmla="*/ 257 w 425"/>
                <a:gd name="T55" fmla="*/ 117 h 567"/>
                <a:gd name="T56" fmla="*/ 270 w 425"/>
                <a:gd name="T57" fmla="*/ 144 h 567"/>
                <a:gd name="T58" fmla="*/ 270 w 425"/>
                <a:gd name="T59" fmla="*/ 182 h 567"/>
                <a:gd name="T60" fmla="*/ 257 w 425"/>
                <a:gd name="T61" fmla="*/ 211 h 567"/>
                <a:gd name="T62" fmla="*/ 233 w 425"/>
                <a:gd name="T63" fmla="*/ 229 h 567"/>
                <a:gd name="T64" fmla="*/ 202 w 425"/>
                <a:gd name="T65" fmla="*/ 238 h 567"/>
                <a:gd name="T66" fmla="*/ 169 w 425"/>
                <a:gd name="T67" fmla="*/ 24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5" h="567">
                  <a:moveTo>
                    <a:pt x="334" y="345"/>
                  </a:moveTo>
                  <a:lnTo>
                    <a:pt x="328" y="333"/>
                  </a:lnTo>
                  <a:lnTo>
                    <a:pt x="321" y="319"/>
                  </a:lnTo>
                  <a:lnTo>
                    <a:pt x="311" y="308"/>
                  </a:lnTo>
                  <a:lnTo>
                    <a:pt x="301" y="297"/>
                  </a:lnTo>
                  <a:lnTo>
                    <a:pt x="288" y="290"/>
                  </a:lnTo>
                  <a:lnTo>
                    <a:pt x="273" y="287"/>
                  </a:lnTo>
                  <a:lnTo>
                    <a:pt x="273" y="285"/>
                  </a:lnTo>
                  <a:lnTo>
                    <a:pt x="300" y="279"/>
                  </a:lnTo>
                  <a:lnTo>
                    <a:pt x="323" y="270"/>
                  </a:lnTo>
                  <a:lnTo>
                    <a:pt x="343" y="256"/>
                  </a:lnTo>
                  <a:lnTo>
                    <a:pt x="359" y="241"/>
                  </a:lnTo>
                  <a:lnTo>
                    <a:pt x="373" y="222"/>
                  </a:lnTo>
                  <a:lnTo>
                    <a:pt x="383" y="201"/>
                  </a:lnTo>
                  <a:lnTo>
                    <a:pt x="389" y="178"/>
                  </a:lnTo>
                  <a:lnTo>
                    <a:pt x="391" y="154"/>
                  </a:lnTo>
                  <a:lnTo>
                    <a:pt x="390" y="123"/>
                  </a:lnTo>
                  <a:lnTo>
                    <a:pt x="383" y="98"/>
                  </a:lnTo>
                  <a:lnTo>
                    <a:pt x="375" y="76"/>
                  </a:lnTo>
                  <a:lnTo>
                    <a:pt x="364" y="58"/>
                  </a:lnTo>
                  <a:lnTo>
                    <a:pt x="349" y="43"/>
                  </a:lnTo>
                  <a:lnTo>
                    <a:pt x="332" y="31"/>
                  </a:lnTo>
                  <a:lnTo>
                    <a:pt x="313" y="21"/>
                  </a:lnTo>
                  <a:lnTo>
                    <a:pt x="292" y="13"/>
                  </a:lnTo>
                  <a:lnTo>
                    <a:pt x="270" y="8"/>
                  </a:lnTo>
                  <a:lnTo>
                    <a:pt x="247" y="4"/>
                  </a:lnTo>
                  <a:lnTo>
                    <a:pt x="223" y="2"/>
                  </a:lnTo>
                  <a:lnTo>
                    <a:pt x="198" y="0"/>
                  </a:lnTo>
                  <a:lnTo>
                    <a:pt x="173" y="0"/>
                  </a:lnTo>
                  <a:lnTo>
                    <a:pt x="148" y="0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332"/>
                  </a:lnTo>
                  <a:lnTo>
                    <a:pt x="151" y="332"/>
                  </a:lnTo>
                  <a:lnTo>
                    <a:pt x="172" y="333"/>
                  </a:lnTo>
                  <a:lnTo>
                    <a:pt x="189" y="337"/>
                  </a:lnTo>
                  <a:lnTo>
                    <a:pt x="202" y="345"/>
                  </a:lnTo>
                  <a:lnTo>
                    <a:pt x="213" y="356"/>
                  </a:lnTo>
                  <a:lnTo>
                    <a:pt x="222" y="371"/>
                  </a:lnTo>
                  <a:lnTo>
                    <a:pt x="229" y="390"/>
                  </a:lnTo>
                  <a:lnTo>
                    <a:pt x="299" y="567"/>
                  </a:lnTo>
                  <a:lnTo>
                    <a:pt x="425" y="567"/>
                  </a:lnTo>
                  <a:lnTo>
                    <a:pt x="334" y="345"/>
                  </a:lnTo>
                  <a:close/>
                  <a:moveTo>
                    <a:pt x="152" y="242"/>
                  </a:moveTo>
                  <a:lnTo>
                    <a:pt x="114" y="242"/>
                  </a:lnTo>
                  <a:lnTo>
                    <a:pt x="114" y="89"/>
                  </a:lnTo>
                  <a:lnTo>
                    <a:pt x="152" y="89"/>
                  </a:lnTo>
                  <a:lnTo>
                    <a:pt x="169" y="89"/>
                  </a:lnTo>
                  <a:lnTo>
                    <a:pt x="186" y="90"/>
                  </a:lnTo>
                  <a:lnTo>
                    <a:pt x="203" y="92"/>
                  </a:lnTo>
                  <a:lnTo>
                    <a:pt x="219" y="95"/>
                  </a:lnTo>
                  <a:lnTo>
                    <a:pt x="234" y="100"/>
                  </a:lnTo>
                  <a:lnTo>
                    <a:pt x="246" y="108"/>
                  </a:lnTo>
                  <a:lnTo>
                    <a:pt x="257" y="117"/>
                  </a:lnTo>
                  <a:lnTo>
                    <a:pt x="265" y="130"/>
                  </a:lnTo>
                  <a:lnTo>
                    <a:pt x="270" y="144"/>
                  </a:lnTo>
                  <a:lnTo>
                    <a:pt x="272" y="163"/>
                  </a:lnTo>
                  <a:lnTo>
                    <a:pt x="270" y="182"/>
                  </a:lnTo>
                  <a:lnTo>
                    <a:pt x="265" y="199"/>
                  </a:lnTo>
                  <a:lnTo>
                    <a:pt x="257" y="211"/>
                  </a:lnTo>
                  <a:lnTo>
                    <a:pt x="246" y="222"/>
                  </a:lnTo>
                  <a:lnTo>
                    <a:pt x="233" y="229"/>
                  </a:lnTo>
                  <a:lnTo>
                    <a:pt x="219" y="234"/>
                  </a:lnTo>
                  <a:lnTo>
                    <a:pt x="202" y="238"/>
                  </a:lnTo>
                  <a:lnTo>
                    <a:pt x="185" y="241"/>
                  </a:lnTo>
                  <a:lnTo>
                    <a:pt x="169" y="242"/>
                  </a:lnTo>
                  <a:lnTo>
                    <a:pt x="152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68467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051" y="362549"/>
            <a:ext cx="8775949" cy="584120"/>
          </a:xfrm>
        </p:spPr>
        <p:txBody>
          <a:bodyPr/>
          <a:lstStyle/>
          <a:p>
            <a:r>
              <a:rPr lang="en-US" dirty="0" smtClean="0"/>
              <a:t>ATM-</a:t>
            </a:r>
            <a:r>
              <a:rPr lang="de-DE" dirty="0" smtClean="0"/>
              <a:t>relevant Space</a:t>
            </a:r>
            <a:r>
              <a:rPr lang="en-US" dirty="0" smtClean="0"/>
              <a:t>flight </a:t>
            </a:r>
            <a:r>
              <a:rPr lang="de-DE" dirty="0" smtClean="0"/>
              <a:t>Operation</a:t>
            </a:r>
            <a:r>
              <a:rPr lang="en-US" dirty="0" smtClean="0"/>
              <a:t>s for </a:t>
            </a:r>
            <a:r>
              <a:rPr lang="de-DE" altLang="de-DE" dirty="0" smtClean="0"/>
              <a:t>Germany </a:t>
            </a:r>
            <a:r>
              <a:rPr lang="de-DE" altLang="de-DE" dirty="0"/>
              <a:t>/ Europe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>
          <a:xfrm>
            <a:off x="1445511" y="1074387"/>
            <a:ext cx="3938198" cy="3687887"/>
          </a:xfrm>
        </p:spPr>
        <p:txBody>
          <a:bodyPr/>
          <a:lstStyle/>
          <a:p>
            <a:pPr marL="0" indent="0">
              <a:buNone/>
            </a:pPr>
            <a:r>
              <a:rPr lang="de-DE" sz="1800" b="1" dirty="0" err="1"/>
              <a:t>De-orbiting</a:t>
            </a:r>
            <a:r>
              <a:rPr lang="de-DE" sz="1800" b="1" dirty="0"/>
              <a:t> Space </a:t>
            </a:r>
            <a:r>
              <a:rPr lang="de-DE" sz="1800" b="1" dirty="0" smtClean="0"/>
              <a:t>Vehicle</a:t>
            </a:r>
            <a:r>
              <a:rPr lang="en-US" sz="1800" b="1" dirty="0" smtClean="0"/>
              <a:t>s</a:t>
            </a:r>
          </a:p>
          <a:p>
            <a:pPr>
              <a:buFont typeface="Arial" charset="0"/>
              <a:buChar char="•"/>
            </a:pPr>
            <a:r>
              <a:rPr lang="en-US" sz="1800" dirty="0" smtClean="0"/>
              <a:t>Horizontal landing capabilities</a:t>
            </a:r>
          </a:p>
          <a:p>
            <a:pPr>
              <a:buFont typeface="Arial" charset="0"/>
              <a:buChar char="•"/>
            </a:pPr>
            <a:r>
              <a:rPr lang="en-US" sz="1800" dirty="0" smtClean="0"/>
              <a:t>Reentry operations with trajectories flying in and over multiple airspaces</a:t>
            </a:r>
            <a:endParaRPr lang="en-US" sz="1800" b="1" dirty="0"/>
          </a:p>
          <a:p>
            <a:pPr marL="0" indent="0">
              <a:buNone/>
            </a:pPr>
            <a:endParaRPr lang="en-US" sz="800" b="1" dirty="0" smtClean="0"/>
          </a:p>
          <a:p>
            <a:pPr marL="0" indent="0">
              <a:buNone/>
            </a:pPr>
            <a:r>
              <a:rPr lang="de-DE" sz="1800" b="1" dirty="0" err="1"/>
              <a:t>Suborbital</a:t>
            </a:r>
            <a:r>
              <a:rPr lang="de-DE" sz="1800" b="1" dirty="0"/>
              <a:t> </a:t>
            </a:r>
            <a:r>
              <a:rPr lang="de-DE" sz="1800" b="1" dirty="0" err="1"/>
              <a:t>Flights</a:t>
            </a:r>
            <a:endParaRPr lang="de-DE" sz="1800" b="1" dirty="0"/>
          </a:p>
          <a:p>
            <a:pPr>
              <a:buFont typeface="Arial" charset="0"/>
              <a:buChar char="•"/>
            </a:pPr>
            <a:r>
              <a:rPr lang="en-US" sz="1800" dirty="0" smtClean="0"/>
              <a:t>Launch and Landing on same site</a:t>
            </a:r>
          </a:p>
          <a:p>
            <a:pPr>
              <a:buFont typeface="Arial" charset="0"/>
              <a:buChar char="•"/>
            </a:pPr>
            <a:r>
              <a:rPr lang="en-US" sz="1800" dirty="0" smtClean="0"/>
              <a:t>Multiple Flights per day</a:t>
            </a:r>
          </a:p>
          <a:p>
            <a:pPr>
              <a:buFont typeface="Arial" charset="0"/>
              <a:buChar char="•"/>
            </a:pPr>
            <a:r>
              <a:rPr lang="en-US" sz="1800" dirty="0" smtClean="0"/>
              <a:t>Different vehicle concepts</a:t>
            </a:r>
            <a:endParaRPr lang="en-US" sz="1800" dirty="0"/>
          </a:p>
          <a:p>
            <a:pPr marL="0" indent="0">
              <a:buNone/>
            </a:pPr>
            <a:endParaRPr lang="en-US" sz="800" b="1" dirty="0" smtClean="0"/>
          </a:p>
          <a:p>
            <a:pPr marL="0" indent="0">
              <a:buNone/>
            </a:pPr>
            <a:r>
              <a:rPr lang="de-DE" sz="1800" b="1" dirty="0" err="1" smtClean="0"/>
              <a:t>Suborbital</a:t>
            </a:r>
            <a:r>
              <a:rPr lang="de-DE" sz="1800" b="1" dirty="0" smtClean="0"/>
              <a:t> Point-2-Point Travel</a:t>
            </a:r>
          </a:p>
          <a:p>
            <a:pPr>
              <a:buFont typeface="Arial" charset="0"/>
              <a:buChar char="•"/>
            </a:pPr>
            <a:r>
              <a:rPr lang="de-DE" sz="1800" dirty="0" smtClean="0"/>
              <a:t>High alt</a:t>
            </a:r>
            <a:r>
              <a:rPr lang="en-US" sz="1800" dirty="0" smtClean="0"/>
              <a:t>.</a:t>
            </a:r>
            <a:r>
              <a:rPr lang="de-DE" sz="1800" dirty="0" smtClean="0"/>
              <a:t>, suborbital, </a:t>
            </a:r>
            <a:r>
              <a:rPr lang="de-DE" sz="1800" dirty="0" err="1" smtClean="0"/>
              <a:t>hypersonic</a:t>
            </a:r>
            <a:r>
              <a:rPr lang="de-DE" sz="1800" dirty="0" smtClean="0"/>
              <a:t> flight</a:t>
            </a:r>
            <a:r>
              <a:rPr lang="en-US" sz="1800" dirty="0" smtClean="0"/>
              <a:t>s (e.g.</a:t>
            </a:r>
            <a:r>
              <a:rPr lang="en-US" sz="1800" dirty="0"/>
              <a:t> </a:t>
            </a:r>
            <a:r>
              <a:rPr lang="de-DE" sz="1800" dirty="0" smtClean="0"/>
              <a:t>DLR </a:t>
            </a:r>
            <a:r>
              <a:rPr lang="de-DE" sz="1800" dirty="0" err="1" smtClean="0"/>
              <a:t>SpaceLiner</a:t>
            </a:r>
            <a:r>
              <a:rPr lang="en-US" sz="1800" dirty="0" smtClean="0"/>
              <a:t>)</a:t>
            </a:r>
            <a:endParaRPr lang="de-DE" sz="1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www.DLR.de/fl  </a:t>
            </a:r>
            <a:r>
              <a:rPr lang="de-DE" smtClean="0">
                <a:solidFill>
                  <a:srgbClr val="949494"/>
                </a:solidFill>
              </a:rPr>
              <a:t>•</a:t>
            </a:r>
            <a:r>
              <a:rPr lang="de-DE" smtClean="0"/>
              <a:t>  Chart </a:t>
            </a:r>
            <a:fld id="{1AE28903-D314-4737-A83D-FD944421EDAA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grpSp>
        <p:nvGrpSpPr>
          <p:cNvPr id="30" name="Gruppieren 29"/>
          <p:cNvGrpSpPr/>
          <p:nvPr/>
        </p:nvGrpSpPr>
        <p:grpSpPr>
          <a:xfrm>
            <a:off x="368051" y="2363772"/>
            <a:ext cx="909575" cy="864096"/>
            <a:chOff x="1691680" y="1276400"/>
            <a:chExt cx="2880320" cy="2736304"/>
          </a:xfrm>
        </p:grpSpPr>
        <p:cxnSp>
          <p:nvCxnSpPr>
            <p:cNvPr id="31" name="Gerade Verbindung mit Pfeil 30"/>
            <p:cNvCxnSpPr/>
            <p:nvPr/>
          </p:nvCxnSpPr>
          <p:spPr bwMode="auto">
            <a:xfrm flipV="1">
              <a:off x="3054718" y="2284512"/>
              <a:ext cx="36004" cy="108012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Gerade Verbindung mit Pfeil 31"/>
            <p:cNvCxnSpPr/>
            <p:nvPr/>
          </p:nvCxnSpPr>
          <p:spPr bwMode="auto">
            <a:xfrm>
              <a:off x="4211960" y="2423702"/>
              <a:ext cx="18002" cy="76552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3" name="Gruppieren 32"/>
            <p:cNvGrpSpPr/>
            <p:nvPr/>
          </p:nvGrpSpPr>
          <p:grpSpPr>
            <a:xfrm>
              <a:off x="1691680" y="1276400"/>
              <a:ext cx="2880320" cy="2736304"/>
              <a:chOff x="1691680" y="1276400"/>
              <a:chExt cx="2880320" cy="2736304"/>
            </a:xfrm>
          </p:grpSpPr>
          <p:sp>
            <p:nvSpPr>
              <p:cNvPr id="34" name="Freihandform 33"/>
              <p:cNvSpPr/>
              <p:nvPr/>
            </p:nvSpPr>
            <p:spPr bwMode="auto">
              <a:xfrm>
                <a:off x="2077509" y="1512456"/>
                <a:ext cx="2312802" cy="2296652"/>
              </a:xfrm>
              <a:custGeom>
                <a:avLst/>
                <a:gdLst>
                  <a:gd name="connsiteX0" fmla="*/ 542929 w 2319566"/>
                  <a:gd name="connsiteY0" fmla="*/ 2051260 h 2281062"/>
                  <a:gd name="connsiteX1" fmla="*/ 1438794 w 2319566"/>
                  <a:gd name="connsiteY1" fmla="*/ 39 h 2281062"/>
                  <a:gd name="connsiteX2" fmla="*/ 2279054 w 2319566"/>
                  <a:gd name="connsiteY2" fmla="*/ 1995655 h 2281062"/>
                  <a:gd name="connsiteX3" fmla="*/ 85729 w 2319566"/>
                  <a:gd name="connsiteY3" fmla="*/ 2224255 h 2281062"/>
                  <a:gd name="connsiteX4" fmla="*/ 542929 w 2319566"/>
                  <a:gd name="connsiteY4" fmla="*/ 2051260 h 2281062"/>
                  <a:gd name="connsiteX0" fmla="*/ 542123 w 2312802"/>
                  <a:gd name="connsiteY0" fmla="*/ 2052468 h 2296652"/>
                  <a:gd name="connsiteX1" fmla="*/ 1437988 w 2312802"/>
                  <a:gd name="connsiteY1" fmla="*/ 1247 h 2296652"/>
                  <a:gd name="connsiteX2" fmla="*/ 2272070 w 2312802"/>
                  <a:gd name="connsiteY2" fmla="*/ 1755906 h 2296652"/>
                  <a:gd name="connsiteX3" fmla="*/ 84923 w 2312802"/>
                  <a:gd name="connsiteY3" fmla="*/ 2225463 h 2296652"/>
                  <a:gd name="connsiteX4" fmla="*/ 542123 w 2312802"/>
                  <a:gd name="connsiteY4" fmla="*/ 2052468 h 2296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2802" h="2296652">
                    <a:moveTo>
                      <a:pt x="542123" y="2052468"/>
                    </a:moveTo>
                    <a:cubicBezTo>
                      <a:pt x="767634" y="1681765"/>
                      <a:pt x="1149664" y="50674"/>
                      <a:pt x="1437988" y="1247"/>
                    </a:cubicBezTo>
                    <a:cubicBezTo>
                      <a:pt x="1726312" y="-48180"/>
                      <a:pt x="2497581" y="1385203"/>
                      <a:pt x="2272070" y="1755906"/>
                    </a:cubicBezTo>
                    <a:cubicBezTo>
                      <a:pt x="2046559" y="2126609"/>
                      <a:pt x="373247" y="2176036"/>
                      <a:pt x="84923" y="2225463"/>
                    </a:cubicBezTo>
                    <a:cubicBezTo>
                      <a:pt x="-203401" y="2274890"/>
                      <a:pt x="316612" y="2423171"/>
                      <a:pt x="542123" y="2052468"/>
                    </a:cubicBezTo>
                    <a:close/>
                  </a:path>
                </a:pathLst>
              </a:cu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-"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Arial" charset="0"/>
                </a:endParaRPr>
              </a:p>
            </p:txBody>
          </p:sp>
          <p:sp>
            <p:nvSpPr>
              <p:cNvPr id="35" name="Parallelogramm 34"/>
              <p:cNvSpPr/>
              <p:nvPr/>
            </p:nvSpPr>
            <p:spPr bwMode="auto">
              <a:xfrm>
                <a:off x="1979712" y="3785901"/>
                <a:ext cx="792088" cy="45719"/>
              </a:xfrm>
              <a:prstGeom prst="parallelogram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-"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Arial" charset="0"/>
                </a:endParaRPr>
              </a:p>
            </p:txBody>
          </p:sp>
          <p:sp>
            <p:nvSpPr>
              <p:cNvPr id="36" name="Rechteck 35"/>
              <p:cNvSpPr/>
              <p:nvPr/>
            </p:nvSpPr>
            <p:spPr bwMode="auto">
              <a:xfrm>
                <a:off x="1691680" y="1276400"/>
                <a:ext cx="2880320" cy="2736304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-"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Arial" charset="0"/>
                </a:endParaRPr>
              </a:p>
            </p:txBody>
          </p:sp>
        </p:grpSp>
      </p:grpSp>
      <p:grpSp>
        <p:nvGrpSpPr>
          <p:cNvPr id="37" name="Gruppieren 36"/>
          <p:cNvGrpSpPr/>
          <p:nvPr/>
        </p:nvGrpSpPr>
        <p:grpSpPr>
          <a:xfrm>
            <a:off x="368051" y="1118454"/>
            <a:ext cx="909575" cy="864096"/>
            <a:chOff x="1403648" y="1420416"/>
            <a:chExt cx="2880320" cy="2736304"/>
          </a:xfrm>
        </p:grpSpPr>
        <p:sp>
          <p:nvSpPr>
            <p:cNvPr id="38" name="Parallelogramm 37"/>
            <p:cNvSpPr/>
            <p:nvPr/>
          </p:nvSpPr>
          <p:spPr bwMode="auto">
            <a:xfrm>
              <a:off x="1691680" y="3929917"/>
              <a:ext cx="792088" cy="45719"/>
            </a:xfrm>
            <a:prstGeom prst="parallelogram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sp>
          <p:nvSpPr>
            <p:cNvPr id="39" name="Rechteck 38"/>
            <p:cNvSpPr/>
            <p:nvPr/>
          </p:nvSpPr>
          <p:spPr bwMode="auto">
            <a:xfrm>
              <a:off x="1403648" y="1420416"/>
              <a:ext cx="2880320" cy="273630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sp>
          <p:nvSpPr>
            <p:cNvPr id="40" name="Freihandform 39"/>
            <p:cNvSpPr/>
            <p:nvPr/>
          </p:nvSpPr>
          <p:spPr bwMode="auto">
            <a:xfrm>
              <a:off x="1514325" y="1736125"/>
              <a:ext cx="2637545" cy="2216652"/>
            </a:xfrm>
            <a:custGeom>
              <a:avLst/>
              <a:gdLst>
                <a:gd name="connsiteX0" fmla="*/ 2637545 w 2637545"/>
                <a:gd name="connsiteY0" fmla="*/ 0 h 2267465"/>
                <a:gd name="connsiteX1" fmla="*/ 215621 w 2637545"/>
                <a:gd name="connsiteY1" fmla="*/ 1495168 h 2267465"/>
                <a:gd name="connsiteX2" fmla="*/ 178551 w 2637545"/>
                <a:gd name="connsiteY2" fmla="*/ 2143898 h 2267465"/>
                <a:gd name="connsiteX3" fmla="*/ 746961 w 2637545"/>
                <a:gd name="connsiteY3" fmla="*/ 2267465 h 2267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7545" h="2267465">
                  <a:moveTo>
                    <a:pt x="2637545" y="0"/>
                  </a:moveTo>
                  <a:cubicBezTo>
                    <a:pt x="1631499" y="568926"/>
                    <a:pt x="625453" y="1137852"/>
                    <a:pt x="215621" y="1495168"/>
                  </a:cubicBezTo>
                  <a:cubicBezTo>
                    <a:pt x="-194211" y="1852484"/>
                    <a:pt x="89994" y="2015182"/>
                    <a:pt x="178551" y="2143898"/>
                  </a:cubicBezTo>
                  <a:cubicBezTo>
                    <a:pt x="267108" y="2272614"/>
                    <a:pt x="655315" y="2247900"/>
                    <a:pt x="746961" y="2267465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cxnSp>
          <p:nvCxnSpPr>
            <p:cNvPr id="41" name="Gerade Verbindung mit Pfeil 40"/>
            <p:cNvCxnSpPr/>
            <p:nvPr/>
          </p:nvCxnSpPr>
          <p:spPr bwMode="auto">
            <a:xfrm flipH="1">
              <a:off x="2741974" y="2465596"/>
              <a:ext cx="108012" cy="72008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3" name="Gruppieren 22"/>
          <p:cNvGrpSpPr/>
          <p:nvPr/>
        </p:nvGrpSpPr>
        <p:grpSpPr>
          <a:xfrm>
            <a:off x="-230772" y="3571704"/>
            <a:ext cx="1508398" cy="1512168"/>
            <a:chOff x="-467046" y="1420416"/>
            <a:chExt cx="4751014" cy="4762888"/>
          </a:xfrm>
        </p:grpSpPr>
        <p:sp>
          <p:nvSpPr>
            <p:cNvPr id="24" name="Parallelogramm 23"/>
            <p:cNvSpPr/>
            <p:nvPr/>
          </p:nvSpPr>
          <p:spPr bwMode="auto">
            <a:xfrm rot="478366">
              <a:off x="1512910" y="2132341"/>
              <a:ext cx="396044" cy="45719"/>
            </a:xfrm>
            <a:prstGeom prst="parallelogram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sp>
          <p:nvSpPr>
            <p:cNvPr id="25" name="Rechteck 24"/>
            <p:cNvSpPr/>
            <p:nvPr/>
          </p:nvSpPr>
          <p:spPr bwMode="auto">
            <a:xfrm>
              <a:off x="1403648" y="1420416"/>
              <a:ext cx="2880320" cy="273630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sp>
          <p:nvSpPr>
            <p:cNvPr id="26" name="Parallelogramm 25"/>
            <p:cNvSpPr/>
            <p:nvPr/>
          </p:nvSpPr>
          <p:spPr bwMode="auto">
            <a:xfrm rot="4999340">
              <a:off x="3051558" y="3791528"/>
              <a:ext cx="396044" cy="45719"/>
            </a:xfrm>
            <a:prstGeom prst="parallelogram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sp>
          <p:nvSpPr>
            <p:cNvPr id="27" name="Kreis 26"/>
            <p:cNvSpPr/>
            <p:nvPr/>
          </p:nvSpPr>
          <p:spPr bwMode="auto">
            <a:xfrm>
              <a:off x="-467046" y="2130135"/>
              <a:ext cx="3741387" cy="4053169"/>
            </a:xfrm>
            <a:prstGeom prst="pie">
              <a:avLst>
                <a:gd name="adj1" fmla="val 16195564"/>
                <a:gd name="adj2" fmla="val 2158377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sp>
          <p:nvSpPr>
            <p:cNvPr id="28" name="Freihandform 27"/>
            <p:cNvSpPr/>
            <p:nvPr/>
          </p:nvSpPr>
          <p:spPr bwMode="auto">
            <a:xfrm>
              <a:off x="1563130" y="1943619"/>
              <a:ext cx="1892766" cy="1812834"/>
            </a:xfrm>
            <a:custGeom>
              <a:avLst/>
              <a:gdLst>
                <a:gd name="connsiteX0" fmla="*/ 0 w 1896163"/>
                <a:gd name="connsiteY0" fmla="*/ 181431 h 1806344"/>
                <a:gd name="connsiteX1" fmla="*/ 240956 w 1896163"/>
                <a:gd name="connsiteY1" fmla="*/ 150539 h 1806344"/>
                <a:gd name="connsiteX2" fmla="*/ 673443 w 1896163"/>
                <a:gd name="connsiteY2" fmla="*/ 2258 h 1806344"/>
                <a:gd name="connsiteX3" fmla="*/ 1433384 w 1896163"/>
                <a:gd name="connsiteY3" fmla="*/ 280285 h 1806344"/>
                <a:gd name="connsiteX4" fmla="*/ 1890584 w 1896163"/>
                <a:gd name="connsiteY4" fmla="*/ 1188506 h 1806344"/>
                <a:gd name="connsiteX5" fmla="*/ 1686697 w 1896163"/>
                <a:gd name="connsiteY5" fmla="*/ 1590101 h 1806344"/>
                <a:gd name="connsiteX6" fmla="*/ 1674340 w 1896163"/>
                <a:gd name="connsiteY6" fmla="*/ 1806344 h 1806344"/>
                <a:gd name="connsiteX0" fmla="*/ 0 w 1892932"/>
                <a:gd name="connsiteY0" fmla="*/ 185378 h 1810291"/>
                <a:gd name="connsiteX1" fmla="*/ 240956 w 1892932"/>
                <a:gd name="connsiteY1" fmla="*/ 154486 h 1810291"/>
                <a:gd name="connsiteX2" fmla="*/ 673443 w 1892932"/>
                <a:gd name="connsiteY2" fmla="*/ 6205 h 1810291"/>
                <a:gd name="connsiteX3" fmla="*/ 1532238 w 1892932"/>
                <a:gd name="connsiteY3" fmla="*/ 389265 h 1810291"/>
                <a:gd name="connsiteX4" fmla="*/ 1890584 w 1892932"/>
                <a:gd name="connsiteY4" fmla="*/ 1192453 h 1810291"/>
                <a:gd name="connsiteX5" fmla="*/ 1686697 w 1892932"/>
                <a:gd name="connsiteY5" fmla="*/ 1594048 h 1810291"/>
                <a:gd name="connsiteX6" fmla="*/ 1674340 w 1892932"/>
                <a:gd name="connsiteY6" fmla="*/ 1810291 h 1810291"/>
                <a:gd name="connsiteX0" fmla="*/ 0 w 1892766"/>
                <a:gd name="connsiteY0" fmla="*/ 187921 h 1812834"/>
                <a:gd name="connsiteX1" fmla="*/ 240956 w 1892766"/>
                <a:gd name="connsiteY1" fmla="*/ 157029 h 1812834"/>
                <a:gd name="connsiteX2" fmla="*/ 673443 w 1892766"/>
                <a:gd name="connsiteY2" fmla="*/ 8748 h 1812834"/>
                <a:gd name="connsiteX3" fmla="*/ 1538416 w 1892766"/>
                <a:gd name="connsiteY3" fmla="*/ 447413 h 1812834"/>
                <a:gd name="connsiteX4" fmla="*/ 1890584 w 1892766"/>
                <a:gd name="connsiteY4" fmla="*/ 1194996 h 1812834"/>
                <a:gd name="connsiteX5" fmla="*/ 1686697 w 1892766"/>
                <a:gd name="connsiteY5" fmla="*/ 1596591 h 1812834"/>
                <a:gd name="connsiteX6" fmla="*/ 1674340 w 1892766"/>
                <a:gd name="connsiteY6" fmla="*/ 1812834 h 1812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2766" h="1812834">
                  <a:moveTo>
                    <a:pt x="0" y="187921"/>
                  </a:moveTo>
                  <a:cubicBezTo>
                    <a:pt x="64358" y="187406"/>
                    <a:pt x="128716" y="186891"/>
                    <a:pt x="240956" y="157029"/>
                  </a:cubicBezTo>
                  <a:cubicBezTo>
                    <a:pt x="353197" y="127167"/>
                    <a:pt x="457200" y="-39649"/>
                    <a:pt x="673443" y="8748"/>
                  </a:cubicBezTo>
                  <a:cubicBezTo>
                    <a:pt x="889686" y="57145"/>
                    <a:pt x="1335559" y="249705"/>
                    <a:pt x="1538416" y="447413"/>
                  </a:cubicBezTo>
                  <a:cubicBezTo>
                    <a:pt x="1741273" y="645121"/>
                    <a:pt x="1865871" y="1003466"/>
                    <a:pt x="1890584" y="1194996"/>
                  </a:cubicBezTo>
                  <a:cubicBezTo>
                    <a:pt x="1915297" y="1386526"/>
                    <a:pt x="1722738" y="1493618"/>
                    <a:pt x="1686697" y="1596591"/>
                  </a:cubicBezTo>
                  <a:cubicBezTo>
                    <a:pt x="1650656" y="1699564"/>
                    <a:pt x="1690816" y="1772675"/>
                    <a:pt x="1674340" y="1812834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Arial" charset="0"/>
              </a:endParaRPr>
            </a:p>
          </p:txBody>
        </p:sp>
        <p:cxnSp>
          <p:nvCxnSpPr>
            <p:cNvPr id="44" name="Gerade Verbindung mit Pfeil 43"/>
            <p:cNvCxnSpPr>
              <a:stCxn id="28" idx="3"/>
            </p:cNvCxnSpPr>
            <p:nvPr/>
          </p:nvCxnSpPr>
          <p:spPr bwMode="auto">
            <a:xfrm>
              <a:off x="3101546" y="2391032"/>
              <a:ext cx="48296" cy="4204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42" name="Picture 2" descr="D:\aa\Veröffentlichung\2014-10-28 UGART\Vortrag\Dream Chas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316" y="835538"/>
            <a:ext cx="2788102" cy="1568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uppieren 28"/>
          <p:cNvGrpSpPr/>
          <p:nvPr/>
        </p:nvGrpSpPr>
        <p:grpSpPr>
          <a:xfrm>
            <a:off x="7155935" y="1046939"/>
            <a:ext cx="1988065" cy="3629313"/>
            <a:chOff x="6912338" y="130706"/>
            <a:chExt cx="2307480" cy="4212422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6912338" y="130706"/>
              <a:ext cx="2231663" cy="4212422"/>
              <a:chOff x="6912338" y="130706"/>
              <a:chExt cx="2231663" cy="4212422"/>
            </a:xfrm>
          </p:grpSpPr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2338" y="130706"/>
                <a:ext cx="2231662" cy="149242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2338" y="1623130"/>
                <a:ext cx="2231662" cy="123851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2339" y="2861645"/>
                <a:ext cx="2231662" cy="148148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5" name="Textfeld 44"/>
            <p:cNvSpPr txBox="1"/>
            <p:nvPr/>
          </p:nvSpPr>
          <p:spPr>
            <a:xfrm>
              <a:off x="8840127" y="1174237"/>
              <a:ext cx="377912" cy="431206"/>
            </a:xfrm>
            <a:prstGeom prst="rect">
              <a:avLst/>
            </a:prstGeom>
            <a:noFill/>
          </p:spPr>
          <p:txBody>
            <a:bodyPr wrap="none" lIns="91375" tIns="45690" rIns="91375" bIns="45690" rtlCol="0">
              <a:spAutoFit/>
            </a:bodyPr>
            <a:lstStyle/>
            <a:p>
              <a:pPr>
                <a:buNone/>
              </a:pPr>
              <a:r>
                <a:rPr lang="de-DE" sz="1000" dirty="0" smtClean="0">
                  <a:solidFill>
                    <a:schemeClr val="bg1"/>
                  </a:solidFill>
                </a:rPr>
                <a:t>[2]</a:t>
              </a:r>
              <a:endParaRPr lang="de-DE" sz="1000" dirty="0">
                <a:solidFill>
                  <a:schemeClr val="bg1"/>
                </a:solidFill>
              </a:endParaRP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8841906" y="2412752"/>
              <a:ext cx="377912" cy="431206"/>
            </a:xfrm>
            <a:prstGeom prst="rect">
              <a:avLst/>
            </a:prstGeom>
            <a:noFill/>
          </p:spPr>
          <p:txBody>
            <a:bodyPr wrap="none" lIns="91375" tIns="45690" rIns="91375" bIns="45690" rtlCol="0">
              <a:spAutoFit/>
            </a:bodyPr>
            <a:lstStyle/>
            <a:p>
              <a:pPr>
                <a:buNone/>
              </a:pPr>
              <a:r>
                <a:rPr lang="de-DE" sz="1000" dirty="0" smtClean="0">
                  <a:solidFill>
                    <a:schemeClr val="bg1"/>
                  </a:solidFill>
                </a:rPr>
                <a:t>[3]</a:t>
              </a:r>
              <a:endParaRPr lang="de-DE" sz="1000" dirty="0">
                <a:solidFill>
                  <a:schemeClr val="bg1"/>
                </a:solidFill>
              </a:endParaRP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8840127" y="3894234"/>
              <a:ext cx="377912" cy="431206"/>
            </a:xfrm>
            <a:prstGeom prst="rect">
              <a:avLst/>
            </a:prstGeom>
            <a:noFill/>
          </p:spPr>
          <p:txBody>
            <a:bodyPr wrap="none" lIns="91375" tIns="45690" rIns="91375" bIns="45690" rtlCol="0">
              <a:spAutoFit/>
            </a:bodyPr>
            <a:lstStyle/>
            <a:p>
              <a:pPr>
                <a:buNone/>
              </a:pPr>
              <a:r>
                <a:rPr lang="de-DE" sz="1000" dirty="0" smtClean="0">
                  <a:solidFill>
                    <a:schemeClr val="bg1"/>
                  </a:solidFill>
                </a:rPr>
                <a:t>[4]</a:t>
              </a:r>
              <a:endParaRPr lang="de-DE" sz="1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" name="Grafik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444" y="2912171"/>
            <a:ext cx="3487662" cy="196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47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12304"/>
            <a:ext cx="5101985" cy="761955"/>
          </a:xfrm>
        </p:spPr>
        <p:txBody>
          <a:bodyPr/>
          <a:lstStyle/>
          <a:p>
            <a:r>
              <a:rPr lang="de-DE" altLang="de-DE" dirty="0"/>
              <a:t>ATM </a:t>
            </a:r>
            <a:r>
              <a:rPr lang="de-DE" altLang="de-DE" dirty="0" smtClean="0"/>
              <a:t>Integration of </a:t>
            </a:r>
            <a:r>
              <a:rPr lang="de-DE" altLang="de-DE" dirty="0"/>
              <a:t>Space </a:t>
            </a:r>
            <a:r>
              <a:rPr lang="de-DE" altLang="de-DE" dirty="0" err="1"/>
              <a:t>Vehicles</a:t>
            </a:r>
            <a:r>
              <a:rPr lang="de-DE" altLang="de-DE" dirty="0"/>
              <a:t> </a:t>
            </a:r>
            <a:r>
              <a:rPr lang="de-DE" altLang="de-DE" dirty="0" smtClean="0"/>
              <a:t>in Germany / Europe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264850"/>
            <a:ext cx="4699691" cy="3290841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b="1" dirty="0" smtClean="0"/>
              <a:t>Seamless and efficient integration of </a:t>
            </a:r>
            <a:br>
              <a:rPr lang="en-US" b="1" dirty="0" smtClean="0"/>
            </a:br>
            <a:r>
              <a:rPr lang="en-US" b="1" dirty="0" smtClean="0"/>
              <a:t>air traffic and spaceflight operations</a:t>
            </a:r>
          </a:p>
          <a:p>
            <a:pPr>
              <a:spcAft>
                <a:spcPts val="600"/>
              </a:spcAft>
            </a:pPr>
            <a:r>
              <a:rPr lang="en-US" dirty="0"/>
              <a:t>Efficiency of the air traffic system while incorporating </a:t>
            </a:r>
            <a:r>
              <a:rPr lang="en-US" dirty="0" smtClean="0"/>
              <a:t>space vehicles</a:t>
            </a:r>
            <a:r>
              <a:rPr lang="en-US" dirty="0" smtClean="0"/>
              <a:t> </a:t>
            </a:r>
            <a:r>
              <a:rPr lang="en-US" dirty="0"/>
              <a:t>as additional class of vehicles</a:t>
            </a:r>
          </a:p>
          <a:p>
            <a:pPr>
              <a:spcAft>
                <a:spcPts val="600"/>
              </a:spcAft>
            </a:pPr>
            <a:r>
              <a:rPr lang="en-US" dirty="0"/>
              <a:t>Utilizing DLR air traffic analysis and evaluation tools and capabilities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www.DLR.de/fl  </a:t>
            </a:r>
            <a:r>
              <a:rPr lang="de-DE" dirty="0" smtClean="0">
                <a:solidFill>
                  <a:srgbClr val="949494"/>
                </a:solidFill>
              </a:rPr>
              <a:t>•</a:t>
            </a:r>
            <a:r>
              <a:rPr lang="de-DE" dirty="0" smtClean="0"/>
              <a:t>  Chart </a:t>
            </a:r>
            <a:fld id="{B1CDC4AB-5130-4335-B6EA-719D8AC97C0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905" y="0"/>
            <a:ext cx="3385096" cy="2489864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905" y="2489864"/>
            <a:ext cx="3385095" cy="266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4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412304"/>
            <a:ext cx="7342188" cy="554037"/>
          </a:xfrm>
        </p:spPr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Program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www.DLR.de/fl  </a:t>
            </a:r>
            <a:r>
              <a:rPr lang="de-DE" dirty="0" smtClean="0">
                <a:solidFill>
                  <a:srgbClr val="949494"/>
                </a:solidFill>
              </a:rPr>
              <a:t>•</a:t>
            </a:r>
            <a:r>
              <a:rPr lang="de-DE" dirty="0" smtClean="0"/>
              <a:t>  Chart </a:t>
            </a:r>
            <a:fld id="{B1CDC4AB-5130-4335-B6EA-719D8AC97C0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76400"/>
            <a:ext cx="775881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24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412304"/>
            <a:ext cx="7342188" cy="554037"/>
          </a:xfrm>
        </p:spPr>
        <p:txBody>
          <a:bodyPr/>
          <a:lstStyle/>
          <a:p>
            <a:r>
              <a:rPr lang="de-DE" dirty="0" smtClean="0"/>
              <a:t>Validation vs. </a:t>
            </a:r>
            <a:r>
              <a:rPr lang="de-DE" dirty="0" err="1" smtClean="0"/>
              <a:t>Verification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www.DLR.de/fl  </a:t>
            </a:r>
            <a:r>
              <a:rPr lang="de-DE" dirty="0" smtClean="0">
                <a:solidFill>
                  <a:srgbClr val="949494"/>
                </a:solidFill>
              </a:rPr>
              <a:t>•</a:t>
            </a:r>
            <a:r>
              <a:rPr lang="de-DE" dirty="0" smtClean="0"/>
              <a:t>  Chart </a:t>
            </a:r>
            <a:fld id="{B1CDC4AB-5130-4335-B6EA-719D8AC97C0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32384"/>
            <a:ext cx="7123803" cy="3282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802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22760" y="280748"/>
            <a:ext cx="7342188" cy="554037"/>
          </a:xfrm>
        </p:spPr>
        <p:txBody>
          <a:bodyPr/>
          <a:lstStyle/>
          <a:p>
            <a:r>
              <a:rPr lang="de-DE" dirty="0" smtClean="0"/>
              <a:t>Model </a:t>
            </a:r>
            <a:r>
              <a:rPr lang="de-DE" dirty="0" err="1" smtClean="0"/>
              <a:t>based</a:t>
            </a:r>
            <a:r>
              <a:rPr lang="de-DE" dirty="0" smtClean="0"/>
              <a:t> Simulation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3000" y="1246861"/>
            <a:ext cx="7694613" cy="2994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www.DLR.de/fl  </a:t>
            </a:r>
            <a:r>
              <a:rPr lang="de-DE" dirty="0" smtClean="0">
                <a:solidFill>
                  <a:srgbClr val="949494"/>
                </a:solidFill>
              </a:rPr>
              <a:t>•</a:t>
            </a:r>
            <a:r>
              <a:rPr lang="de-DE" dirty="0" smtClean="0"/>
              <a:t>  Chart </a:t>
            </a:r>
            <a:fld id="{B1CDC4AB-5130-4335-B6EA-719D8AC97C0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3439409" y="1756821"/>
            <a:ext cx="2294402" cy="1566295"/>
          </a:xfrm>
          <a:prstGeom prst="roundRect">
            <a:avLst>
              <a:gd name="adj" fmla="val 0"/>
            </a:avLst>
          </a:prstGeom>
          <a:solidFill>
            <a:srgbClr val="E1E1E1"/>
          </a:solidFill>
          <a:ln>
            <a:solidFill>
              <a:srgbClr val="89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3" tIns="34206" rIns="68413" bIns="34206" rtlCol="0" anchor="ctr"/>
          <a:lstStyle/>
          <a:p>
            <a:pPr algn="ctr"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3547152" y="2148475"/>
            <a:ext cx="647903" cy="504095"/>
          </a:xfrm>
          <a:prstGeom prst="roundRect">
            <a:avLst>
              <a:gd name="adj" fmla="val 0"/>
            </a:avLst>
          </a:prstGeom>
          <a:solidFill>
            <a:srgbClr val="898989"/>
          </a:solidFill>
          <a:ln>
            <a:solidFill>
              <a:srgbClr val="E1E1E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413" tIns="34206" rIns="68413" bIns="34206" rtlCol="0" anchor="ctr"/>
          <a:lstStyle/>
          <a:p>
            <a:pPr algn="ctr"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 dirty="0" err="1">
                <a:solidFill>
                  <a:prstClr val="white"/>
                </a:solidFill>
              </a:rPr>
              <a:t>Simmod</a:t>
            </a:r>
            <a:endParaRPr lang="de-DE" sz="1000" b="1" dirty="0">
              <a:solidFill>
                <a:prstClr val="white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004936" y="2148475"/>
            <a:ext cx="647903" cy="504095"/>
          </a:xfrm>
          <a:prstGeom prst="roundRect">
            <a:avLst>
              <a:gd name="adj" fmla="val 0"/>
            </a:avLst>
          </a:prstGeom>
          <a:solidFill>
            <a:srgbClr val="898989"/>
          </a:solidFill>
          <a:ln>
            <a:solidFill>
              <a:srgbClr val="E1E1E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413" tIns="34206" rIns="68413" bIns="34206" rtlCol="0" anchor="ctr"/>
          <a:lstStyle/>
          <a:p>
            <a:pPr algn="ctr"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 dirty="0" err="1">
                <a:solidFill>
                  <a:prstClr val="white"/>
                </a:solidFill>
              </a:rPr>
              <a:t>AirTOp</a:t>
            </a:r>
            <a:endParaRPr lang="de-DE" sz="1000" b="1" dirty="0">
              <a:solidFill>
                <a:prstClr val="white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4276044" y="2148475"/>
            <a:ext cx="647903" cy="504095"/>
          </a:xfrm>
          <a:prstGeom prst="roundRect">
            <a:avLst>
              <a:gd name="adj" fmla="val 0"/>
            </a:avLst>
          </a:prstGeom>
          <a:solidFill>
            <a:srgbClr val="898989"/>
          </a:solidFill>
          <a:ln>
            <a:solidFill>
              <a:srgbClr val="E1E1E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53873" tIns="34206" rIns="53873" bIns="34206" rtlCol="0" anchor="ctr"/>
          <a:lstStyle/>
          <a:p>
            <a:pPr algn="ctr"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 b="1" dirty="0" err="1">
                <a:solidFill>
                  <a:prstClr val="white"/>
                </a:solidFill>
              </a:rPr>
              <a:t>TrafficSim</a:t>
            </a:r>
            <a:endParaRPr lang="de-DE" sz="900" b="1" dirty="0">
              <a:solidFill>
                <a:prstClr val="white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4640488" y="2707467"/>
            <a:ext cx="647903" cy="504095"/>
          </a:xfrm>
          <a:prstGeom prst="roundRect">
            <a:avLst>
              <a:gd name="adj" fmla="val 0"/>
            </a:avLst>
          </a:prstGeom>
          <a:solidFill>
            <a:srgbClr val="C2C2C2"/>
          </a:solidFill>
          <a:ln>
            <a:solidFill>
              <a:srgbClr val="E1E1E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26933" tIns="34206" rIns="26933" bIns="34206" rtlCol="0" anchor="ctr"/>
          <a:lstStyle/>
          <a:p>
            <a:pPr algn="ctr"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 b="1" dirty="0" err="1">
                <a:solidFill>
                  <a:prstClr val="black"/>
                </a:solidFill>
              </a:rPr>
              <a:t>Pre</a:t>
            </a:r>
            <a:r>
              <a:rPr lang="de-DE" sz="900" b="1" dirty="0">
                <a:solidFill>
                  <a:prstClr val="black"/>
                </a:solidFill>
              </a:rPr>
              <a:t>/Post</a:t>
            </a:r>
          </a:p>
          <a:p>
            <a:pPr algn="ctr"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 b="1" dirty="0">
                <a:solidFill>
                  <a:prstClr val="black"/>
                </a:solidFill>
              </a:rPr>
              <a:t>Processing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3911597" y="2707467"/>
            <a:ext cx="647903" cy="504095"/>
          </a:xfrm>
          <a:prstGeom prst="roundRect">
            <a:avLst>
              <a:gd name="adj" fmla="val 0"/>
            </a:avLst>
          </a:prstGeom>
          <a:solidFill>
            <a:srgbClr val="C2C2C2"/>
          </a:solidFill>
          <a:ln>
            <a:solidFill>
              <a:srgbClr val="E1E1E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34206" rIns="0" bIns="34206" rtlCol="0" anchor="ctr"/>
          <a:lstStyle/>
          <a:p>
            <a:pPr algn="ctr"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 dirty="0" err="1">
                <a:solidFill>
                  <a:prstClr val="black"/>
                </a:solidFill>
              </a:rPr>
              <a:t>Smallscale</a:t>
            </a:r>
            <a:r>
              <a:rPr lang="de-DE" sz="1000" b="1" dirty="0">
                <a:solidFill>
                  <a:prstClr val="black"/>
                </a:solidFill>
              </a:rPr>
              <a:t> Simulation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3384177" y="1743621"/>
            <a:ext cx="2713198" cy="8503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3" tIns="34206" rIns="68413" bIns="34206" rtlCol="0" anchor="ctr"/>
          <a:lstStyle/>
          <a:p>
            <a:pPr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b="1" dirty="0">
                <a:solidFill>
                  <a:prstClr val="black"/>
                </a:solidFill>
              </a:rPr>
              <a:t>Model </a:t>
            </a:r>
            <a:r>
              <a:rPr lang="de-DE" sz="1500" b="1" dirty="0" err="1">
                <a:solidFill>
                  <a:prstClr val="black"/>
                </a:solidFill>
              </a:rPr>
              <a:t>Based</a:t>
            </a:r>
            <a:r>
              <a:rPr lang="de-DE" sz="1500" b="1" dirty="0">
                <a:solidFill>
                  <a:prstClr val="black"/>
                </a:solidFill>
              </a:rPr>
              <a:t> Simulation</a:t>
            </a:r>
          </a:p>
          <a:p>
            <a:pPr defTabSz="68416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400" dirty="0">
              <a:solidFill>
                <a:prstClr val="black"/>
              </a:solidFill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4267709" y="700336"/>
            <a:ext cx="4491614" cy="1532571"/>
            <a:chOff x="5691761" y="1157161"/>
            <a:chExt cx="5990378" cy="2043270"/>
          </a:xfrm>
        </p:grpSpPr>
        <p:cxnSp>
          <p:nvCxnSpPr>
            <p:cNvPr id="13" name="Gerade Verbindung 12"/>
            <p:cNvCxnSpPr>
              <a:stCxn id="7" idx="3"/>
            </p:cNvCxnSpPr>
            <p:nvPr/>
          </p:nvCxnSpPr>
          <p:spPr>
            <a:xfrm flipV="1">
              <a:off x="7539081" y="1935186"/>
              <a:ext cx="718747" cy="1265245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4" name="Gruppieren 13"/>
            <p:cNvGrpSpPr/>
            <p:nvPr/>
          </p:nvGrpSpPr>
          <p:grpSpPr>
            <a:xfrm>
              <a:off x="5691761" y="1157161"/>
              <a:ext cx="5990378" cy="1678219"/>
              <a:chOff x="5691761" y="1157161"/>
              <a:chExt cx="5990378" cy="1678219"/>
            </a:xfrm>
          </p:grpSpPr>
          <p:sp>
            <p:nvSpPr>
              <p:cNvPr id="15" name="Textfeld 14"/>
              <p:cNvSpPr txBox="1"/>
              <p:nvPr/>
            </p:nvSpPr>
            <p:spPr>
              <a:xfrm>
                <a:off x="5691761" y="1157161"/>
                <a:ext cx="2686905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 u="sng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AirTop</a:t>
                </a:r>
                <a:endParaRPr lang="de-DE" sz="13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Fast Time, Gate-2-Gate</a:t>
                </a: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Planing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system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integration</a:t>
                </a:r>
                <a:endPara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16" name="Picture 3" descr="C:\Users\knabe\AppData\Local\Temp\Rar$DR07.536\Screenshots_north_atlantic\screenshot_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98552" y="1157161"/>
                <a:ext cx="2983587" cy="167821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7" name="Gruppieren 16"/>
          <p:cNvGrpSpPr/>
          <p:nvPr/>
        </p:nvGrpSpPr>
        <p:grpSpPr>
          <a:xfrm>
            <a:off x="335258" y="700336"/>
            <a:ext cx="4224242" cy="1937173"/>
            <a:chOff x="447127" y="1157161"/>
            <a:chExt cx="5633790" cy="2582698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447127" y="1157161"/>
              <a:ext cx="3274196" cy="2582698"/>
              <a:chOff x="447127" y="1157161"/>
              <a:chExt cx="3274196" cy="2582698"/>
            </a:xfrm>
          </p:grpSpPr>
          <p:sp>
            <p:nvSpPr>
              <p:cNvPr id="20" name="Textfeld 19"/>
              <p:cNvSpPr txBox="1"/>
              <p:nvPr/>
            </p:nvSpPr>
            <p:spPr>
              <a:xfrm>
                <a:off x="447127" y="1157161"/>
                <a:ext cx="2868628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 u="sng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TrafficSim</a:t>
                </a:r>
                <a:endParaRPr lang="de-DE" sz="13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FMS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based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Simulation</a:t>
                </a: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Scalable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/ Rapid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Prototyping</a:t>
                </a:r>
                <a:endPara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2934" y="1917626"/>
                <a:ext cx="2948389" cy="182223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9" name="Gerade Verbindung 18"/>
            <p:cNvCxnSpPr/>
            <p:nvPr/>
          </p:nvCxnSpPr>
          <p:spPr>
            <a:xfrm flipH="1" flipV="1">
              <a:off x="4086958" y="1917627"/>
              <a:ext cx="1993959" cy="1197340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2" name="Gruppieren 21"/>
          <p:cNvGrpSpPr/>
          <p:nvPr/>
        </p:nvGrpSpPr>
        <p:grpSpPr>
          <a:xfrm>
            <a:off x="5288406" y="2334040"/>
            <a:ext cx="3673275" cy="2015268"/>
            <a:chOff x="7053024" y="3335265"/>
            <a:chExt cx="4898976" cy="2686817"/>
          </a:xfrm>
        </p:grpSpPr>
        <p:cxnSp>
          <p:nvCxnSpPr>
            <p:cNvPr id="23" name="Gerade Verbindung 22"/>
            <p:cNvCxnSpPr>
              <a:stCxn id="9" idx="3"/>
            </p:cNvCxnSpPr>
            <p:nvPr/>
          </p:nvCxnSpPr>
          <p:spPr>
            <a:xfrm>
              <a:off x="7053024" y="3945697"/>
              <a:ext cx="1429182" cy="238728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24" name="Gruppieren 23"/>
            <p:cNvGrpSpPr/>
            <p:nvPr/>
          </p:nvGrpSpPr>
          <p:grpSpPr>
            <a:xfrm>
              <a:off x="8698552" y="3335265"/>
              <a:ext cx="3253448" cy="2686817"/>
              <a:chOff x="8698552" y="3335265"/>
              <a:chExt cx="3253448" cy="2686817"/>
            </a:xfrm>
          </p:grpSpPr>
          <p:sp>
            <p:nvSpPr>
              <p:cNvPr id="25" name="Textfeld 24"/>
              <p:cNvSpPr txBox="1"/>
              <p:nvPr/>
            </p:nvSpPr>
            <p:spPr>
              <a:xfrm>
                <a:off x="8698552" y="3335265"/>
                <a:ext cx="3253448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 u="sng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Pre</a:t>
                </a:r>
                <a:r>
                  <a:rPr lang="de-DE" sz="1200" b="1" u="sng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-/Post-Processing</a:t>
                </a:r>
                <a:endParaRPr lang="de-DE" sz="13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Data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preparation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and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processing</a:t>
                </a:r>
                <a:endPara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Analysis-Suite EWMS</a:t>
                </a:r>
              </a:p>
            </p:txBody>
          </p:sp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70367" y="4157558"/>
                <a:ext cx="2857211" cy="186452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7" name="Gruppieren 26"/>
          <p:cNvGrpSpPr/>
          <p:nvPr/>
        </p:nvGrpSpPr>
        <p:grpSpPr>
          <a:xfrm>
            <a:off x="3601252" y="3043948"/>
            <a:ext cx="2385205" cy="1453559"/>
            <a:chOff x="4802917" y="4281729"/>
            <a:chExt cx="3181102" cy="1937934"/>
          </a:xfrm>
        </p:grpSpPr>
        <p:sp>
          <p:nvSpPr>
            <p:cNvPr id="28" name="Textfeld 27"/>
            <p:cNvSpPr txBox="1"/>
            <p:nvPr/>
          </p:nvSpPr>
          <p:spPr>
            <a:xfrm>
              <a:off x="4802917" y="5481056"/>
              <a:ext cx="3181102" cy="738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684162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b="1" u="sng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Smallscale</a:t>
              </a:r>
              <a:r>
                <a:rPr lang="de-DE" sz="1200" b="1" u="sng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Simulation</a:t>
              </a:r>
              <a:endParaRPr lang="de-DE" sz="13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marL="213805" indent="-149664" defTabSz="684162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de-DE" sz="12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Subpart</a:t>
              </a:r>
              <a:r>
                <a: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lang="de-DE" sz="12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or</a:t>
              </a:r>
              <a:r>
                <a: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lang="de-DE" sz="12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Proces</a:t>
              </a:r>
              <a:r>
                <a: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lang="de-DE" sz="12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Simulations</a:t>
              </a:r>
              <a:endParaRPr lang="de-DE" sz="12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marL="213805" indent="-149664" defTabSz="684162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e.g. RWY </a:t>
              </a:r>
              <a:r>
                <a:rPr lang="de-DE" sz="12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capacity</a:t>
              </a:r>
              <a:r>
                <a:rPr lang="de-DE" sz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, turn-</a:t>
              </a:r>
              <a:r>
                <a:rPr lang="de-DE" sz="12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around</a:t>
              </a:r>
              <a:endParaRPr lang="de-DE" sz="12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29" name="Gerade Verbindung 28"/>
            <p:cNvCxnSpPr>
              <a:stCxn id="10" idx="2"/>
            </p:cNvCxnSpPr>
            <p:nvPr/>
          </p:nvCxnSpPr>
          <p:spPr>
            <a:xfrm>
              <a:off x="5648867" y="4281729"/>
              <a:ext cx="306100" cy="953974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0" name="Gruppieren 29"/>
          <p:cNvGrpSpPr/>
          <p:nvPr/>
        </p:nvGrpSpPr>
        <p:grpSpPr>
          <a:xfrm>
            <a:off x="684580" y="2637510"/>
            <a:ext cx="3127380" cy="2089871"/>
            <a:chOff x="913011" y="3739859"/>
            <a:chExt cx="4170926" cy="2786279"/>
          </a:xfrm>
        </p:grpSpPr>
        <p:cxnSp>
          <p:nvCxnSpPr>
            <p:cNvPr id="31" name="Gerade Verbindung 30"/>
            <p:cNvCxnSpPr/>
            <p:nvPr/>
          </p:nvCxnSpPr>
          <p:spPr>
            <a:xfrm flipH="1">
              <a:off x="4202245" y="3739859"/>
              <a:ext cx="881692" cy="1058087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32" name="Gruppieren 31"/>
            <p:cNvGrpSpPr/>
            <p:nvPr/>
          </p:nvGrpSpPr>
          <p:grpSpPr>
            <a:xfrm>
              <a:off x="913011" y="4005858"/>
              <a:ext cx="3240360" cy="2520280"/>
              <a:chOff x="913011" y="4005858"/>
              <a:chExt cx="3240360" cy="2520280"/>
            </a:xfrm>
          </p:grpSpPr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1996" y="4824197"/>
                <a:ext cx="2771375" cy="170194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Textfeld 33"/>
              <p:cNvSpPr txBox="1"/>
              <p:nvPr/>
            </p:nvSpPr>
            <p:spPr>
              <a:xfrm>
                <a:off x="913011" y="4005858"/>
                <a:ext cx="2774987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 u="sng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SIMMODPlus</a:t>
                </a:r>
                <a:r>
                  <a:rPr lang="de-DE" sz="1200" b="1" u="sng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! / </a:t>
                </a:r>
                <a:r>
                  <a:rPr lang="de-DE" sz="1200" b="1" u="sng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SIMMODPro</a:t>
                </a:r>
                <a:r>
                  <a:rPr lang="de-DE" sz="1200" b="1" u="sng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!</a:t>
                </a:r>
                <a:endParaRPr lang="de-DE" sz="13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Discrete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-Event-Simulation</a:t>
                </a:r>
              </a:p>
              <a:p>
                <a:pPr marL="213805" indent="-149664" defTabSz="684162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High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automation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/ </a:t>
                </a:r>
                <a:r>
                  <a:rPr lang="de-DE" sz="1200" dirty="0" err="1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very</a:t>
                </a:r>
                <a:r>
                  <a:rPr lang="de-DE" sz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 fast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404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431" y="342366"/>
            <a:ext cx="7342188" cy="554037"/>
          </a:xfrm>
        </p:spPr>
        <p:txBody>
          <a:bodyPr/>
          <a:lstStyle/>
          <a:p>
            <a:r>
              <a:rPr lang="de-DE" dirty="0" smtClean="0"/>
              <a:t>Real Time Simulation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3000" y="1218396"/>
            <a:ext cx="7694613" cy="2994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www.DLR.de/fl  </a:t>
            </a:r>
            <a:r>
              <a:rPr lang="de-DE" smtClean="0">
                <a:solidFill>
                  <a:srgbClr val="949494"/>
                </a:solidFill>
              </a:rPr>
              <a:t>•</a:t>
            </a:r>
            <a:r>
              <a:rPr lang="de-DE" smtClean="0"/>
              <a:t>  Chart </a:t>
            </a:r>
            <a:fld id="{B1CDC4AB-5130-4335-B6EA-719D8AC97C0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grpSp>
        <p:nvGrpSpPr>
          <p:cNvPr id="5" name="Gruppieren 4"/>
          <p:cNvGrpSpPr/>
          <p:nvPr/>
        </p:nvGrpSpPr>
        <p:grpSpPr>
          <a:xfrm>
            <a:off x="3511203" y="1957965"/>
            <a:ext cx="2294402" cy="1660747"/>
            <a:chOff x="6529635" y="1701602"/>
            <a:chExt cx="3060000" cy="2214158"/>
          </a:xfrm>
        </p:grpSpPr>
        <p:sp>
          <p:nvSpPr>
            <p:cNvPr id="6" name="Abgerundetes Rechteck 5"/>
            <p:cNvSpPr/>
            <p:nvPr/>
          </p:nvSpPr>
          <p:spPr>
            <a:xfrm>
              <a:off x="6529635" y="1827528"/>
              <a:ext cx="3060000" cy="2088232"/>
            </a:xfrm>
            <a:prstGeom prst="roundRect">
              <a:avLst/>
            </a:prstGeom>
            <a:solidFill>
              <a:srgbClr val="D3DBEC"/>
            </a:solidFill>
            <a:ln w="25400" cap="flat" cmpd="sng" algn="ctr">
              <a:solidFill>
                <a:srgbClr val="7B90B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43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7" name="Abgerundetes Rechteck 6"/>
            <p:cNvSpPr/>
            <p:nvPr/>
          </p:nvSpPr>
          <p:spPr>
            <a:xfrm>
              <a:off x="6529635" y="1701602"/>
              <a:ext cx="2736304" cy="1134000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6843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Echtzeit Simulatoren</a:t>
              </a:r>
            </a:p>
            <a:p>
              <a:pPr marL="0" marR="0" lvl="0" indent="0" defTabSz="6843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Abgerundetes Rechteck 7"/>
          <p:cNvSpPr/>
          <p:nvPr/>
        </p:nvSpPr>
        <p:spPr>
          <a:xfrm>
            <a:off x="3504597" y="2055217"/>
            <a:ext cx="2294402" cy="1566295"/>
          </a:xfrm>
          <a:prstGeom prst="roundRect">
            <a:avLst/>
          </a:prstGeom>
          <a:solidFill>
            <a:srgbClr val="D3DBEC"/>
          </a:solidFill>
          <a:ln w="25400" cap="flat" cmpd="sng" algn="ctr">
            <a:solidFill>
              <a:srgbClr val="7B90BF"/>
            </a:solidFill>
            <a:prstDash val="solid"/>
          </a:ln>
          <a:effectLst/>
        </p:spPr>
        <p:txBody>
          <a:bodyPr lIns="68432" tIns="34216" rIns="68432" bIns="34216" rtlCol="0" anchor="ctr"/>
          <a:lstStyle/>
          <a:p>
            <a:pPr marL="0" marR="0" lvl="0" indent="0" algn="ctr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3585657" y="2446858"/>
            <a:ext cx="647831" cy="504939"/>
          </a:xfrm>
          <a:prstGeom prst="roundRect">
            <a:avLst/>
          </a:prstGeom>
          <a:solidFill>
            <a:srgbClr val="7B90BF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68432" tIns="34216" rIns="68432" bIns="34216" rtlCol="0" anchor="ctr"/>
          <a:lstStyle/>
          <a:p>
            <a:pPr marL="0" marR="0" lvl="0" indent="0" algn="ctr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ATS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328010" y="2446858"/>
            <a:ext cx="647831" cy="504939"/>
          </a:xfrm>
          <a:prstGeom prst="roundRect">
            <a:avLst/>
          </a:prstGeom>
          <a:solidFill>
            <a:srgbClr val="7B90BF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26941" tIns="34216" rIns="26941" bIns="34216" rtlCol="0" anchor="ctr"/>
          <a:lstStyle/>
          <a:p>
            <a:pPr marL="0" marR="0" lvl="0" indent="0" algn="ctr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TowerLab</a:t>
            </a:r>
            <a:endParaRPr kumimoji="0" lang="de-DE" sz="1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5070364" y="2446858"/>
            <a:ext cx="647831" cy="504939"/>
          </a:xfrm>
          <a:prstGeom prst="roundRect">
            <a:avLst/>
          </a:prstGeom>
          <a:solidFill>
            <a:srgbClr val="7B90BF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68432" tIns="34216" rIns="68432" bIns="34216" rtlCol="0" anchor="ctr"/>
          <a:lstStyle/>
          <a:p>
            <a:pPr marL="0" marR="0" lvl="0" indent="0" algn="ctr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ATMOS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4314404" y="3005850"/>
            <a:ext cx="647831" cy="504939"/>
          </a:xfrm>
          <a:prstGeom prst="roundRect">
            <a:avLst/>
          </a:prstGeom>
          <a:solidFill>
            <a:srgbClr val="7B90BF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68432" tIns="34216" rIns="68432" bIns="34216" rtlCol="0" anchor="ctr"/>
          <a:lstStyle/>
          <a:p>
            <a:pPr marL="0" marR="0" lvl="0" indent="0" algn="ctr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ACCES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070364" y="3005850"/>
            <a:ext cx="647831" cy="504939"/>
          </a:xfrm>
          <a:prstGeom prst="roundRect">
            <a:avLst/>
          </a:prstGeom>
          <a:solidFill>
            <a:srgbClr val="7B90BF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68432" tIns="34216" rIns="68432" bIns="34216" rtlCol="0" anchor="ctr"/>
          <a:lstStyle/>
          <a:p>
            <a:pPr marL="0" marR="0" lvl="0" indent="0" algn="ctr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GECO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3569179" y="3005850"/>
            <a:ext cx="647831" cy="504939"/>
          </a:xfrm>
          <a:prstGeom prst="roundRect">
            <a:avLst/>
          </a:prstGeom>
          <a:solidFill>
            <a:srgbClr val="ABBBDC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26941" tIns="34216" rIns="26941" bIns="34216" rtlCol="0" anchor="ctr"/>
          <a:lstStyle/>
          <a:p>
            <a:pPr marL="0" marR="0" lvl="0" indent="0" algn="ctr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External</a:t>
            </a: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Simulator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3504597" y="1960765"/>
            <a:ext cx="2699297" cy="850566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432" tIns="34216" rIns="68432" bIns="34216" rtlCol="0" anchor="ctr"/>
          <a:lstStyle/>
          <a:p>
            <a:pPr marL="0" marR="0" lvl="0" indent="0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Real Time Simulators</a:t>
            </a:r>
          </a:p>
          <a:p>
            <a:pPr marL="0" marR="0" lvl="0" indent="0" defTabSz="6843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288682" y="1932650"/>
            <a:ext cx="165110" cy="243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684356" eaLnBrk="1" fontAlgn="auto" latinLnBrk="0" hangingPunct="1">
              <a:lnSpc>
                <a:spcPts val="194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</a:rPr>
              <a:t>ACCES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591859" y="700336"/>
            <a:ext cx="3063053" cy="1892164"/>
            <a:chOff x="1386665" y="1195111"/>
            <a:chExt cx="4085134" cy="2522691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1386665" y="1195111"/>
              <a:ext cx="3332549" cy="2522691"/>
              <a:chOff x="1386665" y="1195111"/>
              <a:chExt cx="3332549" cy="2522691"/>
            </a:xfrm>
          </p:grpSpPr>
          <p:sp>
            <p:nvSpPr>
              <p:cNvPr id="20" name="Textfeld 19"/>
              <p:cNvSpPr txBox="1"/>
              <p:nvPr/>
            </p:nvSpPr>
            <p:spPr>
              <a:xfrm>
                <a:off x="1386665" y="1195111"/>
                <a:ext cx="3332549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ATS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360°projection, flexible,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scalable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Realistic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Tower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environment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21" name="Picture 12" descr="2012-04-03_10-24-51_enfus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42494" y="2018309"/>
                <a:ext cx="2551808" cy="169949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9" name="Gerade Verbindung 18"/>
            <p:cNvCxnSpPr>
              <a:stCxn id="9" idx="1"/>
            </p:cNvCxnSpPr>
            <p:nvPr/>
          </p:nvCxnSpPr>
          <p:spPr>
            <a:xfrm flipH="1" flipV="1">
              <a:off x="4556909" y="1800238"/>
              <a:ext cx="914890" cy="179858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22" name="Gruppieren 21"/>
          <p:cNvGrpSpPr/>
          <p:nvPr/>
        </p:nvGrpSpPr>
        <p:grpSpPr>
          <a:xfrm>
            <a:off x="5787450" y="1620335"/>
            <a:ext cx="3361655" cy="1728325"/>
            <a:chOff x="-710076" y="3681822"/>
            <a:chExt cx="4483374" cy="2304256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353554" y="3681822"/>
              <a:ext cx="3419744" cy="2304256"/>
              <a:chOff x="353554" y="3681822"/>
              <a:chExt cx="3419744" cy="2304256"/>
            </a:xfrm>
          </p:grpSpPr>
          <p:sp>
            <p:nvSpPr>
              <p:cNvPr id="25" name="Textfeld 24"/>
              <p:cNvSpPr txBox="1"/>
              <p:nvPr/>
            </p:nvSpPr>
            <p:spPr>
              <a:xfrm>
                <a:off x="353554" y="5247414"/>
                <a:ext cx="2900346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ATMOS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Air Traffic Control Simulator</a:t>
                </a: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5 CWP, Approach, Center, ...</a:t>
                </a:r>
              </a:p>
            </p:txBody>
          </p:sp>
          <p:pic>
            <p:nvPicPr>
              <p:cNvPr id="26" name="Picture 5" descr="IMG_939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805" y="3681822"/>
                <a:ext cx="2589493" cy="172574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4" name="Gerade Verbindung 23"/>
            <p:cNvCxnSpPr>
              <a:stCxn id="11" idx="3"/>
            </p:cNvCxnSpPr>
            <p:nvPr/>
          </p:nvCxnSpPr>
          <p:spPr>
            <a:xfrm flipV="1">
              <a:off x="-710076" y="4644555"/>
              <a:ext cx="1660050" cy="214410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27" name="Gruppieren 26"/>
          <p:cNvGrpSpPr/>
          <p:nvPr/>
        </p:nvGrpSpPr>
        <p:grpSpPr>
          <a:xfrm>
            <a:off x="717043" y="3314722"/>
            <a:ext cx="4753606" cy="1294003"/>
            <a:chOff x="6636326" y="2638737"/>
            <a:chExt cx="6339794" cy="1725203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6636326" y="2986978"/>
              <a:ext cx="6339794" cy="1376962"/>
              <a:chOff x="6636326" y="2986978"/>
              <a:chExt cx="6339794" cy="1376962"/>
            </a:xfrm>
          </p:grpSpPr>
          <p:sp>
            <p:nvSpPr>
              <p:cNvPr id="30" name="Textfeld 29"/>
              <p:cNvSpPr txBox="1"/>
              <p:nvPr/>
            </p:nvSpPr>
            <p:spPr>
              <a:xfrm>
                <a:off x="9827258" y="3625333"/>
                <a:ext cx="3148862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ACCES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Generic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Control Center</a:t>
                </a: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Airport; UAV,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Crisis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, Mission, …</a:t>
                </a:r>
              </a:p>
            </p:txBody>
          </p:sp>
          <p:pic>
            <p:nvPicPr>
              <p:cNvPr id="31" name="Picture 4" descr="2012-06-05_10-08-5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36326" y="2986978"/>
                <a:ext cx="3073410" cy="128118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9" name="Gerade Verbindung 28"/>
            <p:cNvCxnSpPr>
              <a:stCxn id="12" idx="2"/>
            </p:cNvCxnSpPr>
            <p:nvPr/>
          </p:nvCxnSpPr>
          <p:spPr>
            <a:xfrm flipH="1">
              <a:off x="10738205" y="2638737"/>
              <a:ext cx="1220218" cy="875545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32" name="Gruppieren 31"/>
          <p:cNvGrpSpPr/>
          <p:nvPr/>
        </p:nvGrpSpPr>
        <p:grpSpPr>
          <a:xfrm>
            <a:off x="5755209" y="3062267"/>
            <a:ext cx="3393897" cy="1513223"/>
            <a:chOff x="7583245" y="4344090"/>
            <a:chExt cx="4526374" cy="2017474"/>
          </a:xfrm>
        </p:grpSpPr>
        <p:grpSp>
          <p:nvGrpSpPr>
            <p:cNvPr id="33" name="Gruppieren 32"/>
            <p:cNvGrpSpPr/>
            <p:nvPr/>
          </p:nvGrpSpPr>
          <p:grpSpPr>
            <a:xfrm>
              <a:off x="7583245" y="4941962"/>
              <a:ext cx="4526374" cy="1419602"/>
              <a:chOff x="7583245" y="4941962"/>
              <a:chExt cx="4526374" cy="1419602"/>
            </a:xfrm>
          </p:grpSpPr>
          <p:sp>
            <p:nvSpPr>
              <p:cNvPr id="35" name="Textfeld 34"/>
              <p:cNvSpPr txBox="1"/>
              <p:nvPr/>
            </p:nvSpPr>
            <p:spPr>
              <a:xfrm>
                <a:off x="7583245" y="5349854"/>
                <a:ext cx="2327739" cy="984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GECO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Generic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Cockpit</a:t>
                </a: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Collimated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projection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865" marR="0" lvl="0" indent="-149706" defTabSz="68435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FixedWing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/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Rotorcraft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36" name="Picture 6" descr="2012-05-31_10-04-4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88854" y="4941962"/>
                <a:ext cx="2120765" cy="141960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34" name="Gerade Verbindung 33"/>
            <p:cNvCxnSpPr>
              <a:stCxn id="13" idx="3"/>
            </p:cNvCxnSpPr>
            <p:nvPr/>
          </p:nvCxnSpPr>
          <p:spPr>
            <a:xfrm>
              <a:off x="7626246" y="4344090"/>
              <a:ext cx="1014245" cy="572898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37" name="Gruppieren 36"/>
          <p:cNvGrpSpPr/>
          <p:nvPr/>
        </p:nvGrpSpPr>
        <p:grpSpPr>
          <a:xfrm>
            <a:off x="592294" y="2717933"/>
            <a:ext cx="3046140" cy="738664"/>
            <a:chOff x="697559" y="3885033"/>
            <a:chExt cx="4062578" cy="984809"/>
          </a:xfrm>
        </p:grpSpPr>
        <p:sp>
          <p:nvSpPr>
            <p:cNvPr id="38" name="Textfeld 37"/>
            <p:cNvSpPr txBox="1"/>
            <p:nvPr/>
          </p:nvSpPr>
          <p:spPr>
            <a:xfrm>
              <a:off x="697559" y="3885033"/>
              <a:ext cx="2711022" cy="98480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6843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sng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Ext. Simulators</a:t>
              </a:r>
              <a:endParaRPr kumimoji="0" lang="de-DE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</a:endParaRPr>
            </a:p>
            <a:p>
              <a:pPr marL="213865" marR="0" lvl="0" indent="-149706" defTabSz="6843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Networked</a:t>
              </a: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 Simulation, </a:t>
              </a:r>
            </a:p>
            <a:p>
              <a:pPr marL="213865" marR="0" lvl="0" indent="-149706" defTabSz="6843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HLA/DIS 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capable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</a:endParaRPr>
            </a:p>
            <a:p>
              <a:pPr marL="213865" marR="0" lvl="0" indent="-149706" defTabSz="6843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AviationSimNet</a:t>
              </a: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, ED147, ...</a:t>
              </a:r>
            </a:p>
          </p:txBody>
        </p:sp>
        <p:cxnSp>
          <p:nvCxnSpPr>
            <p:cNvPr id="39" name="Gerade Verbindung 38"/>
            <p:cNvCxnSpPr>
              <a:stCxn id="14" idx="1"/>
            </p:cNvCxnSpPr>
            <p:nvPr/>
          </p:nvCxnSpPr>
          <p:spPr>
            <a:xfrm flipH="1" flipV="1">
              <a:off x="3308874" y="4206044"/>
              <a:ext cx="1451263" cy="13804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399750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787" y="281455"/>
            <a:ext cx="7342188" cy="554037"/>
          </a:xfrm>
        </p:spPr>
        <p:txBody>
          <a:bodyPr/>
          <a:lstStyle/>
          <a:p>
            <a:r>
              <a:rPr lang="de-DE" dirty="0" smtClean="0"/>
              <a:t>Airport Test Facility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3000" y="1370715"/>
            <a:ext cx="7694613" cy="2994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www.DLR.de/fl  </a:t>
            </a:r>
            <a:r>
              <a:rPr lang="de-DE" smtClean="0">
                <a:solidFill>
                  <a:srgbClr val="949494"/>
                </a:solidFill>
              </a:rPr>
              <a:t>•</a:t>
            </a:r>
            <a:r>
              <a:rPr lang="de-DE" smtClean="0"/>
              <a:t>  Chart </a:t>
            </a:r>
            <a:fld id="{B1CDC4AB-5130-4335-B6EA-719D8AC97C0C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5" name="Abgerundetes Rechteck 4"/>
          <p:cNvSpPr/>
          <p:nvPr/>
        </p:nvSpPr>
        <p:spPr>
          <a:xfrm>
            <a:off x="3438469" y="1934684"/>
            <a:ext cx="2294402" cy="1593300"/>
          </a:xfrm>
          <a:prstGeom prst="roundRect">
            <a:avLst/>
          </a:prstGeom>
          <a:solidFill>
            <a:srgbClr val="CBD9DC"/>
          </a:solidFill>
          <a:ln w="25400" cap="flat" cmpd="sng" algn="ctr">
            <a:solidFill>
              <a:srgbClr val="719CAB"/>
            </a:solidFill>
            <a:prstDash val="solid"/>
          </a:ln>
          <a:effectLst/>
        </p:spPr>
        <p:txBody>
          <a:bodyPr lIns="68462" tIns="34231" rIns="68462" bIns="34231" rtlCol="0" anchor="ctr"/>
          <a:lstStyle/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7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3599040" y="2389515"/>
            <a:ext cx="647831" cy="504939"/>
          </a:xfrm>
          <a:prstGeom prst="roundRect">
            <a:avLst/>
          </a:prstGeom>
          <a:solidFill>
            <a:srgbClr val="719CAB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26953" tIns="34231" rIns="26953" bIns="34231" rtlCol="0" anchor="ctr"/>
          <a:lstStyle/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Datalink</a:t>
            </a:r>
            <a:endParaRPr kumimoji="0" lang="de-DE" sz="1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4301637" y="2389515"/>
            <a:ext cx="647831" cy="504939"/>
          </a:xfrm>
          <a:prstGeom prst="roundRect">
            <a:avLst/>
          </a:prstGeom>
          <a:solidFill>
            <a:srgbClr val="719CAB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26953" tIns="34231" rIns="26953" bIns="34231" rtlCol="0" anchor="ctr"/>
          <a:lstStyle/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MLAT</a:t>
            </a:r>
          </a:p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WAM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5004235" y="2389515"/>
            <a:ext cx="647831" cy="504939"/>
          </a:xfrm>
          <a:prstGeom prst="roundRect">
            <a:avLst/>
          </a:prstGeom>
          <a:solidFill>
            <a:srgbClr val="719CAB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26953" tIns="34231" rIns="26953" bIns="34231" rtlCol="0" anchor="ctr"/>
          <a:lstStyle/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GBAS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4302341" y="2942170"/>
            <a:ext cx="647831" cy="504939"/>
          </a:xfrm>
          <a:prstGeom prst="roundRect">
            <a:avLst/>
          </a:prstGeom>
          <a:solidFill>
            <a:srgbClr val="719CAB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26953" tIns="34231" rIns="26953" bIns="34231" rtlCol="0" anchor="ctr"/>
          <a:lstStyle/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RTO-CAM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5004235" y="2942170"/>
            <a:ext cx="647831" cy="504939"/>
          </a:xfrm>
          <a:prstGeom prst="round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26953" tIns="34231" rIns="26953" bIns="34231" rtlCol="0" anchor="ctr"/>
          <a:lstStyle/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DLR</a:t>
            </a:r>
          </a:p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Aircraft</a:t>
            </a:r>
            <a:endParaRPr kumimoji="0" lang="de-DE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3600446" y="2942170"/>
            <a:ext cx="647831" cy="504939"/>
          </a:xfrm>
          <a:prstGeom prst="roundRect">
            <a:avLst/>
          </a:prstGeom>
          <a:solidFill>
            <a:srgbClr val="9EBBC6"/>
          </a:solidFill>
          <a:ln w="9525" cap="flat" cmpd="sng" algn="ctr">
            <a:solidFill>
              <a:srgbClr val="E1E1E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26953" tIns="34231" rIns="26953" bIns="34231" rtlCol="0" anchor="ctr"/>
          <a:lstStyle/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DLR</a:t>
            </a:r>
          </a:p>
          <a:p>
            <a:pPr marL="0" marR="0" lvl="0" indent="0" algn="ctr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TestVans</a:t>
            </a:r>
            <a:endParaRPr kumimoji="0" lang="de-DE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38469" y="1750238"/>
            <a:ext cx="2294402" cy="850566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462" tIns="34231" rIns="68462" bIns="34231" rtlCol="0" anchor="ctr"/>
          <a:lstStyle/>
          <a:p>
            <a:pPr marL="0" marR="0" lvl="0" indent="0" defTabSz="6846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Airport Research Facility BS</a:t>
            </a:r>
            <a:endParaRPr kumimoji="0" lang="de-D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361946" y="772344"/>
            <a:ext cx="3492771" cy="1825890"/>
            <a:chOff x="482709" y="1088039"/>
            <a:chExt cx="4658240" cy="2434333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482709" y="1088039"/>
              <a:ext cx="4658240" cy="2269747"/>
              <a:chOff x="482709" y="1088039"/>
              <a:chExt cx="4658240" cy="2269747"/>
            </a:xfrm>
          </p:grpSpPr>
          <p:sp>
            <p:nvSpPr>
              <p:cNvPr id="16" name="Textfeld 15"/>
              <p:cNvSpPr txBox="1"/>
              <p:nvPr/>
            </p:nvSpPr>
            <p:spPr>
              <a:xfrm>
                <a:off x="2085642" y="1106954"/>
                <a:ext cx="3055307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Datalink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Air-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Ground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-DL / CPDLC / UAV</a:t>
                </a: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Fullduplex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S-Band; VDL2, …</a:t>
                </a:r>
              </a:p>
            </p:txBody>
          </p:sp>
          <p:pic>
            <p:nvPicPr>
              <p:cNvPr id="17" name="Picture 5" descr="Telemetrieturm_Forschungsflughafen_Hubschrauber-nach link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709" y="1088039"/>
                <a:ext cx="1528710" cy="2269747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5" name="Gerade Verbindung 14"/>
            <p:cNvCxnSpPr>
              <a:stCxn id="6" idx="1"/>
            </p:cNvCxnSpPr>
            <p:nvPr/>
          </p:nvCxnSpPr>
          <p:spPr>
            <a:xfrm flipH="1" flipV="1">
              <a:off x="3001243" y="1875450"/>
              <a:ext cx="1798725" cy="1646922"/>
            </a:xfrm>
            <a:prstGeom prst="line">
              <a:avLst/>
            </a:prstGeom>
            <a:noFill/>
            <a:ln w="38100" cap="flat" cmpd="sng" algn="ctr">
              <a:solidFill>
                <a:srgbClr val="719CAB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18" name="Gruppieren 17"/>
          <p:cNvGrpSpPr/>
          <p:nvPr/>
        </p:nvGrpSpPr>
        <p:grpSpPr>
          <a:xfrm>
            <a:off x="822361" y="2622867"/>
            <a:ext cx="2778086" cy="553997"/>
            <a:chOff x="1271008" y="3555214"/>
            <a:chExt cx="3705079" cy="738607"/>
          </a:xfrm>
        </p:grpSpPr>
        <p:sp>
          <p:nvSpPr>
            <p:cNvPr id="19" name="Textfeld 18"/>
            <p:cNvSpPr txBox="1"/>
            <p:nvPr/>
          </p:nvSpPr>
          <p:spPr>
            <a:xfrm>
              <a:off x="1271008" y="3555214"/>
              <a:ext cx="2984073" cy="738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6846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sng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DLR </a:t>
              </a:r>
              <a:r>
                <a:rPr kumimoji="0" lang="de-DE" sz="1200" b="1" i="0" u="sng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TestVans</a:t>
              </a:r>
              <a:endParaRPr kumimoji="0" lang="de-DE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</a:endParaRPr>
            </a:p>
            <a:p>
              <a:pPr marL="213955" marR="0" lvl="0" indent="-149769" defTabSz="6846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Multi-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purpose</a:t>
              </a: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test</a:t>
              </a: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vehicle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</a:endParaRPr>
            </a:p>
            <a:p>
              <a:pPr marL="213955" marR="0" lvl="0" indent="-149769" defTabSz="6846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Component</a:t>
              </a: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and</a:t>
              </a: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pre-flight</a:t>
              </a: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rPr>
                <a:t>test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cxnSp>
          <p:nvCxnSpPr>
            <p:cNvPr id="20" name="Gerade Verbindung 19"/>
            <p:cNvCxnSpPr>
              <a:stCxn id="11" idx="1"/>
            </p:cNvCxnSpPr>
            <p:nvPr/>
          </p:nvCxnSpPr>
          <p:spPr>
            <a:xfrm flipH="1" flipV="1">
              <a:off x="3966974" y="3866192"/>
              <a:ext cx="1009113" cy="392998"/>
            </a:xfrm>
            <a:prstGeom prst="line">
              <a:avLst/>
            </a:prstGeom>
            <a:noFill/>
            <a:ln w="38100" cap="flat" cmpd="sng" algn="ctr">
              <a:solidFill>
                <a:srgbClr val="719CAB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21" name="Gruppieren 20"/>
          <p:cNvGrpSpPr/>
          <p:nvPr/>
        </p:nvGrpSpPr>
        <p:grpSpPr>
          <a:xfrm>
            <a:off x="5652071" y="1612291"/>
            <a:ext cx="3347370" cy="1578524"/>
            <a:chOff x="7538051" y="2207881"/>
            <a:chExt cx="4464320" cy="2104536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8524105" y="2207881"/>
              <a:ext cx="3478266" cy="2104536"/>
              <a:chOff x="8524105" y="2207881"/>
              <a:chExt cx="3478266" cy="2104536"/>
            </a:xfrm>
          </p:grpSpPr>
          <p:sp>
            <p:nvSpPr>
              <p:cNvPr id="24" name="Textfeld 23"/>
              <p:cNvSpPr txBox="1"/>
              <p:nvPr/>
            </p:nvSpPr>
            <p:spPr>
              <a:xfrm>
                <a:off x="8524105" y="3573810"/>
                <a:ext cx="3478266" cy="738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GBAS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Experimental Thales Station</a:t>
                </a: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On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certification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level</a:t>
                </a: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 / TAP-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enabled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25" name="Picture 4" descr="GBAS_Boden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09955" y="2207881"/>
                <a:ext cx="2228005" cy="149194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3" name="Gerade Verbindung 22"/>
            <p:cNvCxnSpPr>
              <a:stCxn id="8" idx="3"/>
            </p:cNvCxnSpPr>
            <p:nvPr/>
          </p:nvCxnSpPr>
          <p:spPr>
            <a:xfrm flipV="1">
              <a:off x="7538051" y="3299459"/>
              <a:ext cx="1681658" cy="222913"/>
            </a:xfrm>
            <a:prstGeom prst="line">
              <a:avLst/>
            </a:prstGeom>
            <a:noFill/>
            <a:ln w="38100" cap="flat" cmpd="sng" algn="ctr">
              <a:solidFill>
                <a:srgbClr val="719CAB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26" name="Gruppieren 25"/>
          <p:cNvGrpSpPr/>
          <p:nvPr/>
        </p:nvGrpSpPr>
        <p:grpSpPr>
          <a:xfrm>
            <a:off x="4560441" y="3150893"/>
            <a:ext cx="4320976" cy="1548980"/>
            <a:chOff x="6082171" y="4259191"/>
            <a:chExt cx="5762802" cy="2065147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6082171" y="4541322"/>
              <a:ext cx="5762802" cy="1783016"/>
              <a:chOff x="6082171" y="4541322"/>
              <a:chExt cx="5762802" cy="1783016"/>
            </a:xfrm>
          </p:grpSpPr>
          <p:sp>
            <p:nvSpPr>
              <p:cNvPr id="29" name="Textfeld 28"/>
              <p:cNvSpPr txBox="1"/>
              <p:nvPr/>
            </p:nvSpPr>
            <p:spPr>
              <a:xfrm>
                <a:off x="6082171" y="5302002"/>
                <a:ext cx="2086158" cy="984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DLR Test </a:t>
                </a:r>
                <a:r>
                  <a:rPr kumimoji="0" lang="de-DE" sz="1200" b="1" i="0" u="sng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Aircraft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A320 ATRA, </a:t>
                </a: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Do228, </a:t>
                </a: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FHS EC135, Bo105</a:t>
                </a:r>
              </a:p>
            </p:txBody>
          </p:sp>
          <p:grpSp>
            <p:nvGrpSpPr>
              <p:cNvPr id="30" name="Gruppieren 29"/>
              <p:cNvGrpSpPr/>
              <p:nvPr/>
            </p:nvGrpSpPr>
            <p:grpSpPr>
              <a:xfrm>
                <a:off x="8281757" y="5600744"/>
                <a:ext cx="3563216" cy="723594"/>
                <a:chOff x="9570640" y="6137836"/>
                <a:chExt cx="2370858" cy="481458"/>
              </a:xfrm>
            </p:grpSpPr>
            <p:pic>
              <p:nvPicPr>
                <p:cNvPr id="32" name="Picture 6" descr="BO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70640" y="6138210"/>
                  <a:ext cx="606933" cy="477715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3" name="Picture 7" descr="DSCF3894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183387" y="6138882"/>
                  <a:ext cx="862493" cy="477043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4" name="Picture 11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010370" y="6137836"/>
                  <a:ext cx="931128" cy="481458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CC99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1" name="Picture 3" descr="ATRA_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81757" y="4541322"/>
                <a:ext cx="2939375" cy="105942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8" name="Gerade Verbindung 27"/>
            <p:cNvCxnSpPr>
              <a:stCxn id="10" idx="3"/>
            </p:cNvCxnSpPr>
            <p:nvPr/>
          </p:nvCxnSpPr>
          <p:spPr>
            <a:xfrm>
              <a:off x="7538051" y="4259191"/>
              <a:ext cx="952568" cy="804465"/>
            </a:xfrm>
            <a:prstGeom prst="line">
              <a:avLst/>
            </a:prstGeom>
            <a:noFill/>
            <a:ln w="38100" cap="flat" cmpd="sng" algn="ctr">
              <a:solidFill>
                <a:srgbClr val="719CAB"/>
              </a:solidFill>
              <a:prstDash val="solid"/>
              <a:headEnd type="oval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35" name="Gruppieren 34"/>
          <p:cNvGrpSpPr/>
          <p:nvPr/>
        </p:nvGrpSpPr>
        <p:grpSpPr>
          <a:xfrm>
            <a:off x="734717" y="3253412"/>
            <a:ext cx="3891549" cy="1449180"/>
            <a:chOff x="979864" y="4395872"/>
            <a:chExt cx="5190083" cy="1932091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2729522" y="4595791"/>
              <a:ext cx="3440425" cy="1711841"/>
              <a:chOff x="2765937" y="3756530"/>
              <a:chExt cx="3440425" cy="1711841"/>
            </a:xfrm>
          </p:grpSpPr>
          <p:sp>
            <p:nvSpPr>
              <p:cNvPr id="38" name="Textfeld 37"/>
              <p:cNvSpPr txBox="1"/>
              <p:nvPr/>
            </p:nvSpPr>
            <p:spPr>
              <a:xfrm>
                <a:off x="2765937" y="4483562"/>
                <a:ext cx="2542641" cy="984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RTO-Test System</a:t>
                </a:r>
                <a:endParaRPr kumimoji="0" lang="de-DE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8-Camera 360°view</a:t>
                </a: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PTZ </a:t>
                </a:r>
                <a:r>
                  <a:rPr kumimoji="0" lang="de-DE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Visual+IR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213955" marR="0" lvl="0" indent="-149769" defTabSz="6846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rPr>
                  <a:t>Remote Tower Validation</a:t>
                </a:r>
              </a:p>
            </p:txBody>
          </p:sp>
          <p:cxnSp>
            <p:nvCxnSpPr>
              <p:cNvPr id="39" name="Gerade Verbindung 38"/>
              <p:cNvCxnSpPr>
                <a:stCxn id="9" idx="2"/>
              </p:cNvCxnSpPr>
              <p:nvPr/>
            </p:nvCxnSpPr>
            <p:spPr>
              <a:xfrm flipH="1">
                <a:off x="4838258" y="3756530"/>
                <a:ext cx="1368104" cy="634716"/>
              </a:xfrm>
              <a:prstGeom prst="line">
                <a:avLst/>
              </a:prstGeom>
              <a:noFill/>
              <a:ln w="38100" cap="flat" cmpd="sng" algn="ctr">
                <a:solidFill>
                  <a:srgbClr val="719CAB"/>
                </a:solidFill>
                <a:prstDash val="solid"/>
                <a:headEnd type="oval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</p:grpSp>
        <p:pic>
          <p:nvPicPr>
            <p:cNvPr id="37" name="Picture 2" descr="C:\Users\schmidtm\Documents\RAiCe\Bilder\360-Grad-BS\Kamera-System-360_LBA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97" r="27077" b="41448"/>
            <a:stretch/>
          </p:blipFill>
          <p:spPr bwMode="auto">
            <a:xfrm>
              <a:off x="979864" y="4395872"/>
              <a:ext cx="1661339" cy="1932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15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051" y="385421"/>
            <a:ext cx="8553562" cy="590595"/>
          </a:xfrm>
        </p:spPr>
        <p:txBody>
          <a:bodyPr/>
          <a:lstStyle/>
          <a:p>
            <a:r>
              <a:rPr lang="de-DE" dirty="0" smtClean="0"/>
              <a:t>The SWIM Approach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www.DLR.de/fl  </a:t>
            </a:r>
            <a:r>
              <a:rPr lang="de-DE" dirty="0" smtClean="0">
                <a:solidFill>
                  <a:srgbClr val="949494"/>
                </a:solidFill>
              </a:rPr>
              <a:t>•</a:t>
            </a:r>
            <a:r>
              <a:rPr lang="de-DE" dirty="0" smtClean="0"/>
              <a:t>  Chart </a:t>
            </a:r>
            <a:fld id="{B1CDC4AB-5130-4335-B6EA-719D8AC97C0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aphicFrame>
        <p:nvGraphicFramePr>
          <p:cNvPr id="13" name="Objekt 1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81330"/>
              </p:ext>
            </p:extLst>
          </p:nvPr>
        </p:nvGraphicFramePr>
        <p:xfrm>
          <a:off x="2286000" y="857250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äsentation" r:id="rId3" imgW="4570532" imgH="3427618" progId="PowerPoint.Show.12">
                  <p:embed/>
                </p:oleObj>
              </mc:Choice>
              <mc:Fallback>
                <p:oleObj name="Präsentation" r:id="rId3" imgW="4570532" imgH="342761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857250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7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R_FL_Vorlage_16zu9_EN">
  <a:themeElements>
    <a:clrScheme name="Larissa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Larissa">
      <a:majorFont>
        <a:latin typeface="Arial"/>
        <a:ea typeface="ヒラギノ角ゴ Pro W3"/>
        <a:cs typeface="Arial"/>
      </a:majorFont>
      <a:minorFont>
        <a:latin typeface="Arial"/>
        <a:ea typeface="ヒラギノ角ゴ Pro W3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26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26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8478464B7F1C24E8B7D6E3D38997905" ma:contentTypeVersion="10" ma:contentTypeDescription="Ein neues Dokument erstellen." ma:contentTypeScope="" ma:versionID="0357303487165128538376261868f57f">
  <xsd:schema xmlns:xsd="http://www.w3.org/2001/XMLSchema" xmlns:xs="http://www.w3.org/2001/XMLSchema" xmlns:p="http://schemas.microsoft.com/office/2006/metadata/properties" xmlns:ns2="6135499c-9d9d-415b-af25-f7c2cd8448b6" xmlns:ns3="b966a467-8c4e-4182-8cd8-56cd4fd7d0ab" targetNamespace="http://schemas.microsoft.com/office/2006/metadata/properties" ma:root="true" ma:fieldsID="74d8f984d3e8c527db99604cb57b57d2" ns2:_="" ns3:_="">
    <xsd:import namespace="6135499c-9d9d-415b-af25-f7c2cd8448b6"/>
    <xsd:import namespace="b966a467-8c4e-4182-8cd8-56cd4fd7d0a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Jahr"/>
                <xsd:element ref="ns3:Art" minOccurs="0"/>
                <xsd:element ref="ns3:Status" minOccurs="0"/>
                <xsd:element ref="ns3:Freigabe" minOccurs="0"/>
                <xsd:element ref="ns3:Kurzbezeichnung" minOccurs="0"/>
                <xsd:element ref="ns3:Kommentar" minOccurs="0"/>
                <xsd:element ref="ns3:Thema" minOccurs="0"/>
                <xsd:element ref="ns3:Sprach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5499c-9d9d-415b-af25-f7c2cd8448b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66a467-8c4e-4182-8cd8-56cd4fd7d0ab" elementFormDefault="qualified">
    <xsd:import namespace="http://schemas.microsoft.com/office/2006/documentManagement/types"/>
    <xsd:import namespace="http://schemas.microsoft.com/office/infopath/2007/PartnerControls"/>
    <xsd:element name="Jahr" ma:index="11" ma:displayName="Jahr" ma:default="2012" ma:format="Dropdown" ma:internalName="Jahr">
      <xsd:simpleType>
        <xsd:restriction base="dms:Choice">
          <xsd:enumeration value="2012"/>
          <xsd:enumeration value="2011"/>
          <xsd:enumeration value="2010"/>
          <xsd:enumeration value="2009"/>
          <xsd:enumeration value="2008"/>
          <xsd:enumeration value="2007"/>
          <xsd:enumeration value="2006"/>
          <xsd:enumeration value="2005"/>
          <xsd:enumeration value="2004"/>
          <xsd:enumeration value="2003"/>
          <xsd:enumeration value="2002"/>
          <xsd:enumeration value="2001"/>
          <xsd:enumeration value="2000 oder früher"/>
        </xsd:restriction>
      </xsd:simpleType>
    </xsd:element>
    <xsd:element name="Art" ma:index="12" nillable="true" ma:displayName="Art" ma:default="Vorlagen" ma:format="Dropdown" ma:internalName="Art">
      <xsd:simpleType>
        <xsd:restriction base="dms:Choice">
          <xsd:enumeration value="Flyer/Handouts"/>
          <xsd:enumeration value="Institutspräsentationen"/>
          <xsd:enumeration value="Vorlagen"/>
          <xsd:enumeration value="Pressemitteilungen"/>
        </xsd:restriction>
      </xsd:simpleType>
    </xsd:element>
    <xsd:element name="Status" ma:index="13" nillable="true" ma:displayName="Status" ma:default="Veraltet" ma:format="Dropdown" ma:internalName="Status">
      <xsd:simpleType>
        <xsd:restriction base="dms:Choice">
          <xsd:enumeration value="Aktuell"/>
          <xsd:enumeration value="Entwurf"/>
          <xsd:enumeration value="Veraltet"/>
        </xsd:restriction>
      </xsd:simpleType>
    </xsd:element>
    <xsd:element name="Freigabe" ma:index="14" nillable="true" ma:displayName="Freigabe" ma:default="0" ma:description="Zur Veröffentlichung freigegeben durch die Institutsleitung" ma:internalName="Freigabe">
      <xsd:simpleType>
        <xsd:restriction base="dms:Boolean"/>
      </xsd:simpleType>
    </xsd:element>
    <xsd:element name="Kurzbezeichnung" ma:index="15" nillable="true" ma:displayName="Kurzbezeichnung" ma:internalName="Kurzbezeichnung">
      <xsd:simpleType>
        <xsd:restriction base="dms:Text">
          <xsd:maxLength value="30"/>
        </xsd:restriction>
      </xsd:simpleType>
    </xsd:element>
    <xsd:element name="Kommentar" ma:index="16" nillable="true" ma:displayName="Kommentar" ma:internalName="Kommentar">
      <xsd:simpleType>
        <xsd:restriction base="dms:Note">
          <xsd:maxLength value="255"/>
        </xsd:restriction>
      </xsd:simpleType>
    </xsd:element>
    <xsd:element name="Thema" ma:index="17" nillable="true" ma:displayName="Thema" ma:internalName="Thema">
      <xsd:simpleType>
        <xsd:restriction base="dms:Text">
          <xsd:maxLength value="255"/>
        </xsd:restriction>
      </xsd:simpleType>
    </xsd:element>
    <xsd:element name="Sprache" ma:index="18" ma:displayName="Sprache" ma:default="deu" ma:format="Dropdown" ma:internalName="Sprache">
      <xsd:simpleType>
        <xsd:restriction base="dms:Choice">
          <xsd:enumeration value="deu"/>
          <xsd:enumeration value="eng"/>
          <xsd:enumeration value="ander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Jahr xmlns="b966a467-8c4e-4182-8cd8-56cd4fd7d0ab">2012</Jahr>
    <Kommentar xmlns="b966a467-8c4e-4182-8cd8-56cd4fd7d0ab">Leere FL-Formatvorlage für Powerpoint Präsentationen</Kommentar>
    <Sprache xmlns="b966a467-8c4e-4182-8cd8-56cd4fd7d0ab">eng</Sprache>
    <Kurzbezeichnung xmlns="b966a467-8c4e-4182-8cd8-56cd4fd7d0ab" xsi:nil="true"/>
    <Thema xmlns="b966a467-8c4e-4182-8cd8-56cd4fd7d0ab" xsi:nil="true"/>
    <Freigabe xmlns="b966a467-8c4e-4182-8cd8-56cd4fd7d0ab">true</Freigabe>
    <Status xmlns="b966a467-8c4e-4182-8cd8-56cd4fd7d0ab">Aktuell</Status>
    <Art xmlns="b966a467-8c4e-4182-8cd8-56cd4fd7d0ab">Vorlagen</Art>
  </documentManagement>
</p:properties>
</file>

<file path=customXml/itemProps1.xml><?xml version="1.0" encoding="utf-8"?>
<ds:datastoreItem xmlns:ds="http://schemas.openxmlformats.org/officeDocument/2006/customXml" ds:itemID="{7BB937D4-A415-40FD-BCD1-5465F5B20AF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61F1A3BC-F73C-4DE1-B386-0D97B5FB83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35499c-9d9d-415b-af25-f7c2cd8448b6"/>
    <ds:schemaRef ds:uri="b966a467-8c4e-4182-8cd8-56cd4fd7d0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663B6C-5EFA-4E05-9F92-63838169CBD3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6135499c-9d9d-415b-af25-f7c2cd8448b6"/>
    <ds:schemaRef ds:uri="http://purl.org/dc/dcmitype/"/>
    <ds:schemaRef ds:uri="b966a467-8c4e-4182-8cd8-56cd4fd7d0ab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DLR_FL_Vorlage_16zu9_EN</Template>
  <TotalTime>0</TotalTime>
  <Words>368</Words>
  <Application>Microsoft Office PowerPoint</Application>
  <PresentationFormat>Benutzerdefiniert</PresentationFormat>
  <Paragraphs>127</Paragraphs>
  <Slides>10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DLR_FL_Vorlage_16zu9_EN</vt:lpstr>
      <vt:lpstr>Microsoft PowerPoint Presentation</vt:lpstr>
      <vt:lpstr>Simulation of new Display Concepts for Air/Space  Traffic Control Systems </vt:lpstr>
      <vt:lpstr>ATM-relevant Spaceflight Operations for Germany / Europe</vt:lpstr>
      <vt:lpstr>ATM Integration of Space Vehicles in Germany / Europe</vt:lpstr>
      <vt:lpstr>Validation Program</vt:lpstr>
      <vt:lpstr>Validation vs. Verification</vt:lpstr>
      <vt:lpstr>Model based Simulation</vt:lpstr>
      <vt:lpstr>Real Time Simulation</vt:lpstr>
      <vt:lpstr>Airport Test Facility</vt:lpstr>
      <vt:lpstr>The SWIM Approach</vt:lpstr>
      <vt:lpstr>PowerPoint-Präsentation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Spaceports – Air Traffic Management</dc:title>
  <dc:subject>DLR CD-Vorlagen</dc:subject>
  <dc:creator>Kaltenhäuser, Sven</dc:creator>
  <dc:description>Diese Version nutzt die Fußzeile zur Eingabe von_x000d_
Vortrag &gt; Autor &gt; Dokumentname &gt; Datum_x000d_
Variante mit Untertitel auf Titelfolienmaster und_x000d_
geändertem Standard Farbschema (für Hyperlink)_x000d_
Arial als Schriftart bei neuen Textfeldern</dc:description>
  <cp:lastModifiedBy>DRS</cp:lastModifiedBy>
  <cp:revision>110</cp:revision>
  <cp:lastPrinted>2004-02-03T08:35:42Z</cp:lastPrinted>
  <dcterms:created xsi:type="dcterms:W3CDTF">2014-10-28T07:19:24Z</dcterms:created>
  <dcterms:modified xsi:type="dcterms:W3CDTF">2015-11-09T21:36:42Z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kt">
    <vt:lpwstr>DLR allgemein</vt:lpwstr>
  </property>
  <property fmtid="{D5CDD505-2E9C-101B-9397-08002B2CF9AE}" pid="3" name="Freigabe">
    <vt:lpwstr>1</vt:lpwstr>
  </property>
  <property fmtid="{D5CDD505-2E9C-101B-9397-08002B2CF9AE}" pid="4" name="Order">
    <vt:lpwstr>14300.0000000000</vt:lpwstr>
  </property>
  <property fmtid="{D5CDD505-2E9C-101B-9397-08002B2CF9AE}" pid="5" name="Jahr">
    <vt:lpwstr>2012</vt:lpwstr>
  </property>
  <property fmtid="{D5CDD505-2E9C-101B-9397-08002B2CF9AE}" pid="6" name="Art">
    <vt:lpwstr>Vorlagen</vt:lpwstr>
  </property>
  <property fmtid="{D5CDD505-2E9C-101B-9397-08002B2CF9AE}" pid="7" name="Status">
    <vt:lpwstr>Aktuell</vt:lpwstr>
  </property>
  <property fmtid="{D5CDD505-2E9C-101B-9397-08002B2CF9AE}" pid="8" name="Sprache">
    <vt:lpwstr>eng</vt:lpwstr>
  </property>
  <property fmtid="{D5CDD505-2E9C-101B-9397-08002B2CF9AE}" pid="9" name="Kommentar">
    <vt:lpwstr>Leere FL-Formatvorlage für Powerpoint Präsentationen</vt:lpwstr>
  </property>
  <property fmtid="{D5CDD505-2E9C-101B-9397-08002B2CF9AE}" pid="10" name="Kurzbezeichnung">
    <vt:lpwstr/>
  </property>
  <property fmtid="{D5CDD505-2E9C-101B-9397-08002B2CF9AE}" pid="11" name="Thema">
    <vt:lpwstr/>
  </property>
</Properties>
</file>