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4"/>
  </p:sldMasterIdLst>
  <p:sldIdLst>
    <p:sldId id="256" r:id="rId5"/>
    <p:sldId id="257" r:id="rId6"/>
    <p:sldId id="258" r:id="rId7"/>
    <p:sldId id="277" r:id="rId8"/>
    <p:sldId id="259" r:id="rId9"/>
    <p:sldId id="260" r:id="rId10"/>
    <p:sldId id="261" r:id="rId11"/>
    <p:sldId id="276" r:id="rId12"/>
    <p:sldId id="262" r:id="rId13"/>
    <p:sldId id="264" r:id="rId14"/>
    <p:sldId id="265" r:id="rId15"/>
    <p:sldId id="267" r:id="rId16"/>
    <p:sldId id="268" r:id="rId17"/>
    <p:sldId id="269" r:id="rId18"/>
    <p:sldId id="270" r:id="rId19"/>
    <p:sldId id="271" r:id="rId20"/>
    <p:sldId id="275" r:id="rId21"/>
    <p:sldId id="272" r:id="rId22"/>
    <p:sldId id="274" r:id="rId23"/>
    <p:sldId id="27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B4D10E-11F4-4A69-A1E1-4B7ACE716D6D}" v="511" dt="2020-10-07T16:18:32.6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https://guides.erau.edu/GVRL" TargetMode="External"/><Relationship Id="rId7" Type="http://schemas.openxmlformats.org/officeDocument/2006/relationships/image" Target="../media/image12.svg"/><Relationship Id="rId2" Type="http://schemas.openxmlformats.org/officeDocument/2006/relationships/hyperlink" Target="https://guides.erau.edu/SAGEBooks" TargetMode="External"/><Relationship Id="rId1" Type="http://schemas.openxmlformats.org/officeDocument/2006/relationships/hyperlink" Target="https://vimeo.com/erauhuntlibrary/pickatopic" TargetMode="Externa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es.erau.edu/search-tips/truncation" TargetMode="External"/><Relationship Id="rId2" Type="http://schemas.openxmlformats.org/officeDocument/2006/relationships/hyperlink" Target="https://guides.erau.edu/search-tips/boolean" TargetMode="External"/><Relationship Id="rId1" Type="http://schemas.openxmlformats.org/officeDocument/2006/relationships/hyperlink" Target="https://guides.erau.edu/search-tips/keywords" TargetMode="External"/><Relationship Id="rId5" Type="http://schemas.openxmlformats.org/officeDocument/2006/relationships/hyperlink" Target="https://guides.erau.edu/citationchaining" TargetMode="External"/><Relationship Id="rId4" Type="http://schemas.openxmlformats.org/officeDocument/2006/relationships/hyperlink" Target="https://guides.erau.edu/search-tips/phrases" TargetMode="Externa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ata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hyperlink" Target="https://huntlibrary.erau.edu/help/evaluating-sources" TargetMode="External"/><Relationship Id="rId1" Type="http://schemas.openxmlformats.org/officeDocument/2006/relationships/hyperlink" Target="https://libguides.lmu.edu/ld.php?content_id=16497232" TargetMode="Externa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diagrams/_rels/data8.xml.rels><?xml version="1.0" encoding="UTF-8" standalone="yes"?>
<Relationships xmlns="http://schemas.openxmlformats.org/package/2006/relationships"><Relationship Id="rId2" Type="http://schemas.openxmlformats.org/officeDocument/2006/relationships/hyperlink" Target="https://ernie.erau.edu/Departments/vector/Pages/Virtual-Communication-Lab.aspx" TargetMode="External"/><Relationship Id="rId1" Type="http://schemas.openxmlformats.org/officeDocument/2006/relationships/hyperlink" Target="https://ernie.erau.edu/Departments/eagle-writer/Pages/Default.aspx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s://vimeo.com/erauhuntlibrary/pickatopic" TargetMode="External"/><Relationship Id="rId7" Type="http://schemas.openxmlformats.org/officeDocument/2006/relationships/image" Target="../media/image14.sv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3.png"/><Relationship Id="rId11" Type="http://schemas.openxmlformats.org/officeDocument/2006/relationships/hyperlink" Target="https://guides.erau.edu/GVRL" TargetMode="External"/><Relationship Id="rId5" Type="http://schemas.openxmlformats.org/officeDocument/2006/relationships/image" Target="../media/image12.svg"/><Relationship Id="rId10" Type="http://schemas.openxmlformats.org/officeDocument/2006/relationships/hyperlink" Target="https://guides.erau.edu/SAGEBooks" TargetMode="External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es.erau.edu/search-tips/truncation" TargetMode="External"/><Relationship Id="rId2" Type="http://schemas.openxmlformats.org/officeDocument/2006/relationships/hyperlink" Target="https://guides.erau.edu/search-tips/boolean" TargetMode="External"/><Relationship Id="rId1" Type="http://schemas.openxmlformats.org/officeDocument/2006/relationships/hyperlink" Target="https://guides.erau.edu/search-tips/keywords" TargetMode="External"/><Relationship Id="rId5" Type="http://schemas.openxmlformats.org/officeDocument/2006/relationships/hyperlink" Target="https://guides.erau.edu/citationchaining" TargetMode="External"/><Relationship Id="rId4" Type="http://schemas.openxmlformats.org/officeDocument/2006/relationships/hyperlink" Target="https://guides.erau.edu/search-tips/phrases" TargetMode="External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rawing7.xml.rels><?xml version="1.0" encoding="UTF-8" standalone="yes"?>
<Relationships xmlns="http://schemas.openxmlformats.org/package/2006/relationships"><Relationship Id="rId8" Type="http://schemas.openxmlformats.org/officeDocument/2006/relationships/hyperlink" Target="https://huntlibrary.erau.edu/help/evaluating-sources" TargetMode="External"/><Relationship Id="rId3" Type="http://schemas.openxmlformats.org/officeDocument/2006/relationships/hyperlink" Target="https://libguides.lmu.edu/ld.php?content_id=16497232" TargetMode="External"/><Relationship Id="rId7" Type="http://schemas.openxmlformats.org/officeDocument/2006/relationships/image" Target="../media/image32.sv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6" Type="http://schemas.openxmlformats.org/officeDocument/2006/relationships/image" Target="../media/image31.png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diagrams/_rels/drawing8.xml.rels><?xml version="1.0" encoding="UTF-8" standalone="yes"?>
<Relationships xmlns="http://schemas.openxmlformats.org/package/2006/relationships"><Relationship Id="rId2" Type="http://schemas.openxmlformats.org/officeDocument/2006/relationships/hyperlink" Target="https://ernie.erau.edu/Departments/vector/Pages/Virtual-Communication-Lab.aspx" TargetMode="External"/><Relationship Id="rId1" Type="http://schemas.openxmlformats.org/officeDocument/2006/relationships/hyperlink" Target="https://ernie.erau.edu/Departments/eagle-writer/Pages/Default.aspx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8A76D5-CEA8-48BF-BF16-E28B407E261C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B6C2D2EC-2DF2-483E-A191-770D97869A9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800" dirty="0"/>
            <a:t>This session will be recorded, and you will be provided a link to the recording and the PowerPoint. </a:t>
          </a:r>
        </a:p>
      </dgm:t>
    </dgm:pt>
    <dgm:pt modelId="{26A1240A-E265-4A26-A3BF-AE3D7A04BE80}" type="parTrans" cxnId="{21B53973-A9A4-4B61-85D5-1B7177485F4F}">
      <dgm:prSet/>
      <dgm:spPr/>
      <dgm:t>
        <a:bodyPr/>
        <a:lstStyle/>
        <a:p>
          <a:endParaRPr lang="en-US"/>
        </a:p>
      </dgm:t>
    </dgm:pt>
    <dgm:pt modelId="{69A21FE9-59BB-4FF7-AB66-DE55676992B0}" type="sibTrans" cxnId="{21B53973-A9A4-4B61-85D5-1B7177485F4F}">
      <dgm:prSet/>
      <dgm:spPr/>
      <dgm:t>
        <a:bodyPr/>
        <a:lstStyle/>
        <a:p>
          <a:endParaRPr lang="en-US"/>
        </a:p>
      </dgm:t>
    </dgm:pt>
    <dgm:pt modelId="{4D44C158-6D2D-4EDB-8A78-1DCCB23CA1B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800" dirty="0"/>
            <a:t>Please mute your device. </a:t>
          </a:r>
        </a:p>
      </dgm:t>
    </dgm:pt>
    <dgm:pt modelId="{1D529F70-0D8D-4FA7-B4D2-9037C304CD37}" type="parTrans" cxnId="{B33FC5AD-E446-400C-B71A-9B15BC7FE3B4}">
      <dgm:prSet/>
      <dgm:spPr/>
      <dgm:t>
        <a:bodyPr/>
        <a:lstStyle/>
        <a:p>
          <a:endParaRPr lang="en-US"/>
        </a:p>
      </dgm:t>
    </dgm:pt>
    <dgm:pt modelId="{EC5907C5-0D07-4CAE-89AE-34304877BB64}" type="sibTrans" cxnId="{B33FC5AD-E446-400C-B71A-9B15BC7FE3B4}">
      <dgm:prSet/>
      <dgm:spPr/>
      <dgm:t>
        <a:bodyPr/>
        <a:lstStyle/>
        <a:p>
          <a:endParaRPr lang="en-US"/>
        </a:p>
      </dgm:t>
    </dgm:pt>
    <dgm:pt modelId="{46250DCF-4007-4396-A17C-42A61C89C5F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800" dirty="0"/>
            <a:t>Q&amp;A will be at the end. Please enter questions into the chat.</a:t>
          </a:r>
        </a:p>
      </dgm:t>
    </dgm:pt>
    <dgm:pt modelId="{0FCEFBDC-C3B7-40F9-92CB-A63621E6944B}" type="parTrans" cxnId="{65BF4265-B90E-4312-9ED9-26D44298B8EC}">
      <dgm:prSet/>
      <dgm:spPr/>
      <dgm:t>
        <a:bodyPr/>
        <a:lstStyle/>
        <a:p>
          <a:endParaRPr lang="en-US"/>
        </a:p>
      </dgm:t>
    </dgm:pt>
    <dgm:pt modelId="{2C67E4C7-E560-4C00-A37A-018817394C67}" type="sibTrans" cxnId="{65BF4265-B90E-4312-9ED9-26D44298B8EC}">
      <dgm:prSet/>
      <dgm:spPr/>
      <dgm:t>
        <a:bodyPr/>
        <a:lstStyle/>
        <a:p>
          <a:endParaRPr lang="en-US"/>
        </a:p>
      </dgm:t>
    </dgm:pt>
    <dgm:pt modelId="{490C65BD-310B-477F-9DAC-E0137F8376B4}" type="pres">
      <dgm:prSet presAssocID="{BD8A76D5-CEA8-48BF-BF16-E28B407E261C}" presName="root" presStyleCnt="0">
        <dgm:presLayoutVars>
          <dgm:dir/>
          <dgm:resizeHandles val="exact"/>
        </dgm:presLayoutVars>
      </dgm:prSet>
      <dgm:spPr/>
    </dgm:pt>
    <dgm:pt modelId="{BD917ECF-24C2-46E9-9E8F-BF786E98225C}" type="pres">
      <dgm:prSet presAssocID="{B6C2D2EC-2DF2-483E-A191-770D97869A92}" presName="compNode" presStyleCnt="0"/>
      <dgm:spPr/>
    </dgm:pt>
    <dgm:pt modelId="{C06C2D70-664F-4F4B-BA86-96F7ED3EBDD8}" type="pres">
      <dgm:prSet presAssocID="{B6C2D2EC-2DF2-483E-A191-770D97869A92}" presName="iconBgRect" presStyleLbl="bgShp" presStyleIdx="0" presStyleCnt="3"/>
      <dgm:spPr/>
    </dgm:pt>
    <dgm:pt modelId="{E4BE51DC-82A0-4686-815E-7E64813810E5}" type="pres">
      <dgm:prSet presAssocID="{B6C2D2EC-2DF2-483E-A191-770D97869A9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deo camera"/>
        </a:ext>
      </dgm:extLst>
    </dgm:pt>
    <dgm:pt modelId="{A7341D86-CCC3-461C-BAE1-9F8724E5ABD3}" type="pres">
      <dgm:prSet presAssocID="{B6C2D2EC-2DF2-483E-A191-770D97869A92}" presName="spaceRect" presStyleCnt="0"/>
      <dgm:spPr/>
    </dgm:pt>
    <dgm:pt modelId="{14007999-C6CC-495B-A286-60B3833C2983}" type="pres">
      <dgm:prSet presAssocID="{B6C2D2EC-2DF2-483E-A191-770D97869A92}" presName="textRect" presStyleLbl="revTx" presStyleIdx="0" presStyleCnt="3">
        <dgm:presLayoutVars>
          <dgm:chMax val="1"/>
          <dgm:chPref val="1"/>
        </dgm:presLayoutVars>
      </dgm:prSet>
      <dgm:spPr/>
    </dgm:pt>
    <dgm:pt modelId="{487B687D-FF4F-4BD4-8112-444A401187C5}" type="pres">
      <dgm:prSet presAssocID="{69A21FE9-59BB-4FF7-AB66-DE55676992B0}" presName="sibTrans" presStyleCnt="0"/>
      <dgm:spPr/>
    </dgm:pt>
    <dgm:pt modelId="{DE14EDC8-D221-4B37-ABC9-EB91EE57593A}" type="pres">
      <dgm:prSet presAssocID="{4D44C158-6D2D-4EDB-8A78-1DCCB23CA1B9}" presName="compNode" presStyleCnt="0"/>
      <dgm:spPr/>
    </dgm:pt>
    <dgm:pt modelId="{DECF6629-24DC-49EA-9222-1A51228F34BD}" type="pres">
      <dgm:prSet presAssocID="{4D44C158-6D2D-4EDB-8A78-1DCCB23CA1B9}" presName="iconBgRect" presStyleLbl="bgShp" presStyleIdx="1" presStyleCnt="3"/>
      <dgm:spPr/>
    </dgm:pt>
    <dgm:pt modelId="{BAC8DF46-277A-4C23-9623-2B58F72A87D9}" type="pres">
      <dgm:prSet presAssocID="{4D44C158-6D2D-4EDB-8A78-1DCCB23CA1B9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adio microphone"/>
        </a:ext>
      </dgm:extLst>
    </dgm:pt>
    <dgm:pt modelId="{68A1A950-7A6A-4175-AC7A-3C935C1F8251}" type="pres">
      <dgm:prSet presAssocID="{4D44C158-6D2D-4EDB-8A78-1DCCB23CA1B9}" presName="spaceRect" presStyleCnt="0"/>
      <dgm:spPr/>
    </dgm:pt>
    <dgm:pt modelId="{FF92EABD-C7F5-400F-B84A-A379229E14F4}" type="pres">
      <dgm:prSet presAssocID="{4D44C158-6D2D-4EDB-8A78-1DCCB23CA1B9}" presName="textRect" presStyleLbl="revTx" presStyleIdx="1" presStyleCnt="3">
        <dgm:presLayoutVars>
          <dgm:chMax val="1"/>
          <dgm:chPref val="1"/>
        </dgm:presLayoutVars>
      </dgm:prSet>
      <dgm:spPr/>
    </dgm:pt>
    <dgm:pt modelId="{221F050B-656A-42EC-A758-66C7374D29EE}" type="pres">
      <dgm:prSet presAssocID="{EC5907C5-0D07-4CAE-89AE-34304877BB64}" presName="sibTrans" presStyleCnt="0"/>
      <dgm:spPr/>
    </dgm:pt>
    <dgm:pt modelId="{DBA7BC01-77F8-405C-910D-D40F8B10B14F}" type="pres">
      <dgm:prSet presAssocID="{46250DCF-4007-4396-A17C-42A61C89C5F6}" presName="compNode" presStyleCnt="0"/>
      <dgm:spPr/>
    </dgm:pt>
    <dgm:pt modelId="{5FFD7F7C-B8E2-49B0-807A-7CD8657528FA}" type="pres">
      <dgm:prSet presAssocID="{46250DCF-4007-4396-A17C-42A61C89C5F6}" presName="iconBgRect" presStyleLbl="bgShp" presStyleIdx="2" presStyleCnt="3"/>
      <dgm:spPr/>
    </dgm:pt>
    <dgm:pt modelId="{141F96FE-6CEA-4DE3-AF5F-ACEB4FD83057}" type="pres">
      <dgm:prSet presAssocID="{46250DCF-4007-4396-A17C-42A61C89C5F6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BCF320DE-A835-4CFF-B82A-EE7E231CB0E0}" type="pres">
      <dgm:prSet presAssocID="{46250DCF-4007-4396-A17C-42A61C89C5F6}" presName="spaceRect" presStyleCnt="0"/>
      <dgm:spPr/>
    </dgm:pt>
    <dgm:pt modelId="{55DE1094-1FD9-4DCF-A711-46054A844B83}" type="pres">
      <dgm:prSet presAssocID="{46250DCF-4007-4396-A17C-42A61C89C5F6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73EFA603-35EE-4649-9CB8-0373F0B570DB}" type="presOf" srcId="{BD8A76D5-CEA8-48BF-BF16-E28B407E261C}" destId="{490C65BD-310B-477F-9DAC-E0137F8376B4}" srcOrd="0" destOrd="0" presId="urn:microsoft.com/office/officeart/2018/5/layout/IconCircleLabelList"/>
    <dgm:cxn modelId="{F5288063-0EBD-4FB1-85AB-289BBB52DBFC}" type="presOf" srcId="{4D44C158-6D2D-4EDB-8A78-1DCCB23CA1B9}" destId="{FF92EABD-C7F5-400F-B84A-A379229E14F4}" srcOrd="0" destOrd="0" presId="urn:microsoft.com/office/officeart/2018/5/layout/IconCircleLabelList"/>
    <dgm:cxn modelId="{65BF4265-B90E-4312-9ED9-26D44298B8EC}" srcId="{BD8A76D5-CEA8-48BF-BF16-E28B407E261C}" destId="{46250DCF-4007-4396-A17C-42A61C89C5F6}" srcOrd="2" destOrd="0" parTransId="{0FCEFBDC-C3B7-40F9-92CB-A63621E6944B}" sibTransId="{2C67E4C7-E560-4C00-A37A-018817394C67}"/>
    <dgm:cxn modelId="{8DD4D648-AF3F-4A7F-88B3-D4315535EA53}" type="presOf" srcId="{46250DCF-4007-4396-A17C-42A61C89C5F6}" destId="{55DE1094-1FD9-4DCF-A711-46054A844B83}" srcOrd="0" destOrd="0" presId="urn:microsoft.com/office/officeart/2018/5/layout/IconCircleLabelList"/>
    <dgm:cxn modelId="{21B53973-A9A4-4B61-85D5-1B7177485F4F}" srcId="{BD8A76D5-CEA8-48BF-BF16-E28B407E261C}" destId="{B6C2D2EC-2DF2-483E-A191-770D97869A92}" srcOrd="0" destOrd="0" parTransId="{26A1240A-E265-4A26-A3BF-AE3D7A04BE80}" sibTransId="{69A21FE9-59BB-4FF7-AB66-DE55676992B0}"/>
    <dgm:cxn modelId="{4E73BE54-4D37-42EF-BADA-44356AE38CF7}" type="presOf" srcId="{B6C2D2EC-2DF2-483E-A191-770D97869A92}" destId="{14007999-C6CC-495B-A286-60B3833C2983}" srcOrd="0" destOrd="0" presId="urn:microsoft.com/office/officeart/2018/5/layout/IconCircleLabelList"/>
    <dgm:cxn modelId="{B33FC5AD-E446-400C-B71A-9B15BC7FE3B4}" srcId="{BD8A76D5-CEA8-48BF-BF16-E28B407E261C}" destId="{4D44C158-6D2D-4EDB-8A78-1DCCB23CA1B9}" srcOrd="1" destOrd="0" parTransId="{1D529F70-0D8D-4FA7-B4D2-9037C304CD37}" sibTransId="{EC5907C5-0D07-4CAE-89AE-34304877BB64}"/>
    <dgm:cxn modelId="{0905A58B-5407-412C-A6FB-84B11A034CA8}" type="presParOf" srcId="{490C65BD-310B-477F-9DAC-E0137F8376B4}" destId="{BD917ECF-24C2-46E9-9E8F-BF786E98225C}" srcOrd="0" destOrd="0" presId="urn:microsoft.com/office/officeart/2018/5/layout/IconCircleLabelList"/>
    <dgm:cxn modelId="{2736006A-9B64-4D5A-92BE-983ADDD990BF}" type="presParOf" srcId="{BD917ECF-24C2-46E9-9E8F-BF786E98225C}" destId="{C06C2D70-664F-4F4B-BA86-96F7ED3EBDD8}" srcOrd="0" destOrd="0" presId="urn:microsoft.com/office/officeart/2018/5/layout/IconCircleLabelList"/>
    <dgm:cxn modelId="{CD3E158E-F2B7-4D9C-96C3-9382BC075E93}" type="presParOf" srcId="{BD917ECF-24C2-46E9-9E8F-BF786E98225C}" destId="{E4BE51DC-82A0-4686-815E-7E64813810E5}" srcOrd="1" destOrd="0" presId="urn:microsoft.com/office/officeart/2018/5/layout/IconCircleLabelList"/>
    <dgm:cxn modelId="{1E608CE3-7761-4469-B93D-A0C4EFF53B77}" type="presParOf" srcId="{BD917ECF-24C2-46E9-9E8F-BF786E98225C}" destId="{A7341D86-CCC3-461C-BAE1-9F8724E5ABD3}" srcOrd="2" destOrd="0" presId="urn:microsoft.com/office/officeart/2018/5/layout/IconCircleLabelList"/>
    <dgm:cxn modelId="{FAB7A339-712B-430D-8D82-4976A89C5D55}" type="presParOf" srcId="{BD917ECF-24C2-46E9-9E8F-BF786E98225C}" destId="{14007999-C6CC-495B-A286-60B3833C2983}" srcOrd="3" destOrd="0" presId="urn:microsoft.com/office/officeart/2018/5/layout/IconCircleLabelList"/>
    <dgm:cxn modelId="{83160883-F376-44D5-AEC6-9D8DCFD38EF5}" type="presParOf" srcId="{490C65BD-310B-477F-9DAC-E0137F8376B4}" destId="{487B687D-FF4F-4BD4-8112-444A401187C5}" srcOrd="1" destOrd="0" presId="urn:microsoft.com/office/officeart/2018/5/layout/IconCircleLabelList"/>
    <dgm:cxn modelId="{F7A4867E-1DA1-4972-AE66-0D765821E453}" type="presParOf" srcId="{490C65BD-310B-477F-9DAC-E0137F8376B4}" destId="{DE14EDC8-D221-4B37-ABC9-EB91EE57593A}" srcOrd="2" destOrd="0" presId="urn:microsoft.com/office/officeart/2018/5/layout/IconCircleLabelList"/>
    <dgm:cxn modelId="{5048F540-54E8-4E79-8EA4-03C0A8A7E950}" type="presParOf" srcId="{DE14EDC8-D221-4B37-ABC9-EB91EE57593A}" destId="{DECF6629-24DC-49EA-9222-1A51228F34BD}" srcOrd="0" destOrd="0" presId="urn:microsoft.com/office/officeart/2018/5/layout/IconCircleLabelList"/>
    <dgm:cxn modelId="{6A5862E7-6514-4B4A-A942-B53E31DDD1FB}" type="presParOf" srcId="{DE14EDC8-D221-4B37-ABC9-EB91EE57593A}" destId="{BAC8DF46-277A-4C23-9623-2B58F72A87D9}" srcOrd="1" destOrd="0" presId="urn:microsoft.com/office/officeart/2018/5/layout/IconCircleLabelList"/>
    <dgm:cxn modelId="{A3BCC461-D932-45ED-8F29-66ED7D04011D}" type="presParOf" srcId="{DE14EDC8-D221-4B37-ABC9-EB91EE57593A}" destId="{68A1A950-7A6A-4175-AC7A-3C935C1F8251}" srcOrd="2" destOrd="0" presId="urn:microsoft.com/office/officeart/2018/5/layout/IconCircleLabelList"/>
    <dgm:cxn modelId="{4417AE9E-FEA5-4711-9541-D57261405225}" type="presParOf" srcId="{DE14EDC8-D221-4B37-ABC9-EB91EE57593A}" destId="{FF92EABD-C7F5-400F-B84A-A379229E14F4}" srcOrd="3" destOrd="0" presId="urn:microsoft.com/office/officeart/2018/5/layout/IconCircleLabelList"/>
    <dgm:cxn modelId="{B1ECC51A-D8C3-475B-90BC-B9ADBC0ED4F4}" type="presParOf" srcId="{490C65BD-310B-477F-9DAC-E0137F8376B4}" destId="{221F050B-656A-42EC-A758-66C7374D29EE}" srcOrd="3" destOrd="0" presId="urn:microsoft.com/office/officeart/2018/5/layout/IconCircleLabelList"/>
    <dgm:cxn modelId="{5629F103-E169-4F7E-BD0A-DA81BEC846F0}" type="presParOf" srcId="{490C65BD-310B-477F-9DAC-E0137F8376B4}" destId="{DBA7BC01-77F8-405C-910D-D40F8B10B14F}" srcOrd="4" destOrd="0" presId="urn:microsoft.com/office/officeart/2018/5/layout/IconCircleLabelList"/>
    <dgm:cxn modelId="{C5F8A867-107D-4E59-9C65-C6BA8B305D8F}" type="presParOf" srcId="{DBA7BC01-77F8-405C-910D-D40F8B10B14F}" destId="{5FFD7F7C-B8E2-49B0-807A-7CD8657528FA}" srcOrd="0" destOrd="0" presId="urn:microsoft.com/office/officeart/2018/5/layout/IconCircleLabelList"/>
    <dgm:cxn modelId="{1C906319-F9E8-4112-9A32-7EFE050D5DE2}" type="presParOf" srcId="{DBA7BC01-77F8-405C-910D-D40F8B10B14F}" destId="{141F96FE-6CEA-4DE3-AF5F-ACEB4FD83057}" srcOrd="1" destOrd="0" presId="urn:microsoft.com/office/officeart/2018/5/layout/IconCircleLabelList"/>
    <dgm:cxn modelId="{AB65A1D1-4F59-4D90-BA5D-01E18B7E5590}" type="presParOf" srcId="{DBA7BC01-77F8-405C-910D-D40F8B10B14F}" destId="{BCF320DE-A835-4CFF-B82A-EE7E231CB0E0}" srcOrd="2" destOrd="0" presId="urn:microsoft.com/office/officeart/2018/5/layout/IconCircleLabelList"/>
    <dgm:cxn modelId="{3B977588-EF9B-49A1-871F-BD964AB802BA}" type="presParOf" srcId="{DBA7BC01-77F8-405C-910D-D40F8B10B14F}" destId="{55DE1094-1FD9-4DCF-A711-46054A844B83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F2664A-F823-4F08-B516-2FA05C87C95F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FD243CCB-30AF-4706-B379-11A67C66AA5B}">
      <dgm:prSet/>
      <dgm:spPr/>
      <dgm:t>
        <a:bodyPr/>
        <a:lstStyle/>
        <a:p>
          <a:r>
            <a:rPr lang="en-US"/>
            <a:t>What is a literature review</a:t>
          </a:r>
        </a:p>
      </dgm:t>
    </dgm:pt>
    <dgm:pt modelId="{DA5BDA55-6C95-4857-A109-25C82994FCC6}" type="parTrans" cxnId="{65868DAE-EC7D-47ED-8BEC-DEF38E638F41}">
      <dgm:prSet/>
      <dgm:spPr/>
      <dgm:t>
        <a:bodyPr/>
        <a:lstStyle/>
        <a:p>
          <a:endParaRPr lang="en-US"/>
        </a:p>
      </dgm:t>
    </dgm:pt>
    <dgm:pt modelId="{1175F212-5EEC-4AD9-A91A-21DD272AED65}" type="sibTrans" cxnId="{65868DAE-EC7D-47ED-8BEC-DEF38E638F41}">
      <dgm:prSet/>
      <dgm:spPr/>
      <dgm:t>
        <a:bodyPr/>
        <a:lstStyle/>
        <a:p>
          <a:endParaRPr lang="en-US"/>
        </a:p>
      </dgm:t>
    </dgm:pt>
    <dgm:pt modelId="{B49D42FB-39DF-47A4-9EFE-D3B4E8FD9155}">
      <dgm:prSet/>
      <dgm:spPr/>
      <dgm:t>
        <a:bodyPr/>
        <a:lstStyle/>
        <a:p>
          <a:r>
            <a:rPr lang="en-US"/>
            <a:t>When are you ready to start</a:t>
          </a:r>
        </a:p>
      </dgm:t>
    </dgm:pt>
    <dgm:pt modelId="{D364F2E6-446F-4982-82C0-3DC20C30D75E}" type="parTrans" cxnId="{F051A445-450A-43ED-B539-4B6A490E3B37}">
      <dgm:prSet/>
      <dgm:spPr/>
      <dgm:t>
        <a:bodyPr/>
        <a:lstStyle/>
        <a:p>
          <a:endParaRPr lang="en-US"/>
        </a:p>
      </dgm:t>
    </dgm:pt>
    <dgm:pt modelId="{A3F1F5E7-1B7B-45F6-9DFD-6022E9DB0943}" type="sibTrans" cxnId="{F051A445-450A-43ED-B539-4B6A490E3B37}">
      <dgm:prSet/>
      <dgm:spPr/>
      <dgm:t>
        <a:bodyPr/>
        <a:lstStyle/>
        <a:p>
          <a:endParaRPr lang="en-US"/>
        </a:p>
      </dgm:t>
    </dgm:pt>
    <dgm:pt modelId="{291C3CA0-303C-4E2E-BE3A-81AE71096ECB}">
      <dgm:prSet/>
      <dgm:spPr/>
      <dgm:t>
        <a:bodyPr/>
        <a:lstStyle/>
        <a:p>
          <a:r>
            <a:rPr lang="en-US"/>
            <a:t>How to search</a:t>
          </a:r>
        </a:p>
      </dgm:t>
    </dgm:pt>
    <dgm:pt modelId="{3C811677-1366-4F54-8A95-750CDA543C40}" type="parTrans" cxnId="{7013A8A7-BF09-4CF3-B7D7-32D2F420E87F}">
      <dgm:prSet/>
      <dgm:spPr/>
      <dgm:t>
        <a:bodyPr/>
        <a:lstStyle/>
        <a:p>
          <a:endParaRPr lang="en-US"/>
        </a:p>
      </dgm:t>
    </dgm:pt>
    <dgm:pt modelId="{185069CF-C443-4B01-B814-C68E0208970D}" type="sibTrans" cxnId="{7013A8A7-BF09-4CF3-B7D7-32D2F420E87F}">
      <dgm:prSet/>
      <dgm:spPr/>
      <dgm:t>
        <a:bodyPr/>
        <a:lstStyle/>
        <a:p>
          <a:endParaRPr lang="en-US"/>
        </a:p>
      </dgm:t>
    </dgm:pt>
    <dgm:pt modelId="{77B91D86-6E65-4329-936E-FCA964CF5E22}">
      <dgm:prSet/>
      <dgm:spPr/>
      <dgm:t>
        <a:bodyPr/>
        <a:lstStyle/>
        <a:p>
          <a:r>
            <a:rPr lang="en-US"/>
            <a:t>Where to search</a:t>
          </a:r>
        </a:p>
      </dgm:t>
    </dgm:pt>
    <dgm:pt modelId="{5072ABA9-A90F-417E-9BB0-025F7CF9D1A3}" type="parTrans" cxnId="{4950885D-BD7D-4FA8-B988-B124E2801CDC}">
      <dgm:prSet/>
      <dgm:spPr/>
      <dgm:t>
        <a:bodyPr/>
        <a:lstStyle/>
        <a:p>
          <a:endParaRPr lang="en-US"/>
        </a:p>
      </dgm:t>
    </dgm:pt>
    <dgm:pt modelId="{FEEC7D1D-7718-4DBF-81C9-CFB3C4734394}" type="sibTrans" cxnId="{4950885D-BD7D-4FA8-B988-B124E2801CDC}">
      <dgm:prSet/>
      <dgm:spPr/>
      <dgm:t>
        <a:bodyPr/>
        <a:lstStyle/>
        <a:p>
          <a:endParaRPr lang="en-US"/>
        </a:p>
      </dgm:t>
    </dgm:pt>
    <dgm:pt modelId="{50BAEB3A-F133-4210-95B9-CBC3735EB296}">
      <dgm:prSet/>
      <dgm:spPr/>
      <dgm:t>
        <a:bodyPr/>
        <a:lstStyle/>
        <a:p>
          <a:r>
            <a:rPr lang="en-US"/>
            <a:t>How to keep up with the research</a:t>
          </a:r>
        </a:p>
      </dgm:t>
    </dgm:pt>
    <dgm:pt modelId="{25101A4C-0DA6-4DE0-8127-F23413057EBC}" type="parTrans" cxnId="{382720C3-60F5-4727-A42B-C87560305F2E}">
      <dgm:prSet/>
      <dgm:spPr/>
      <dgm:t>
        <a:bodyPr/>
        <a:lstStyle/>
        <a:p>
          <a:endParaRPr lang="en-US"/>
        </a:p>
      </dgm:t>
    </dgm:pt>
    <dgm:pt modelId="{5FCD7425-A575-4CCB-85F8-89554629BB04}" type="sibTrans" cxnId="{382720C3-60F5-4727-A42B-C87560305F2E}">
      <dgm:prSet/>
      <dgm:spPr/>
      <dgm:t>
        <a:bodyPr/>
        <a:lstStyle/>
        <a:p>
          <a:endParaRPr lang="en-US"/>
        </a:p>
      </dgm:t>
    </dgm:pt>
    <dgm:pt modelId="{59941464-6473-4A32-A25C-BA1114E38F73}">
      <dgm:prSet/>
      <dgm:spPr/>
      <dgm:t>
        <a:bodyPr/>
        <a:lstStyle/>
        <a:p>
          <a:r>
            <a:rPr lang="en-US"/>
            <a:t>When can you stop searching</a:t>
          </a:r>
        </a:p>
      </dgm:t>
    </dgm:pt>
    <dgm:pt modelId="{D81D80F8-1E11-4E8D-9B5B-95A2BCCF970D}" type="parTrans" cxnId="{B44F5A8F-651B-4B7C-B77C-8C51FCBCC12A}">
      <dgm:prSet/>
      <dgm:spPr/>
      <dgm:t>
        <a:bodyPr/>
        <a:lstStyle/>
        <a:p>
          <a:endParaRPr lang="en-US"/>
        </a:p>
      </dgm:t>
    </dgm:pt>
    <dgm:pt modelId="{03F50290-F426-4BF3-B724-62D8854D990E}" type="sibTrans" cxnId="{B44F5A8F-651B-4B7C-B77C-8C51FCBCC12A}">
      <dgm:prSet/>
      <dgm:spPr/>
      <dgm:t>
        <a:bodyPr/>
        <a:lstStyle/>
        <a:p>
          <a:endParaRPr lang="en-US"/>
        </a:p>
      </dgm:t>
    </dgm:pt>
    <dgm:pt modelId="{A39C5BE1-7CCC-4EFB-8D6B-71F223142535}">
      <dgm:prSet/>
      <dgm:spPr/>
      <dgm:t>
        <a:bodyPr/>
        <a:lstStyle/>
        <a:p>
          <a:r>
            <a:rPr lang="en-US"/>
            <a:t>Next steps</a:t>
          </a:r>
        </a:p>
      </dgm:t>
    </dgm:pt>
    <dgm:pt modelId="{2D5EA4A5-15F7-46ED-A19A-48BB482C7FFC}" type="parTrans" cxnId="{E70C5E21-BAE3-49A0-9E6E-974E2C6E902D}">
      <dgm:prSet/>
      <dgm:spPr/>
      <dgm:t>
        <a:bodyPr/>
        <a:lstStyle/>
        <a:p>
          <a:endParaRPr lang="en-US"/>
        </a:p>
      </dgm:t>
    </dgm:pt>
    <dgm:pt modelId="{001D7744-8260-4714-8C4F-1BC2F1662061}" type="sibTrans" cxnId="{E70C5E21-BAE3-49A0-9E6E-974E2C6E902D}">
      <dgm:prSet/>
      <dgm:spPr/>
      <dgm:t>
        <a:bodyPr/>
        <a:lstStyle/>
        <a:p>
          <a:endParaRPr lang="en-US"/>
        </a:p>
      </dgm:t>
    </dgm:pt>
    <dgm:pt modelId="{013AD372-A2D1-469D-A7C9-AFBBBEE5260D}" type="pres">
      <dgm:prSet presAssocID="{B8F2664A-F823-4F08-B516-2FA05C87C95F}" presName="vert0" presStyleCnt="0">
        <dgm:presLayoutVars>
          <dgm:dir/>
          <dgm:animOne val="branch"/>
          <dgm:animLvl val="lvl"/>
        </dgm:presLayoutVars>
      </dgm:prSet>
      <dgm:spPr/>
    </dgm:pt>
    <dgm:pt modelId="{DAB96238-EE00-4848-AC3B-5F61A2FB99B1}" type="pres">
      <dgm:prSet presAssocID="{FD243CCB-30AF-4706-B379-11A67C66AA5B}" presName="thickLine" presStyleLbl="alignNode1" presStyleIdx="0" presStyleCnt="7"/>
      <dgm:spPr/>
    </dgm:pt>
    <dgm:pt modelId="{AF3E2A65-145B-4431-BE3B-B00A628139AB}" type="pres">
      <dgm:prSet presAssocID="{FD243CCB-30AF-4706-B379-11A67C66AA5B}" presName="horz1" presStyleCnt="0"/>
      <dgm:spPr/>
    </dgm:pt>
    <dgm:pt modelId="{EC431815-7252-49B0-9591-DA0A6AD13416}" type="pres">
      <dgm:prSet presAssocID="{FD243CCB-30AF-4706-B379-11A67C66AA5B}" presName="tx1" presStyleLbl="revTx" presStyleIdx="0" presStyleCnt="7"/>
      <dgm:spPr/>
    </dgm:pt>
    <dgm:pt modelId="{F86AE58F-FB5F-499B-9C07-DE1B50FDF578}" type="pres">
      <dgm:prSet presAssocID="{FD243CCB-30AF-4706-B379-11A67C66AA5B}" presName="vert1" presStyleCnt="0"/>
      <dgm:spPr/>
    </dgm:pt>
    <dgm:pt modelId="{B8C96473-EAA6-4FE4-AA26-824CA5099B2D}" type="pres">
      <dgm:prSet presAssocID="{B49D42FB-39DF-47A4-9EFE-D3B4E8FD9155}" presName="thickLine" presStyleLbl="alignNode1" presStyleIdx="1" presStyleCnt="7"/>
      <dgm:spPr/>
    </dgm:pt>
    <dgm:pt modelId="{2311C7E5-DE77-4831-8F11-94BB2AAEB81E}" type="pres">
      <dgm:prSet presAssocID="{B49D42FB-39DF-47A4-9EFE-D3B4E8FD9155}" presName="horz1" presStyleCnt="0"/>
      <dgm:spPr/>
    </dgm:pt>
    <dgm:pt modelId="{FA8ED80A-B0FF-480E-834B-F57B129B53AE}" type="pres">
      <dgm:prSet presAssocID="{B49D42FB-39DF-47A4-9EFE-D3B4E8FD9155}" presName="tx1" presStyleLbl="revTx" presStyleIdx="1" presStyleCnt="7"/>
      <dgm:spPr/>
    </dgm:pt>
    <dgm:pt modelId="{B7CFA292-315F-40BC-B220-B8C0B5D3618B}" type="pres">
      <dgm:prSet presAssocID="{B49D42FB-39DF-47A4-9EFE-D3B4E8FD9155}" presName="vert1" presStyleCnt="0"/>
      <dgm:spPr/>
    </dgm:pt>
    <dgm:pt modelId="{85F7A2F8-66D4-4647-8CC6-A7F8371D19BE}" type="pres">
      <dgm:prSet presAssocID="{291C3CA0-303C-4E2E-BE3A-81AE71096ECB}" presName="thickLine" presStyleLbl="alignNode1" presStyleIdx="2" presStyleCnt="7"/>
      <dgm:spPr/>
    </dgm:pt>
    <dgm:pt modelId="{3EDE6BF3-C3E1-4263-A357-45C7E6841046}" type="pres">
      <dgm:prSet presAssocID="{291C3CA0-303C-4E2E-BE3A-81AE71096ECB}" presName="horz1" presStyleCnt="0"/>
      <dgm:spPr/>
    </dgm:pt>
    <dgm:pt modelId="{F6475D0D-2E04-4D5C-BD3E-4FF5771D3DF8}" type="pres">
      <dgm:prSet presAssocID="{291C3CA0-303C-4E2E-BE3A-81AE71096ECB}" presName="tx1" presStyleLbl="revTx" presStyleIdx="2" presStyleCnt="7"/>
      <dgm:spPr/>
    </dgm:pt>
    <dgm:pt modelId="{2935E4C4-103F-47AC-9640-857554F975D6}" type="pres">
      <dgm:prSet presAssocID="{291C3CA0-303C-4E2E-BE3A-81AE71096ECB}" presName="vert1" presStyleCnt="0"/>
      <dgm:spPr/>
    </dgm:pt>
    <dgm:pt modelId="{86B2D67A-1B60-48D8-A1EC-CE0FA0FA751F}" type="pres">
      <dgm:prSet presAssocID="{77B91D86-6E65-4329-936E-FCA964CF5E22}" presName="thickLine" presStyleLbl="alignNode1" presStyleIdx="3" presStyleCnt="7"/>
      <dgm:spPr/>
    </dgm:pt>
    <dgm:pt modelId="{E3E7B3F8-E784-4A14-8CD6-7C597CFB0EBF}" type="pres">
      <dgm:prSet presAssocID="{77B91D86-6E65-4329-936E-FCA964CF5E22}" presName="horz1" presStyleCnt="0"/>
      <dgm:spPr/>
    </dgm:pt>
    <dgm:pt modelId="{C5BCE965-ECB7-4272-AFB5-F67483BB6C30}" type="pres">
      <dgm:prSet presAssocID="{77B91D86-6E65-4329-936E-FCA964CF5E22}" presName="tx1" presStyleLbl="revTx" presStyleIdx="3" presStyleCnt="7"/>
      <dgm:spPr/>
    </dgm:pt>
    <dgm:pt modelId="{3688F60D-5F76-4D34-942D-98B3251BF83F}" type="pres">
      <dgm:prSet presAssocID="{77B91D86-6E65-4329-936E-FCA964CF5E22}" presName="vert1" presStyleCnt="0"/>
      <dgm:spPr/>
    </dgm:pt>
    <dgm:pt modelId="{05D9B2AC-EE8C-4783-B2EC-33F7B738E20F}" type="pres">
      <dgm:prSet presAssocID="{50BAEB3A-F133-4210-95B9-CBC3735EB296}" presName="thickLine" presStyleLbl="alignNode1" presStyleIdx="4" presStyleCnt="7"/>
      <dgm:spPr/>
    </dgm:pt>
    <dgm:pt modelId="{30B75E3A-E70A-4C86-94D3-069956DD80FE}" type="pres">
      <dgm:prSet presAssocID="{50BAEB3A-F133-4210-95B9-CBC3735EB296}" presName="horz1" presStyleCnt="0"/>
      <dgm:spPr/>
    </dgm:pt>
    <dgm:pt modelId="{6367B7CA-0E8E-4F4F-B4D3-11C451FBD9D1}" type="pres">
      <dgm:prSet presAssocID="{50BAEB3A-F133-4210-95B9-CBC3735EB296}" presName="tx1" presStyleLbl="revTx" presStyleIdx="4" presStyleCnt="7"/>
      <dgm:spPr/>
    </dgm:pt>
    <dgm:pt modelId="{83BA917C-BB70-454B-83EC-6199EB4F1D62}" type="pres">
      <dgm:prSet presAssocID="{50BAEB3A-F133-4210-95B9-CBC3735EB296}" presName="vert1" presStyleCnt="0"/>
      <dgm:spPr/>
    </dgm:pt>
    <dgm:pt modelId="{D6C29E97-862B-4D06-9476-1D84E0DEA8DB}" type="pres">
      <dgm:prSet presAssocID="{59941464-6473-4A32-A25C-BA1114E38F73}" presName="thickLine" presStyleLbl="alignNode1" presStyleIdx="5" presStyleCnt="7"/>
      <dgm:spPr/>
    </dgm:pt>
    <dgm:pt modelId="{CC0DF5AD-C155-4135-967B-0BFF83E64A80}" type="pres">
      <dgm:prSet presAssocID="{59941464-6473-4A32-A25C-BA1114E38F73}" presName="horz1" presStyleCnt="0"/>
      <dgm:spPr/>
    </dgm:pt>
    <dgm:pt modelId="{BEF86521-8F0C-4760-943F-B7FE99596614}" type="pres">
      <dgm:prSet presAssocID="{59941464-6473-4A32-A25C-BA1114E38F73}" presName="tx1" presStyleLbl="revTx" presStyleIdx="5" presStyleCnt="7"/>
      <dgm:spPr/>
    </dgm:pt>
    <dgm:pt modelId="{8BA636DA-689C-4704-A4AA-1E447FBC7FA6}" type="pres">
      <dgm:prSet presAssocID="{59941464-6473-4A32-A25C-BA1114E38F73}" presName="vert1" presStyleCnt="0"/>
      <dgm:spPr/>
    </dgm:pt>
    <dgm:pt modelId="{95A3BE93-914D-47D3-84AC-802CCC66D86F}" type="pres">
      <dgm:prSet presAssocID="{A39C5BE1-7CCC-4EFB-8D6B-71F223142535}" presName="thickLine" presStyleLbl="alignNode1" presStyleIdx="6" presStyleCnt="7"/>
      <dgm:spPr/>
    </dgm:pt>
    <dgm:pt modelId="{153509AE-9220-44D6-9362-328AAB2B8934}" type="pres">
      <dgm:prSet presAssocID="{A39C5BE1-7CCC-4EFB-8D6B-71F223142535}" presName="horz1" presStyleCnt="0"/>
      <dgm:spPr/>
    </dgm:pt>
    <dgm:pt modelId="{67937C39-1049-45B0-A1E8-05787B6E355A}" type="pres">
      <dgm:prSet presAssocID="{A39C5BE1-7CCC-4EFB-8D6B-71F223142535}" presName="tx1" presStyleLbl="revTx" presStyleIdx="6" presStyleCnt="7"/>
      <dgm:spPr/>
    </dgm:pt>
    <dgm:pt modelId="{4BC2AF4F-3241-43EE-9995-F7D38B1E39FC}" type="pres">
      <dgm:prSet presAssocID="{A39C5BE1-7CCC-4EFB-8D6B-71F223142535}" presName="vert1" presStyleCnt="0"/>
      <dgm:spPr/>
    </dgm:pt>
  </dgm:ptLst>
  <dgm:cxnLst>
    <dgm:cxn modelId="{48A13A1F-21E5-457A-AC43-FE4B6AD7690A}" type="presOf" srcId="{B8F2664A-F823-4F08-B516-2FA05C87C95F}" destId="{013AD372-A2D1-469D-A7C9-AFBBBEE5260D}" srcOrd="0" destOrd="0" presId="urn:microsoft.com/office/officeart/2008/layout/LinedList"/>
    <dgm:cxn modelId="{E70C5E21-BAE3-49A0-9E6E-974E2C6E902D}" srcId="{B8F2664A-F823-4F08-B516-2FA05C87C95F}" destId="{A39C5BE1-7CCC-4EFB-8D6B-71F223142535}" srcOrd="6" destOrd="0" parTransId="{2D5EA4A5-15F7-46ED-A19A-48BB482C7FFC}" sibTransId="{001D7744-8260-4714-8C4F-1BC2F1662061}"/>
    <dgm:cxn modelId="{8D9E5A25-2292-45DE-BF35-6F76C09A87A8}" type="presOf" srcId="{291C3CA0-303C-4E2E-BE3A-81AE71096ECB}" destId="{F6475D0D-2E04-4D5C-BD3E-4FF5771D3DF8}" srcOrd="0" destOrd="0" presId="urn:microsoft.com/office/officeart/2008/layout/LinedList"/>
    <dgm:cxn modelId="{4950885D-BD7D-4FA8-B988-B124E2801CDC}" srcId="{B8F2664A-F823-4F08-B516-2FA05C87C95F}" destId="{77B91D86-6E65-4329-936E-FCA964CF5E22}" srcOrd="3" destOrd="0" parTransId="{5072ABA9-A90F-417E-9BB0-025F7CF9D1A3}" sibTransId="{FEEC7D1D-7718-4DBF-81C9-CFB3C4734394}"/>
    <dgm:cxn modelId="{8F47FB64-8CFC-4E27-9E3E-57EE86BD7F35}" type="presOf" srcId="{B49D42FB-39DF-47A4-9EFE-D3B4E8FD9155}" destId="{FA8ED80A-B0FF-480E-834B-F57B129B53AE}" srcOrd="0" destOrd="0" presId="urn:microsoft.com/office/officeart/2008/layout/LinedList"/>
    <dgm:cxn modelId="{F051A445-450A-43ED-B539-4B6A490E3B37}" srcId="{B8F2664A-F823-4F08-B516-2FA05C87C95F}" destId="{B49D42FB-39DF-47A4-9EFE-D3B4E8FD9155}" srcOrd="1" destOrd="0" parTransId="{D364F2E6-446F-4982-82C0-3DC20C30D75E}" sibTransId="{A3F1F5E7-1B7B-45F6-9DFD-6022E9DB0943}"/>
    <dgm:cxn modelId="{70870F4F-639E-4D0D-BDBB-5EF29300D472}" type="presOf" srcId="{50BAEB3A-F133-4210-95B9-CBC3735EB296}" destId="{6367B7CA-0E8E-4F4F-B4D3-11C451FBD9D1}" srcOrd="0" destOrd="0" presId="urn:microsoft.com/office/officeart/2008/layout/LinedList"/>
    <dgm:cxn modelId="{DCDCC470-F3DE-4B15-8576-87559D6C4436}" type="presOf" srcId="{59941464-6473-4A32-A25C-BA1114E38F73}" destId="{BEF86521-8F0C-4760-943F-B7FE99596614}" srcOrd="0" destOrd="0" presId="urn:microsoft.com/office/officeart/2008/layout/LinedList"/>
    <dgm:cxn modelId="{B9523080-3516-445B-ADFD-674D646DC5E5}" type="presOf" srcId="{77B91D86-6E65-4329-936E-FCA964CF5E22}" destId="{C5BCE965-ECB7-4272-AFB5-F67483BB6C30}" srcOrd="0" destOrd="0" presId="urn:microsoft.com/office/officeart/2008/layout/LinedList"/>
    <dgm:cxn modelId="{B44F5A8F-651B-4B7C-B77C-8C51FCBCC12A}" srcId="{B8F2664A-F823-4F08-B516-2FA05C87C95F}" destId="{59941464-6473-4A32-A25C-BA1114E38F73}" srcOrd="5" destOrd="0" parTransId="{D81D80F8-1E11-4E8D-9B5B-95A2BCCF970D}" sibTransId="{03F50290-F426-4BF3-B724-62D8854D990E}"/>
    <dgm:cxn modelId="{B1F97A96-7332-4B52-9591-188CFE0AEB72}" type="presOf" srcId="{A39C5BE1-7CCC-4EFB-8D6B-71F223142535}" destId="{67937C39-1049-45B0-A1E8-05787B6E355A}" srcOrd="0" destOrd="0" presId="urn:microsoft.com/office/officeart/2008/layout/LinedList"/>
    <dgm:cxn modelId="{7013A8A7-BF09-4CF3-B7D7-32D2F420E87F}" srcId="{B8F2664A-F823-4F08-B516-2FA05C87C95F}" destId="{291C3CA0-303C-4E2E-BE3A-81AE71096ECB}" srcOrd="2" destOrd="0" parTransId="{3C811677-1366-4F54-8A95-750CDA543C40}" sibTransId="{185069CF-C443-4B01-B814-C68E0208970D}"/>
    <dgm:cxn modelId="{65868DAE-EC7D-47ED-8BEC-DEF38E638F41}" srcId="{B8F2664A-F823-4F08-B516-2FA05C87C95F}" destId="{FD243CCB-30AF-4706-B379-11A67C66AA5B}" srcOrd="0" destOrd="0" parTransId="{DA5BDA55-6C95-4857-A109-25C82994FCC6}" sibTransId="{1175F212-5EEC-4AD9-A91A-21DD272AED65}"/>
    <dgm:cxn modelId="{382720C3-60F5-4727-A42B-C87560305F2E}" srcId="{B8F2664A-F823-4F08-B516-2FA05C87C95F}" destId="{50BAEB3A-F133-4210-95B9-CBC3735EB296}" srcOrd="4" destOrd="0" parTransId="{25101A4C-0DA6-4DE0-8127-F23413057EBC}" sibTransId="{5FCD7425-A575-4CCB-85F8-89554629BB04}"/>
    <dgm:cxn modelId="{14DA53E3-1EB4-414C-8EB3-977F21A4B464}" type="presOf" srcId="{FD243CCB-30AF-4706-B379-11A67C66AA5B}" destId="{EC431815-7252-49B0-9591-DA0A6AD13416}" srcOrd="0" destOrd="0" presId="urn:microsoft.com/office/officeart/2008/layout/LinedList"/>
    <dgm:cxn modelId="{01F55CAA-C23E-479B-908F-B6106449ECF0}" type="presParOf" srcId="{013AD372-A2D1-469D-A7C9-AFBBBEE5260D}" destId="{DAB96238-EE00-4848-AC3B-5F61A2FB99B1}" srcOrd="0" destOrd="0" presId="urn:microsoft.com/office/officeart/2008/layout/LinedList"/>
    <dgm:cxn modelId="{793554C0-8C44-4BC1-9BAD-406D86A39564}" type="presParOf" srcId="{013AD372-A2D1-469D-A7C9-AFBBBEE5260D}" destId="{AF3E2A65-145B-4431-BE3B-B00A628139AB}" srcOrd="1" destOrd="0" presId="urn:microsoft.com/office/officeart/2008/layout/LinedList"/>
    <dgm:cxn modelId="{657410B9-C04D-46D4-8110-3B6A8CBD201D}" type="presParOf" srcId="{AF3E2A65-145B-4431-BE3B-B00A628139AB}" destId="{EC431815-7252-49B0-9591-DA0A6AD13416}" srcOrd="0" destOrd="0" presId="urn:microsoft.com/office/officeart/2008/layout/LinedList"/>
    <dgm:cxn modelId="{6B54A35B-2D94-4231-94ED-3AF5EC7E0803}" type="presParOf" srcId="{AF3E2A65-145B-4431-BE3B-B00A628139AB}" destId="{F86AE58F-FB5F-499B-9C07-DE1B50FDF578}" srcOrd="1" destOrd="0" presId="urn:microsoft.com/office/officeart/2008/layout/LinedList"/>
    <dgm:cxn modelId="{C202C5C6-7A2B-4CB6-867A-2E41A81D703C}" type="presParOf" srcId="{013AD372-A2D1-469D-A7C9-AFBBBEE5260D}" destId="{B8C96473-EAA6-4FE4-AA26-824CA5099B2D}" srcOrd="2" destOrd="0" presId="urn:microsoft.com/office/officeart/2008/layout/LinedList"/>
    <dgm:cxn modelId="{F9FB928E-A505-4B1C-8990-CEB450154C5F}" type="presParOf" srcId="{013AD372-A2D1-469D-A7C9-AFBBBEE5260D}" destId="{2311C7E5-DE77-4831-8F11-94BB2AAEB81E}" srcOrd="3" destOrd="0" presId="urn:microsoft.com/office/officeart/2008/layout/LinedList"/>
    <dgm:cxn modelId="{69463081-5DA9-49D9-9BBB-21622855A998}" type="presParOf" srcId="{2311C7E5-DE77-4831-8F11-94BB2AAEB81E}" destId="{FA8ED80A-B0FF-480E-834B-F57B129B53AE}" srcOrd="0" destOrd="0" presId="urn:microsoft.com/office/officeart/2008/layout/LinedList"/>
    <dgm:cxn modelId="{C89C14B3-8BEC-4B10-8B6E-D37EFBC093E1}" type="presParOf" srcId="{2311C7E5-DE77-4831-8F11-94BB2AAEB81E}" destId="{B7CFA292-315F-40BC-B220-B8C0B5D3618B}" srcOrd="1" destOrd="0" presId="urn:microsoft.com/office/officeart/2008/layout/LinedList"/>
    <dgm:cxn modelId="{C5F689B3-69FB-40B3-9CA8-B1C0D49F9763}" type="presParOf" srcId="{013AD372-A2D1-469D-A7C9-AFBBBEE5260D}" destId="{85F7A2F8-66D4-4647-8CC6-A7F8371D19BE}" srcOrd="4" destOrd="0" presId="urn:microsoft.com/office/officeart/2008/layout/LinedList"/>
    <dgm:cxn modelId="{FB66D82F-D78A-4C8D-9FE3-032F9144545A}" type="presParOf" srcId="{013AD372-A2D1-469D-A7C9-AFBBBEE5260D}" destId="{3EDE6BF3-C3E1-4263-A357-45C7E6841046}" srcOrd="5" destOrd="0" presId="urn:microsoft.com/office/officeart/2008/layout/LinedList"/>
    <dgm:cxn modelId="{DCFCACF6-4A9B-46C6-AFA3-B81D61F945F6}" type="presParOf" srcId="{3EDE6BF3-C3E1-4263-A357-45C7E6841046}" destId="{F6475D0D-2E04-4D5C-BD3E-4FF5771D3DF8}" srcOrd="0" destOrd="0" presId="urn:microsoft.com/office/officeart/2008/layout/LinedList"/>
    <dgm:cxn modelId="{225510F5-3A76-45EE-9AE7-531C095F8FED}" type="presParOf" srcId="{3EDE6BF3-C3E1-4263-A357-45C7E6841046}" destId="{2935E4C4-103F-47AC-9640-857554F975D6}" srcOrd="1" destOrd="0" presId="urn:microsoft.com/office/officeart/2008/layout/LinedList"/>
    <dgm:cxn modelId="{BB452161-2825-43AD-83B0-9C4976F26F16}" type="presParOf" srcId="{013AD372-A2D1-469D-A7C9-AFBBBEE5260D}" destId="{86B2D67A-1B60-48D8-A1EC-CE0FA0FA751F}" srcOrd="6" destOrd="0" presId="urn:microsoft.com/office/officeart/2008/layout/LinedList"/>
    <dgm:cxn modelId="{B895F8B2-3C1B-4E67-867A-3041F7CA3290}" type="presParOf" srcId="{013AD372-A2D1-469D-A7C9-AFBBBEE5260D}" destId="{E3E7B3F8-E784-4A14-8CD6-7C597CFB0EBF}" srcOrd="7" destOrd="0" presId="urn:microsoft.com/office/officeart/2008/layout/LinedList"/>
    <dgm:cxn modelId="{E0F19755-5593-403C-AFA6-0060E2F2FD61}" type="presParOf" srcId="{E3E7B3F8-E784-4A14-8CD6-7C597CFB0EBF}" destId="{C5BCE965-ECB7-4272-AFB5-F67483BB6C30}" srcOrd="0" destOrd="0" presId="urn:microsoft.com/office/officeart/2008/layout/LinedList"/>
    <dgm:cxn modelId="{DFB49BC5-7E81-41FF-9C8B-EF35E240B994}" type="presParOf" srcId="{E3E7B3F8-E784-4A14-8CD6-7C597CFB0EBF}" destId="{3688F60D-5F76-4D34-942D-98B3251BF83F}" srcOrd="1" destOrd="0" presId="urn:microsoft.com/office/officeart/2008/layout/LinedList"/>
    <dgm:cxn modelId="{EC6E249D-646B-4CE2-867C-DA1633592732}" type="presParOf" srcId="{013AD372-A2D1-469D-A7C9-AFBBBEE5260D}" destId="{05D9B2AC-EE8C-4783-B2EC-33F7B738E20F}" srcOrd="8" destOrd="0" presId="urn:microsoft.com/office/officeart/2008/layout/LinedList"/>
    <dgm:cxn modelId="{17E422FC-9163-4714-8B2C-F6D0242F4730}" type="presParOf" srcId="{013AD372-A2D1-469D-A7C9-AFBBBEE5260D}" destId="{30B75E3A-E70A-4C86-94D3-069956DD80FE}" srcOrd="9" destOrd="0" presId="urn:microsoft.com/office/officeart/2008/layout/LinedList"/>
    <dgm:cxn modelId="{77B117FE-3561-4A78-8E87-8842D6B8F8C7}" type="presParOf" srcId="{30B75E3A-E70A-4C86-94D3-069956DD80FE}" destId="{6367B7CA-0E8E-4F4F-B4D3-11C451FBD9D1}" srcOrd="0" destOrd="0" presId="urn:microsoft.com/office/officeart/2008/layout/LinedList"/>
    <dgm:cxn modelId="{C9802C16-1AEA-4DA5-A0E7-38101C126234}" type="presParOf" srcId="{30B75E3A-E70A-4C86-94D3-069956DD80FE}" destId="{83BA917C-BB70-454B-83EC-6199EB4F1D62}" srcOrd="1" destOrd="0" presId="urn:microsoft.com/office/officeart/2008/layout/LinedList"/>
    <dgm:cxn modelId="{C8D45776-EB42-4FB1-BB34-7F0CE8D44A4C}" type="presParOf" srcId="{013AD372-A2D1-469D-A7C9-AFBBBEE5260D}" destId="{D6C29E97-862B-4D06-9476-1D84E0DEA8DB}" srcOrd="10" destOrd="0" presId="urn:microsoft.com/office/officeart/2008/layout/LinedList"/>
    <dgm:cxn modelId="{CC0226DC-D331-433E-A8E7-B5981EC59382}" type="presParOf" srcId="{013AD372-A2D1-469D-A7C9-AFBBBEE5260D}" destId="{CC0DF5AD-C155-4135-967B-0BFF83E64A80}" srcOrd="11" destOrd="0" presId="urn:microsoft.com/office/officeart/2008/layout/LinedList"/>
    <dgm:cxn modelId="{BB89A600-276A-4CE4-8296-2B820C182679}" type="presParOf" srcId="{CC0DF5AD-C155-4135-967B-0BFF83E64A80}" destId="{BEF86521-8F0C-4760-943F-B7FE99596614}" srcOrd="0" destOrd="0" presId="urn:microsoft.com/office/officeart/2008/layout/LinedList"/>
    <dgm:cxn modelId="{8A701447-5819-4C66-943A-5D54EBF8E268}" type="presParOf" srcId="{CC0DF5AD-C155-4135-967B-0BFF83E64A80}" destId="{8BA636DA-689C-4704-A4AA-1E447FBC7FA6}" srcOrd="1" destOrd="0" presId="urn:microsoft.com/office/officeart/2008/layout/LinedList"/>
    <dgm:cxn modelId="{71A5D401-EB8C-4DC9-94F1-48057EB0AC5A}" type="presParOf" srcId="{013AD372-A2D1-469D-A7C9-AFBBBEE5260D}" destId="{95A3BE93-914D-47D3-84AC-802CCC66D86F}" srcOrd="12" destOrd="0" presId="urn:microsoft.com/office/officeart/2008/layout/LinedList"/>
    <dgm:cxn modelId="{43744442-A23C-4E3C-B3C1-E2F6E2B663F2}" type="presParOf" srcId="{013AD372-A2D1-469D-A7C9-AFBBBEE5260D}" destId="{153509AE-9220-44D6-9362-328AAB2B8934}" srcOrd="13" destOrd="0" presId="urn:microsoft.com/office/officeart/2008/layout/LinedList"/>
    <dgm:cxn modelId="{39557BD7-2EDD-4803-944B-55CE1990C7F3}" type="presParOf" srcId="{153509AE-9220-44D6-9362-328AAB2B8934}" destId="{67937C39-1049-45B0-A1E8-05787B6E355A}" srcOrd="0" destOrd="0" presId="urn:microsoft.com/office/officeart/2008/layout/LinedList"/>
    <dgm:cxn modelId="{D7297E94-A8B9-469F-BD2F-090E1D9D8143}" type="presParOf" srcId="{153509AE-9220-44D6-9362-328AAB2B8934}" destId="{4BC2AF4F-3241-43EE-9995-F7D38B1E39F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16011B-E5C8-4521-A03F-41DDDD594A65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DED4D06-3E65-4022-9C35-69ADC4B86D0D}">
      <dgm:prSet/>
      <dgm:spPr/>
      <dgm:t>
        <a:bodyPr/>
        <a:lstStyle/>
        <a:p>
          <a:r>
            <a:rPr lang="en-US" dirty="0"/>
            <a:t>You have an idea, theme, or hypothesis – not just a </a:t>
          </a:r>
          <a:r>
            <a:rPr lang="en-US" dirty="0">
              <a:hlinkClick xmlns:r="http://schemas.openxmlformats.org/officeDocument/2006/relationships" r:id="rId1"/>
            </a:rPr>
            <a:t>topic</a:t>
          </a:r>
          <a:r>
            <a:rPr lang="en-US" dirty="0"/>
            <a:t>.</a:t>
          </a:r>
        </a:p>
      </dgm:t>
    </dgm:pt>
    <dgm:pt modelId="{FA38DE44-D6CA-426D-A846-887F428B79E3}" type="parTrans" cxnId="{E07CF968-C525-4A46-B22A-B8E7695C34F3}">
      <dgm:prSet/>
      <dgm:spPr/>
      <dgm:t>
        <a:bodyPr/>
        <a:lstStyle/>
        <a:p>
          <a:endParaRPr lang="en-US"/>
        </a:p>
      </dgm:t>
    </dgm:pt>
    <dgm:pt modelId="{7DB290BE-2435-49CC-B893-2E84618BB10C}" type="sibTrans" cxnId="{E07CF968-C525-4A46-B22A-B8E7695C34F3}">
      <dgm:prSet/>
      <dgm:spPr/>
      <dgm:t>
        <a:bodyPr/>
        <a:lstStyle/>
        <a:p>
          <a:endParaRPr lang="en-US"/>
        </a:p>
      </dgm:t>
    </dgm:pt>
    <dgm:pt modelId="{76875169-85D7-4B28-86F6-D142402F2E49}">
      <dgm:prSet/>
      <dgm:spPr/>
      <dgm:t>
        <a:bodyPr/>
        <a:lstStyle/>
        <a:p>
          <a:r>
            <a:rPr lang="en-US" dirty="0"/>
            <a:t>You have defined your target audience.</a:t>
          </a:r>
        </a:p>
      </dgm:t>
    </dgm:pt>
    <dgm:pt modelId="{C37C0A95-9477-425C-8FBB-964F16470490}" type="parTrans" cxnId="{58F2612F-5676-4FAB-B67F-981B8A835DF5}">
      <dgm:prSet/>
      <dgm:spPr/>
      <dgm:t>
        <a:bodyPr/>
        <a:lstStyle/>
        <a:p>
          <a:endParaRPr lang="en-US"/>
        </a:p>
      </dgm:t>
    </dgm:pt>
    <dgm:pt modelId="{D3D1235A-0871-4F13-9E7C-F84D5C71983D}" type="sibTrans" cxnId="{58F2612F-5676-4FAB-B67F-981B8A835DF5}">
      <dgm:prSet/>
      <dgm:spPr/>
      <dgm:t>
        <a:bodyPr/>
        <a:lstStyle/>
        <a:p>
          <a:endParaRPr lang="en-US"/>
        </a:p>
      </dgm:t>
    </dgm:pt>
    <dgm:pt modelId="{1011A2E2-6B37-455C-ACFD-F7C72C5D471B}">
      <dgm:prSet/>
      <dgm:spPr/>
      <dgm:t>
        <a:bodyPr/>
        <a:lstStyle/>
        <a:p>
          <a:r>
            <a:rPr lang="en-US" dirty="0"/>
            <a:t>You know what the final product will be and know the requirements. </a:t>
          </a:r>
        </a:p>
      </dgm:t>
    </dgm:pt>
    <dgm:pt modelId="{242B98C0-0F26-486E-AA3F-B2D18053B62A}" type="parTrans" cxnId="{880E26BD-1905-4119-B87C-1B81930D6A91}">
      <dgm:prSet/>
      <dgm:spPr/>
      <dgm:t>
        <a:bodyPr/>
        <a:lstStyle/>
        <a:p>
          <a:endParaRPr lang="en-US"/>
        </a:p>
      </dgm:t>
    </dgm:pt>
    <dgm:pt modelId="{53CD4675-913B-4447-BD82-6BEC11004443}" type="sibTrans" cxnId="{880E26BD-1905-4119-B87C-1B81930D6A91}">
      <dgm:prSet/>
      <dgm:spPr/>
      <dgm:t>
        <a:bodyPr/>
        <a:lstStyle/>
        <a:p>
          <a:endParaRPr lang="en-US"/>
        </a:p>
      </dgm:t>
    </dgm:pt>
    <dgm:pt modelId="{C2EEB536-E0CC-49F6-B103-E1A9B21A1EA3}">
      <dgm:prSet/>
      <dgm:spPr/>
      <dgm:t>
        <a:bodyPr/>
        <a:lstStyle/>
        <a:p>
          <a:r>
            <a:rPr lang="en-US" dirty="0"/>
            <a:t>You know if you need to include things like </a:t>
          </a:r>
          <a:r>
            <a:rPr lang="en-US" dirty="0">
              <a:hlinkClick xmlns:r="http://schemas.openxmlformats.org/officeDocument/2006/relationships" r:id="rId2"/>
            </a:rPr>
            <a:t>background information</a:t>
          </a:r>
          <a:r>
            <a:rPr lang="en-US" dirty="0"/>
            <a:t>, </a:t>
          </a:r>
          <a:r>
            <a:rPr lang="en-US" dirty="0">
              <a:hlinkClick xmlns:r="http://schemas.openxmlformats.org/officeDocument/2006/relationships" r:id="rId3"/>
            </a:rPr>
            <a:t>definitions</a:t>
          </a:r>
          <a:r>
            <a:rPr lang="en-US" dirty="0"/>
            <a:t>, or a history of the topic.</a:t>
          </a:r>
        </a:p>
      </dgm:t>
    </dgm:pt>
    <dgm:pt modelId="{2B9852FA-54CE-4FD3-8FD9-1D19EE6DDAA3}" type="parTrans" cxnId="{3168F541-050E-4001-A554-F3A4CC2BCFA7}">
      <dgm:prSet/>
      <dgm:spPr/>
      <dgm:t>
        <a:bodyPr/>
        <a:lstStyle/>
        <a:p>
          <a:endParaRPr lang="en-US"/>
        </a:p>
      </dgm:t>
    </dgm:pt>
    <dgm:pt modelId="{D6134CE5-BDE7-479D-9EEA-75E2DF180F46}" type="sibTrans" cxnId="{3168F541-050E-4001-A554-F3A4CC2BCFA7}">
      <dgm:prSet/>
      <dgm:spPr/>
      <dgm:t>
        <a:bodyPr/>
        <a:lstStyle/>
        <a:p>
          <a:endParaRPr lang="en-US"/>
        </a:p>
      </dgm:t>
    </dgm:pt>
    <dgm:pt modelId="{8798A3DE-650B-4FDD-AAC9-CEF6A928328F}" type="pres">
      <dgm:prSet presAssocID="{ED16011B-E5C8-4521-A03F-41DDDD594A65}" presName="root" presStyleCnt="0">
        <dgm:presLayoutVars>
          <dgm:dir/>
          <dgm:resizeHandles val="exact"/>
        </dgm:presLayoutVars>
      </dgm:prSet>
      <dgm:spPr/>
    </dgm:pt>
    <dgm:pt modelId="{0AB19FD5-3647-4E5F-BE7C-5BCBA8785BFD}" type="pres">
      <dgm:prSet presAssocID="{ED16011B-E5C8-4521-A03F-41DDDD594A65}" presName="container" presStyleCnt="0">
        <dgm:presLayoutVars>
          <dgm:dir/>
          <dgm:resizeHandles val="exact"/>
        </dgm:presLayoutVars>
      </dgm:prSet>
      <dgm:spPr/>
    </dgm:pt>
    <dgm:pt modelId="{F6678578-C685-4FDC-9794-1BB26C8703DC}" type="pres">
      <dgm:prSet presAssocID="{FDED4D06-3E65-4022-9C35-69ADC4B86D0D}" presName="compNode" presStyleCnt="0"/>
      <dgm:spPr/>
    </dgm:pt>
    <dgm:pt modelId="{3FAF9088-98C1-4187-80B9-690857CEB59E}" type="pres">
      <dgm:prSet presAssocID="{FDED4D06-3E65-4022-9C35-69ADC4B86D0D}" presName="iconBgRect" presStyleLbl="bgShp" presStyleIdx="0" presStyleCnt="4"/>
      <dgm:spPr/>
    </dgm:pt>
    <dgm:pt modelId="{A65913CB-75F9-4AAF-8996-F5E69ADBCB11}" type="pres">
      <dgm:prSet presAssocID="{FDED4D06-3E65-4022-9C35-69ADC4B86D0D}" presName="iconRect" presStyleLbl="node1" presStyleIdx="0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3866BE51-369C-40D7-B070-497CA0157FC1}" type="pres">
      <dgm:prSet presAssocID="{FDED4D06-3E65-4022-9C35-69ADC4B86D0D}" presName="spaceRect" presStyleCnt="0"/>
      <dgm:spPr/>
    </dgm:pt>
    <dgm:pt modelId="{C4718230-8682-4A23-9231-A2B4BA197DAF}" type="pres">
      <dgm:prSet presAssocID="{FDED4D06-3E65-4022-9C35-69ADC4B86D0D}" presName="textRect" presStyleLbl="revTx" presStyleIdx="0" presStyleCnt="4">
        <dgm:presLayoutVars>
          <dgm:chMax val="1"/>
          <dgm:chPref val="1"/>
        </dgm:presLayoutVars>
      </dgm:prSet>
      <dgm:spPr/>
    </dgm:pt>
    <dgm:pt modelId="{AD107C6E-8D0C-46C0-AD80-52D393CFA87D}" type="pres">
      <dgm:prSet presAssocID="{7DB290BE-2435-49CC-B893-2E84618BB10C}" presName="sibTrans" presStyleLbl="sibTrans2D1" presStyleIdx="0" presStyleCnt="0"/>
      <dgm:spPr/>
    </dgm:pt>
    <dgm:pt modelId="{8BE2CD6B-DAD1-4FCF-9E0C-6C2A5EA16472}" type="pres">
      <dgm:prSet presAssocID="{76875169-85D7-4B28-86F6-D142402F2E49}" presName="compNode" presStyleCnt="0"/>
      <dgm:spPr/>
    </dgm:pt>
    <dgm:pt modelId="{B4F14727-0CA2-4D15-BE8F-AD9DB7BDFEA3}" type="pres">
      <dgm:prSet presAssocID="{76875169-85D7-4B28-86F6-D142402F2E49}" presName="iconBgRect" presStyleLbl="bgShp" presStyleIdx="1" presStyleCnt="4"/>
      <dgm:spPr/>
    </dgm:pt>
    <dgm:pt modelId="{A76F417E-CD74-4ECF-BE81-D3455AAD4F83}" type="pres">
      <dgm:prSet presAssocID="{76875169-85D7-4B28-86F6-D142402F2E49}" presName="iconRect" presStyleLbl="node1" presStyleIdx="1" presStyleCnt="4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tical disc"/>
        </a:ext>
      </dgm:extLst>
    </dgm:pt>
    <dgm:pt modelId="{E0578031-6D5F-415C-8FF4-D079073FC1CD}" type="pres">
      <dgm:prSet presAssocID="{76875169-85D7-4B28-86F6-D142402F2E49}" presName="spaceRect" presStyleCnt="0"/>
      <dgm:spPr/>
    </dgm:pt>
    <dgm:pt modelId="{C6DFB25D-FF0C-4CA7-9134-57B111A27C4E}" type="pres">
      <dgm:prSet presAssocID="{76875169-85D7-4B28-86F6-D142402F2E49}" presName="textRect" presStyleLbl="revTx" presStyleIdx="1" presStyleCnt="4">
        <dgm:presLayoutVars>
          <dgm:chMax val="1"/>
          <dgm:chPref val="1"/>
        </dgm:presLayoutVars>
      </dgm:prSet>
      <dgm:spPr/>
    </dgm:pt>
    <dgm:pt modelId="{567CC2D7-E292-4D89-87C4-DC93556678A0}" type="pres">
      <dgm:prSet presAssocID="{D3D1235A-0871-4F13-9E7C-F84D5C71983D}" presName="sibTrans" presStyleLbl="sibTrans2D1" presStyleIdx="0" presStyleCnt="0"/>
      <dgm:spPr/>
    </dgm:pt>
    <dgm:pt modelId="{5A8ECC2A-8DF1-4CCC-B008-895586B8911A}" type="pres">
      <dgm:prSet presAssocID="{1011A2E2-6B37-455C-ACFD-F7C72C5D471B}" presName="compNode" presStyleCnt="0"/>
      <dgm:spPr/>
    </dgm:pt>
    <dgm:pt modelId="{D9B095E5-F462-4FB2-A063-18586BEA4FC2}" type="pres">
      <dgm:prSet presAssocID="{1011A2E2-6B37-455C-ACFD-F7C72C5D471B}" presName="iconBgRect" presStyleLbl="bgShp" presStyleIdx="2" presStyleCnt="4"/>
      <dgm:spPr/>
    </dgm:pt>
    <dgm:pt modelId="{841C38CF-A0BF-4E54-B1CF-A71F428389D6}" type="pres">
      <dgm:prSet presAssocID="{1011A2E2-6B37-455C-ACFD-F7C72C5D471B}" presName="iconRect" presStyleLbl="node1" presStyleIdx="2" presStyleCnt="4"/>
      <dgm:spPr>
        <a:blipFill>
          <a:blip xmlns:r="http://schemas.openxmlformats.org/officeDocument/2006/relationships"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FD045587-6822-48D1-9F8A-EB586B131FF7}" type="pres">
      <dgm:prSet presAssocID="{1011A2E2-6B37-455C-ACFD-F7C72C5D471B}" presName="spaceRect" presStyleCnt="0"/>
      <dgm:spPr/>
    </dgm:pt>
    <dgm:pt modelId="{EF673EEA-E88D-4DF6-B4F1-550729FD7D5B}" type="pres">
      <dgm:prSet presAssocID="{1011A2E2-6B37-455C-ACFD-F7C72C5D471B}" presName="textRect" presStyleLbl="revTx" presStyleIdx="2" presStyleCnt="4">
        <dgm:presLayoutVars>
          <dgm:chMax val="1"/>
          <dgm:chPref val="1"/>
        </dgm:presLayoutVars>
      </dgm:prSet>
      <dgm:spPr/>
    </dgm:pt>
    <dgm:pt modelId="{D8157E8A-119F-4951-9973-E73824106028}" type="pres">
      <dgm:prSet presAssocID="{53CD4675-913B-4447-BD82-6BEC11004443}" presName="sibTrans" presStyleLbl="sibTrans2D1" presStyleIdx="0" presStyleCnt="0"/>
      <dgm:spPr/>
    </dgm:pt>
    <dgm:pt modelId="{790798F8-E20A-4559-9AA0-28ADB64666B5}" type="pres">
      <dgm:prSet presAssocID="{C2EEB536-E0CC-49F6-B103-E1A9B21A1EA3}" presName="compNode" presStyleCnt="0"/>
      <dgm:spPr/>
    </dgm:pt>
    <dgm:pt modelId="{CF6A0D49-B24B-4C1C-9131-E83A0F2361F9}" type="pres">
      <dgm:prSet presAssocID="{C2EEB536-E0CC-49F6-B103-E1A9B21A1EA3}" presName="iconBgRect" presStyleLbl="bgShp" presStyleIdx="3" presStyleCnt="4"/>
      <dgm:spPr/>
    </dgm:pt>
    <dgm:pt modelId="{96268146-3A51-4BCF-88BF-BC58C0F23E91}" type="pres">
      <dgm:prSet presAssocID="{C2EEB536-E0CC-49F6-B103-E1A9B21A1EA3}" presName="iconRect" presStyleLbl="node1" presStyleIdx="3" presStyleCnt="4"/>
      <dgm:spPr>
        <a:blipFill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33075B05-09AF-4305-BA2F-4F15AB47DE37}" type="pres">
      <dgm:prSet presAssocID="{C2EEB536-E0CC-49F6-B103-E1A9B21A1EA3}" presName="spaceRect" presStyleCnt="0"/>
      <dgm:spPr/>
    </dgm:pt>
    <dgm:pt modelId="{97F5A0F4-F941-44E4-B8DD-11A3FD3AAD40}" type="pres">
      <dgm:prSet presAssocID="{C2EEB536-E0CC-49F6-B103-E1A9B21A1EA3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5CF3122E-0426-4401-86A4-70D20D216289}" type="presOf" srcId="{D3D1235A-0871-4F13-9E7C-F84D5C71983D}" destId="{567CC2D7-E292-4D89-87C4-DC93556678A0}" srcOrd="0" destOrd="0" presId="urn:microsoft.com/office/officeart/2018/2/layout/IconCircleList"/>
    <dgm:cxn modelId="{58F2612F-5676-4FAB-B67F-981B8A835DF5}" srcId="{ED16011B-E5C8-4521-A03F-41DDDD594A65}" destId="{76875169-85D7-4B28-86F6-D142402F2E49}" srcOrd="1" destOrd="0" parTransId="{C37C0A95-9477-425C-8FBB-964F16470490}" sibTransId="{D3D1235A-0871-4F13-9E7C-F84D5C71983D}"/>
    <dgm:cxn modelId="{3168F541-050E-4001-A554-F3A4CC2BCFA7}" srcId="{ED16011B-E5C8-4521-A03F-41DDDD594A65}" destId="{C2EEB536-E0CC-49F6-B103-E1A9B21A1EA3}" srcOrd="3" destOrd="0" parTransId="{2B9852FA-54CE-4FD3-8FD9-1D19EE6DDAA3}" sibTransId="{D6134CE5-BDE7-479D-9EEA-75E2DF180F46}"/>
    <dgm:cxn modelId="{8EA10063-AC66-4741-AC16-878C9BD70A70}" type="presOf" srcId="{53CD4675-913B-4447-BD82-6BEC11004443}" destId="{D8157E8A-119F-4951-9973-E73824106028}" srcOrd="0" destOrd="0" presId="urn:microsoft.com/office/officeart/2018/2/layout/IconCircleList"/>
    <dgm:cxn modelId="{6A042268-9E75-45E8-BFC1-ACC746B77962}" type="presOf" srcId="{7DB290BE-2435-49CC-B893-2E84618BB10C}" destId="{AD107C6E-8D0C-46C0-AD80-52D393CFA87D}" srcOrd="0" destOrd="0" presId="urn:microsoft.com/office/officeart/2018/2/layout/IconCircleList"/>
    <dgm:cxn modelId="{E07CF968-C525-4A46-B22A-B8E7695C34F3}" srcId="{ED16011B-E5C8-4521-A03F-41DDDD594A65}" destId="{FDED4D06-3E65-4022-9C35-69ADC4B86D0D}" srcOrd="0" destOrd="0" parTransId="{FA38DE44-D6CA-426D-A846-887F428B79E3}" sibTransId="{7DB290BE-2435-49CC-B893-2E84618BB10C}"/>
    <dgm:cxn modelId="{9A02814F-AB93-4F28-AD19-44731B71AB61}" type="presOf" srcId="{1011A2E2-6B37-455C-ACFD-F7C72C5D471B}" destId="{EF673EEA-E88D-4DF6-B4F1-550729FD7D5B}" srcOrd="0" destOrd="0" presId="urn:microsoft.com/office/officeart/2018/2/layout/IconCircleList"/>
    <dgm:cxn modelId="{E919A88B-3899-4F55-9F40-904BBF592612}" type="presOf" srcId="{FDED4D06-3E65-4022-9C35-69ADC4B86D0D}" destId="{C4718230-8682-4A23-9231-A2B4BA197DAF}" srcOrd="0" destOrd="0" presId="urn:microsoft.com/office/officeart/2018/2/layout/IconCircleList"/>
    <dgm:cxn modelId="{880E26BD-1905-4119-B87C-1B81930D6A91}" srcId="{ED16011B-E5C8-4521-A03F-41DDDD594A65}" destId="{1011A2E2-6B37-455C-ACFD-F7C72C5D471B}" srcOrd="2" destOrd="0" parTransId="{242B98C0-0F26-486E-AA3F-B2D18053B62A}" sibTransId="{53CD4675-913B-4447-BD82-6BEC11004443}"/>
    <dgm:cxn modelId="{B3C2B0E1-51B4-4C4C-A810-26565C564B9E}" type="presOf" srcId="{C2EEB536-E0CC-49F6-B103-E1A9B21A1EA3}" destId="{97F5A0F4-F941-44E4-B8DD-11A3FD3AAD40}" srcOrd="0" destOrd="0" presId="urn:microsoft.com/office/officeart/2018/2/layout/IconCircleList"/>
    <dgm:cxn modelId="{44BA03F5-570C-43EA-AEC5-6B721101D930}" type="presOf" srcId="{76875169-85D7-4B28-86F6-D142402F2E49}" destId="{C6DFB25D-FF0C-4CA7-9134-57B111A27C4E}" srcOrd="0" destOrd="0" presId="urn:microsoft.com/office/officeart/2018/2/layout/IconCircleList"/>
    <dgm:cxn modelId="{E086F3FB-CA7D-4D3B-9668-D1ED0DAED859}" type="presOf" srcId="{ED16011B-E5C8-4521-A03F-41DDDD594A65}" destId="{8798A3DE-650B-4FDD-AAC9-CEF6A928328F}" srcOrd="0" destOrd="0" presId="urn:microsoft.com/office/officeart/2018/2/layout/IconCircleList"/>
    <dgm:cxn modelId="{9E1369F8-7455-483B-BE53-2F1DE0FF0387}" type="presParOf" srcId="{8798A3DE-650B-4FDD-AAC9-CEF6A928328F}" destId="{0AB19FD5-3647-4E5F-BE7C-5BCBA8785BFD}" srcOrd="0" destOrd="0" presId="urn:microsoft.com/office/officeart/2018/2/layout/IconCircleList"/>
    <dgm:cxn modelId="{142BC7E8-9B34-466C-BF6D-4C7FFDD0ED3D}" type="presParOf" srcId="{0AB19FD5-3647-4E5F-BE7C-5BCBA8785BFD}" destId="{F6678578-C685-4FDC-9794-1BB26C8703DC}" srcOrd="0" destOrd="0" presId="urn:microsoft.com/office/officeart/2018/2/layout/IconCircleList"/>
    <dgm:cxn modelId="{594066CC-39CD-4508-96BC-2090853C612D}" type="presParOf" srcId="{F6678578-C685-4FDC-9794-1BB26C8703DC}" destId="{3FAF9088-98C1-4187-80B9-690857CEB59E}" srcOrd="0" destOrd="0" presId="urn:microsoft.com/office/officeart/2018/2/layout/IconCircleList"/>
    <dgm:cxn modelId="{75A2F91D-3705-4030-A012-58F1D9FAC824}" type="presParOf" srcId="{F6678578-C685-4FDC-9794-1BB26C8703DC}" destId="{A65913CB-75F9-4AAF-8996-F5E69ADBCB11}" srcOrd="1" destOrd="0" presId="urn:microsoft.com/office/officeart/2018/2/layout/IconCircleList"/>
    <dgm:cxn modelId="{CA0EE6B5-C3EC-4A81-8583-A0E282D19D60}" type="presParOf" srcId="{F6678578-C685-4FDC-9794-1BB26C8703DC}" destId="{3866BE51-369C-40D7-B070-497CA0157FC1}" srcOrd="2" destOrd="0" presId="urn:microsoft.com/office/officeart/2018/2/layout/IconCircleList"/>
    <dgm:cxn modelId="{957230D1-8197-45F6-AADC-4273E633F55A}" type="presParOf" srcId="{F6678578-C685-4FDC-9794-1BB26C8703DC}" destId="{C4718230-8682-4A23-9231-A2B4BA197DAF}" srcOrd="3" destOrd="0" presId="urn:microsoft.com/office/officeart/2018/2/layout/IconCircleList"/>
    <dgm:cxn modelId="{7565B77E-F51E-4278-B307-3A1250BB3469}" type="presParOf" srcId="{0AB19FD5-3647-4E5F-BE7C-5BCBA8785BFD}" destId="{AD107C6E-8D0C-46C0-AD80-52D393CFA87D}" srcOrd="1" destOrd="0" presId="urn:microsoft.com/office/officeart/2018/2/layout/IconCircleList"/>
    <dgm:cxn modelId="{2DC4E897-ADA1-4B90-8F66-0DB4733CBFB4}" type="presParOf" srcId="{0AB19FD5-3647-4E5F-BE7C-5BCBA8785BFD}" destId="{8BE2CD6B-DAD1-4FCF-9E0C-6C2A5EA16472}" srcOrd="2" destOrd="0" presId="urn:microsoft.com/office/officeart/2018/2/layout/IconCircleList"/>
    <dgm:cxn modelId="{54ABFC29-8BEB-4F38-A689-9373E67FC4CA}" type="presParOf" srcId="{8BE2CD6B-DAD1-4FCF-9E0C-6C2A5EA16472}" destId="{B4F14727-0CA2-4D15-BE8F-AD9DB7BDFEA3}" srcOrd="0" destOrd="0" presId="urn:microsoft.com/office/officeart/2018/2/layout/IconCircleList"/>
    <dgm:cxn modelId="{1111E9FD-5C5F-4D0C-9810-6C57007FF69C}" type="presParOf" srcId="{8BE2CD6B-DAD1-4FCF-9E0C-6C2A5EA16472}" destId="{A76F417E-CD74-4ECF-BE81-D3455AAD4F83}" srcOrd="1" destOrd="0" presId="urn:microsoft.com/office/officeart/2018/2/layout/IconCircleList"/>
    <dgm:cxn modelId="{A754CCCF-A1C0-47BB-BF17-3911081DFCA9}" type="presParOf" srcId="{8BE2CD6B-DAD1-4FCF-9E0C-6C2A5EA16472}" destId="{E0578031-6D5F-415C-8FF4-D079073FC1CD}" srcOrd="2" destOrd="0" presId="urn:microsoft.com/office/officeart/2018/2/layout/IconCircleList"/>
    <dgm:cxn modelId="{E1388154-30F3-485F-A0AD-31CD1CE8FF30}" type="presParOf" srcId="{8BE2CD6B-DAD1-4FCF-9E0C-6C2A5EA16472}" destId="{C6DFB25D-FF0C-4CA7-9134-57B111A27C4E}" srcOrd="3" destOrd="0" presId="urn:microsoft.com/office/officeart/2018/2/layout/IconCircleList"/>
    <dgm:cxn modelId="{758EEB3B-F254-48C7-BD6E-C26B02A9E797}" type="presParOf" srcId="{0AB19FD5-3647-4E5F-BE7C-5BCBA8785BFD}" destId="{567CC2D7-E292-4D89-87C4-DC93556678A0}" srcOrd="3" destOrd="0" presId="urn:microsoft.com/office/officeart/2018/2/layout/IconCircleList"/>
    <dgm:cxn modelId="{AAB20D67-8F7B-4CF4-98F5-79A7698FFE4E}" type="presParOf" srcId="{0AB19FD5-3647-4E5F-BE7C-5BCBA8785BFD}" destId="{5A8ECC2A-8DF1-4CCC-B008-895586B8911A}" srcOrd="4" destOrd="0" presId="urn:microsoft.com/office/officeart/2018/2/layout/IconCircleList"/>
    <dgm:cxn modelId="{5212092A-4C1B-4673-BBDF-8583C3407949}" type="presParOf" srcId="{5A8ECC2A-8DF1-4CCC-B008-895586B8911A}" destId="{D9B095E5-F462-4FB2-A063-18586BEA4FC2}" srcOrd="0" destOrd="0" presId="urn:microsoft.com/office/officeart/2018/2/layout/IconCircleList"/>
    <dgm:cxn modelId="{6047D9FA-47AE-403B-8BE1-F1946F759427}" type="presParOf" srcId="{5A8ECC2A-8DF1-4CCC-B008-895586B8911A}" destId="{841C38CF-A0BF-4E54-B1CF-A71F428389D6}" srcOrd="1" destOrd="0" presId="urn:microsoft.com/office/officeart/2018/2/layout/IconCircleList"/>
    <dgm:cxn modelId="{2A94B33D-8349-47FC-B9A0-12CB57A5DEC8}" type="presParOf" srcId="{5A8ECC2A-8DF1-4CCC-B008-895586B8911A}" destId="{FD045587-6822-48D1-9F8A-EB586B131FF7}" srcOrd="2" destOrd="0" presId="urn:microsoft.com/office/officeart/2018/2/layout/IconCircleList"/>
    <dgm:cxn modelId="{D569BA70-0E73-41DA-9C24-181F69E9ABF9}" type="presParOf" srcId="{5A8ECC2A-8DF1-4CCC-B008-895586B8911A}" destId="{EF673EEA-E88D-4DF6-B4F1-550729FD7D5B}" srcOrd="3" destOrd="0" presId="urn:microsoft.com/office/officeart/2018/2/layout/IconCircleList"/>
    <dgm:cxn modelId="{3F6129B8-42C0-4128-AB93-036F75DD2DEE}" type="presParOf" srcId="{0AB19FD5-3647-4E5F-BE7C-5BCBA8785BFD}" destId="{D8157E8A-119F-4951-9973-E73824106028}" srcOrd="5" destOrd="0" presId="urn:microsoft.com/office/officeart/2018/2/layout/IconCircleList"/>
    <dgm:cxn modelId="{9E66856A-9D19-4246-BB9C-C3B3585B86A7}" type="presParOf" srcId="{0AB19FD5-3647-4E5F-BE7C-5BCBA8785BFD}" destId="{790798F8-E20A-4559-9AA0-28ADB64666B5}" srcOrd="6" destOrd="0" presId="urn:microsoft.com/office/officeart/2018/2/layout/IconCircleList"/>
    <dgm:cxn modelId="{6DA014A8-FDF1-410D-B17D-3F7E134709D2}" type="presParOf" srcId="{790798F8-E20A-4559-9AA0-28ADB64666B5}" destId="{CF6A0D49-B24B-4C1C-9131-E83A0F2361F9}" srcOrd="0" destOrd="0" presId="urn:microsoft.com/office/officeart/2018/2/layout/IconCircleList"/>
    <dgm:cxn modelId="{B7245811-B139-4243-BA82-4225F9C47858}" type="presParOf" srcId="{790798F8-E20A-4559-9AA0-28ADB64666B5}" destId="{96268146-3A51-4BCF-88BF-BC58C0F23E91}" srcOrd="1" destOrd="0" presId="urn:microsoft.com/office/officeart/2018/2/layout/IconCircleList"/>
    <dgm:cxn modelId="{65A08047-E5CE-4BFA-9A05-2257162702A1}" type="presParOf" srcId="{790798F8-E20A-4559-9AA0-28ADB64666B5}" destId="{33075B05-09AF-4305-BA2F-4F15AB47DE37}" srcOrd="2" destOrd="0" presId="urn:microsoft.com/office/officeart/2018/2/layout/IconCircleList"/>
    <dgm:cxn modelId="{C9B34DC9-CDF6-472C-BE94-C8D0AEDF0B05}" type="presParOf" srcId="{790798F8-E20A-4559-9AA0-28ADB64666B5}" destId="{97F5A0F4-F941-44E4-B8DD-11A3FD3AAD40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A802C0-9F48-42CE-AF8E-291E350CDE22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E2C58F0-74F6-47F3-8B5D-0224860A401D}">
      <dgm:prSet/>
      <dgm:spPr/>
      <dgm:t>
        <a:bodyPr/>
        <a:lstStyle/>
        <a:p>
          <a:pPr algn="ctr"/>
          <a:r>
            <a:rPr lang="en-US" dirty="0">
              <a:solidFill>
                <a:schemeClr val="tx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Keywords</a:t>
          </a:r>
          <a:endParaRPr lang="en-US" dirty="0">
            <a:solidFill>
              <a:schemeClr val="tx1"/>
            </a:solidFill>
          </a:endParaRPr>
        </a:p>
        <a:p>
          <a:pPr algn="ctr"/>
          <a:r>
            <a:rPr lang="en-US" dirty="0">
              <a:solidFill>
                <a:schemeClr val="tx1"/>
              </a:solidFill>
            </a:rPr>
            <a:t> Subject Headings</a:t>
          </a:r>
        </a:p>
      </dgm:t>
    </dgm:pt>
    <dgm:pt modelId="{E780B721-98AD-4EA5-BAAB-0508C700BAF8}" type="parTrans" cxnId="{CD5ABC9E-AC08-4F6D-B3A2-72F2AE6D9554}">
      <dgm:prSet/>
      <dgm:spPr/>
      <dgm:t>
        <a:bodyPr/>
        <a:lstStyle/>
        <a:p>
          <a:endParaRPr lang="en-US"/>
        </a:p>
      </dgm:t>
    </dgm:pt>
    <dgm:pt modelId="{A2FAF7D2-7247-4819-9966-AA4CFCC9CCFA}" type="sibTrans" cxnId="{CD5ABC9E-AC08-4F6D-B3A2-72F2AE6D9554}">
      <dgm:prSet/>
      <dgm:spPr/>
      <dgm:t>
        <a:bodyPr/>
        <a:lstStyle/>
        <a:p>
          <a:endParaRPr lang="en-US"/>
        </a:p>
      </dgm:t>
    </dgm:pt>
    <dgm:pt modelId="{FE24869C-0851-40D1-A78D-8781836EAE4B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Operators</a:t>
          </a:r>
        </a:p>
        <a:p>
          <a:r>
            <a:rPr lang="en-US" dirty="0">
              <a:solidFill>
                <a:schemeClr val="tx1"/>
              </a:solidFill>
            </a:rPr>
            <a:t> </a:t>
          </a:r>
          <a:r>
            <a:rPr lang="en-US" dirty="0">
              <a:solidFill>
                <a:schemeClr val="tx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AND, OR, NOT</a:t>
          </a:r>
          <a:endParaRPr lang="en-US" dirty="0">
            <a:solidFill>
              <a:schemeClr val="tx1"/>
            </a:solidFill>
          </a:endParaRPr>
        </a:p>
      </dgm:t>
    </dgm:pt>
    <dgm:pt modelId="{988EA07F-6D3F-4BE4-9B26-1630E728B81C}" type="parTrans" cxnId="{8F8447FF-9372-448C-AE72-61A2C6E13271}">
      <dgm:prSet/>
      <dgm:spPr/>
      <dgm:t>
        <a:bodyPr/>
        <a:lstStyle/>
        <a:p>
          <a:endParaRPr lang="en-US"/>
        </a:p>
      </dgm:t>
    </dgm:pt>
    <dgm:pt modelId="{0447B720-F290-40F1-A432-C22F8D2F8312}" type="sibTrans" cxnId="{8F8447FF-9372-448C-AE72-61A2C6E13271}">
      <dgm:prSet/>
      <dgm:spPr/>
      <dgm:t>
        <a:bodyPr/>
        <a:lstStyle/>
        <a:p>
          <a:endParaRPr lang="en-US"/>
        </a:p>
      </dgm:t>
    </dgm:pt>
    <dgm:pt modelId="{96E7F7E5-346E-48F5-BB94-7CF659C0DCEA}">
      <dgm:prSet custT="1"/>
      <dgm:spPr/>
      <dgm:t>
        <a:bodyPr/>
        <a:lstStyle/>
        <a:p>
          <a:r>
            <a:rPr lang="en-US" sz="3000" dirty="0">
              <a:solidFill>
                <a:schemeClr val="tx1"/>
              </a:solidFill>
            </a:rPr>
            <a:t>Short Cuts </a:t>
          </a:r>
        </a:p>
        <a:p>
          <a:r>
            <a:rPr lang="en-US" sz="1800" dirty="0">
              <a:solidFill>
                <a:schemeClr val="tx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Truncation (*)</a:t>
          </a:r>
          <a:r>
            <a:rPr lang="en-US" sz="1800" dirty="0">
              <a:solidFill>
                <a:schemeClr val="tx1"/>
              </a:solidFill>
            </a:rPr>
            <a:t>, </a:t>
          </a:r>
          <a:r>
            <a:rPr lang="en-US" sz="1800" dirty="0">
              <a:solidFill>
                <a:schemeClr val="tx1"/>
              </a:solidFill>
              <a:hlinkClick xmlns:r="http://schemas.openxmlformats.org/officeDocument/2006/relationships"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Exact Phrase Search (“”)</a:t>
          </a:r>
          <a:r>
            <a:rPr lang="en-US" sz="1800" dirty="0">
              <a:solidFill>
                <a:schemeClr val="tx1"/>
              </a:solidFill>
            </a:rPr>
            <a:t>, Wildcards (!/?), Proximity Searching (N / W)</a:t>
          </a:r>
        </a:p>
      </dgm:t>
    </dgm:pt>
    <dgm:pt modelId="{451F9E52-3FFB-4DCF-AFB6-F37BE48DBA1D}" type="parTrans" cxnId="{D52E83ED-6E28-4326-9335-F0CB902E535D}">
      <dgm:prSet/>
      <dgm:spPr/>
      <dgm:t>
        <a:bodyPr/>
        <a:lstStyle/>
        <a:p>
          <a:endParaRPr lang="en-US"/>
        </a:p>
      </dgm:t>
    </dgm:pt>
    <dgm:pt modelId="{26B6BDE8-F65F-497D-ADFD-D64EB3E23822}" type="sibTrans" cxnId="{D52E83ED-6E28-4326-9335-F0CB902E535D}">
      <dgm:prSet/>
      <dgm:spPr/>
      <dgm:t>
        <a:bodyPr/>
        <a:lstStyle/>
        <a:p>
          <a:endParaRPr lang="en-US"/>
        </a:p>
      </dgm:t>
    </dgm:pt>
    <dgm:pt modelId="{B97057E6-84E8-474C-B33A-6D8858185F5A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Author Searching</a:t>
          </a:r>
        </a:p>
      </dgm:t>
    </dgm:pt>
    <dgm:pt modelId="{BA74B004-374E-4F99-8228-14E9D0085244}" type="parTrans" cxnId="{8170F5D6-2C41-46A0-99D7-B4E3BBF7568B}">
      <dgm:prSet/>
      <dgm:spPr/>
      <dgm:t>
        <a:bodyPr/>
        <a:lstStyle/>
        <a:p>
          <a:endParaRPr lang="en-US"/>
        </a:p>
      </dgm:t>
    </dgm:pt>
    <dgm:pt modelId="{CEDC8214-3F3B-4AE2-8724-8BDDC68FFF06}" type="sibTrans" cxnId="{8170F5D6-2C41-46A0-99D7-B4E3BBF7568B}">
      <dgm:prSet/>
      <dgm:spPr/>
      <dgm:t>
        <a:bodyPr/>
        <a:lstStyle/>
        <a:p>
          <a:endParaRPr lang="en-US"/>
        </a:p>
      </dgm:t>
    </dgm:pt>
    <dgm:pt modelId="{71ABDDCB-68F9-4365-A1C0-BF1686AE9170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  <a:hlinkClick xmlns:r="http://schemas.openxmlformats.org/officeDocument/2006/relationships"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Forward and Backward Citation Chaining</a:t>
          </a:r>
          <a:endParaRPr lang="en-US" dirty="0">
            <a:solidFill>
              <a:schemeClr val="tx1"/>
            </a:solidFill>
          </a:endParaRPr>
        </a:p>
      </dgm:t>
    </dgm:pt>
    <dgm:pt modelId="{506CB3DA-AF9D-4688-9D1D-F228D8BB4D5C}" type="parTrans" cxnId="{9FFC22EA-B05A-4E6B-8607-C9B8C008D055}">
      <dgm:prSet/>
      <dgm:spPr/>
      <dgm:t>
        <a:bodyPr/>
        <a:lstStyle/>
        <a:p>
          <a:endParaRPr lang="en-US"/>
        </a:p>
      </dgm:t>
    </dgm:pt>
    <dgm:pt modelId="{E3863A40-D0B9-467E-B84D-0ABD13F3F0FE}" type="sibTrans" cxnId="{9FFC22EA-B05A-4E6B-8607-C9B8C008D055}">
      <dgm:prSet/>
      <dgm:spPr/>
      <dgm:t>
        <a:bodyPr/>
        <a:lstStyle/>
        <a:p>
          <a:endParaRPr lang="en-US"/>
        </a:p>
      </dgm:t>
    </dgm:pt>
    <dgm:pt modelId="{09226FFC-CE0A-4008-A049-450C0B771CF9}" type="pres">
      <dgm:prSet presAssocID="{52A802C0-9F48-42CE-AF8E-291E350CDE22}" presName="diagram" presStyleCnt="0">
        <dgm:presLayoutVars>
          <dgm:dir/>
          <dgm:resizeHandles val="exact"/>
        </dgm:presLayoutVars>
      </dgm:prSet>
      <dgm:spPr/>
    </dgm:pt>
    <dgm:pt modelId="{713ED802-B197-4A67-893E-4F954777A8BE}" type="pres">
      <dgm:prSet presAssocID="{AE2C58F0-74F6-47F3-8B5D-0224860A401D}" presName="node" presStyleLbl="node1" presStyleIdx="0" presStyleCnt="5">
        <dgm:presLayoutVars>
          <dgm:bulletEnabled val="1"/>
        </dgm:presLayoutVars>
      </dgm:prSet>
      <dgm:spPr/>
    </dgm:pt>
    <dgm:pt modelId="{2DF99691-0D29-4F65-9F81-3DA09B0E530E}" type="pres">
      <dgm:prSet presAssocID="{A2FAF7D2-7247-4819-9966-AA4CFCC9CCFA}" presName="sibTrans" presStyleCnt="0"/>
      <dgm:spPr/>
    </dgm:pt>
    <dgm:pt modelId="{D2ADB46A-3EE1-4797-8DAC-72E2B5ABEED3}" type="pres">
      <dgm:prSet presAssocID="{FE24869C-0851-40D1-A78D-8781836EAE4B}" presName="node" presStyleLbl="node1" presStyleIdx="1" presStyleCnt="5">
        <dgm:presLayoutVars>
          <dgm:bulletEnabled val="1"/>
        </dgm:presLayoutVars>
      </dgm:prSet>
      <dgm:spPr/>
    </dgm:pt>
    <dgm:pt modelId="{ECE589C3-9F76-4B39-9A79-0799FB20253A}" type="pres">
      <dgm:prSet presAssocID="{0447B720-F290-40F1-A432-C22F8D2F8312}" presName="sibTrans" presStyleCnt="0"/>
      <dgm:spPr/>
    </dgm:pt>
    <dgm:pt modelId="{D3037F10-9374-4E63-8F40-DE8F704F149C}" type="pres">
      <dgm:prSet presAssocID="{96E7F7E5-346E-48F5-BB94-7CF659C0DCEA}" presName="node" presStyleLbl="node1" presStyleIdx="2" presStyleCnt="5">
        <dgm:presLayoutVars>
          <dgm:bulletEnabled val="1"/>
        </dgm:presLayoutVars>
      </dgm:prSet>
      <dgm:spPr/>
    </dgm:pt>
    <dgm:pt modelId="{7B3C4A72-734D-47AD-B155-2C4E067E5AE0}" type="pres">
      <dgm:prSet presAssocID="{26B6BDE8-F65F-497D-ADFD-D64EB3E23822}" presName="sibTrans" presStyleCnt="0"/>
      <dgm:spPr/>
    </dgm:pt>
    <dgm:pt modelId="{1B9F20AA-223B-4619-9697-81E04C277DAB}" type="pres">
      <dgm:prSet presAssocID="{B97057E6-84E8-474C-B33A-6D8858185F5A}" presName="node" presStyleLbl="node1" presStyleIdx="3" presStyleCnt="5">
        <dgm:presLayoutVars>
          <dgm:bulletEnabled val="1"/>
        </dgm:presLayoutVars>
      </dgm:prSet>
      <dgm:spPr/>
    </dgm:pt>
    <dgm:pt modelId="{1198231D-B6F7-4510-95E6-C1B37A99085C}" type="pres">
      <dgm:prSet presAssocID="{CEDC8214-3F3B-4AE2-8724-8BDDC68FFF06}" presName="sibTrans" presStyleCnt="0"/>
      <dgm:spPr/>
    </dgm:pt>
    <dgm:pt modelId="{17189D62-732C-4955-B4DD-F83CA6FF189D}" type="pres">
      <dgm:prSet presAssocID="{71ABDDCB-68F9-4365-A1C0-BF1686AE9170}" presName="node" presStyleLbl="node1" presStyleIdx="4" presStyleCnt="5">
        <dgm:presLayoutVars>
          <dgm:bulletEnabled val="1"/>
        </dgm:presLayoutVars>
      </dgm:prSet>
      <dgm:spPr/>
    </dgm:pt>
  </dgm:ptLst>
  <dgm:cxnLst>
    <dgm:cxn modelId="{0D452517-17DB-4170-B8B0-E3E6DD2FF29C}" type="presOf" srcId="{AE2C58F0-74F6-47F3-8B5D-0224860A401D}" destId="{713ED802-B197-4A67-893E-4F954777A8BE}" srcOrd="0" destOrd="0" presId="urn:microsoft.com/office/officeart/2005/8/layout/default"/>
    <dgm:cxn modelId="{BA138F21-B9CB-4983-A71A-09A1620E359E}" type="presOf" srcId="{FE24869C-0851-40D1-A78D-8781836EAE4B}" destId="{D2ADB46A-3EE1-4797-8DAC-72E2B5ABEED3}" srcOrd="0" destOrd="0" presId="urn:microsoft.com/office/officeart/2005/8/layout/default"/>
    <dgm:cxn modelId="{4F817263-EB52-4C58-80C6-314AD6782987}" type="presOf" srcId="{71ABDDCB-68F9-4365-A1C0-BF1686AE9170}" destId="{17189D62-732C-4955-B4DD-F83CA6FF189D}" srcOrd="0" destOrd="0" presId="urn:microsoft.com/office/officeart/2005/8/layout/default"/>
    <dgm:cxn modelId="{93D8075A-91DB-440B-A91D-31D343674E83}" type="presOf" srcId="{96E7F7E5-346E-48F5-BB94-7CF659C0DCEA}" destId="{D3037F10-9374-4E63-8F40-DE8F704F149C}" srcOrd="0" destOrd="0" presId="urn:microsoft.com/office/officeart/2005/8/layout/default"/>
    <dgm:cxn modelId="{CD5ABC9E-AC08-4F6D-B3A2-72F2AE6D9554}" srcId="{52A802C0-9F48-42CE-AF8E-291E350CDE22}" destId="{AE2C58F0-74F6-47F3-8B5D-0224860A401D}" srcOrd="0" destOrd="0" parTransId="{E780B721-98AD-4EA5-BAAB-0508C700BAF8}" sibTransId="{A2FAF7D2-7247-4819-9966-AA4CFCC9CCFA}"/>
    <dgm:cxn modelId="{AA9CF7BA-BB2F-4B1A-98B9-DE20B403A3F2}" type="presOf" srcId="{52A802C0-9F48-42CE-AF8E-291E350CDE22}" destId="{09226FFC-CE0A-4008-A049-450C0B771CF9}" srcOrd="0" destOrd="0" presId="urn:microsoft.com/office/officeart/2005/8/layout/default"/>
    <dgm:cxn modelId="{8170F5D6-2C41-46A0-99D7-B4E3BBF7568B}" srcId="{52A802C0-9F48-42CE-AF8E-291E350CDE22}" destId="{B97057E6-84E8-474C-B33A-6D8858185F5A}" srcOrd="3" destOrd="0" parTransId="{BA74B004-374E-4F99-8228-14E9D0085244}" sibTransId="{CEDC8214-3F3B-4AE2-8724-8BDDC68FFF06}"/>
    <dgm:cxn modelId="{0DF0C6E6-22BD-437B-B7C6-8F91CE2D75D0}" type="presOf" srcId="{B97057E6-84E8-474C-B33A-6D8858185F5A}" destId="{1B9F20AA-223B-4619-9697-81E04C277DAB}" srcOrd="0" destOrd="0" presId="urn:microsoft.com/office/officeart/2005/8/layout/default"/>
    <dgm:cxn modelId="{9FFC22EA-B05A-4E6B-8607-C9B8C008D055}" srcId="{52A802C0-9F48-42CE-AF8E-291E350CDE22}" destId="{71ABDDCB-68F9-4365-A1C0-BF1686AE9170}" srcOrd="4" destOrd="0" parTransId="{506CB3DA-AF9D-4688-9D1D-F228D8BB4D5C}" sibTransId="{E3863A40-D0B9-467E-B84D-0ABD13F3F0FE}"/>
    <dgm:cxn modelId="{D52E83ED-6E28-4326-9335-F0CB902E535D}" srcId="{52A802C0-9F48-42CE-AF8E-291E350CDE22}" destId="{96E7F7E5-346E-48F5-BB94-7CF659C0DCEA}" srcOrd="2" destOrd="0" parTransId="{451F9E52-3FFB-4DCF-AFB6-F37BE48DBA1D}" sibTransId="{26B6BDE8-F65F-497D-ADFD-D64EB3E23822}"/>
    <dgm:cxn modelId="{8F8447FF-9372-448C-AE72-61A2C6E13271}" srcId="{52A802C0-9F48-42CE-AF8E-291E350CDE22}" destId="{FE24869C-0851-40D1-A78D-8781836EAE4B}" srcOrd="1" destOrd="0" parTransId="{988EA07F-6D3F-4BE4-9B26-1630E728B81C}" sibTransId="{0447B720-F290-40F1-A432-C22F8D2F8312}"/>
    <dgm:cxn modelId="{B32A425F-CCFA-49E4-AFD8-8DB570A3CEBF}" type="presParOf" srcId="{09226FFC-CE0A-4008-A049-450C0B771CF9}" destId="{713ED802-B197-4A67-893E-4F954777A8BE}" srcOrd="0" destOrd="0" presId="urn:microsoft.com/office/officeart/2005/8/layout/default"/>
    <dgm:cxn modelId="{62E0DA01-0AA8-411D-8A12-94DA60A52D8B}" type="presParOf" srcId="{09226FFC-CE0A-4008-A049-450C0B771CF9}" destId="{2DF99691-0D29-4F65-9F81-3DA09B0E530E}" srcOrd="1" destOrd="0" presId="urn:microsoft.com/office/officeart/2005/8/layout/default"/>
    <dgm:cxn modelId="{7C28CF92-D9B8-482D-B202-EBA78E18D1DE}" type="presParOf" srcId="{09226FFC-CE0A-4008-A049-450C0B771CF9}" destId="{D2ADB46A-3EE1-4797-8DAC-72E2B5ABEED3}" srcOrd="2" destOrd="0" presId="urn:microsoft.com/office/officeart/2005/8/layout/default"/>
    <dgm:cxn modelId="{EB86EED6-D638-4A7A-8723-23CA16256CC5}" type="presParOf" srcId="{09226FFC-CE0A-4008-A049-450C0B771CF9}" destId="{ECE589C3-9F76-4B39-9A79-0799FB20253A}" srcOrd="3" destOrd="0" presId="urn:microsoft.com/office/officeart/2005/8/layout/default"/>
    <dgm:cxn modelId="{C81D4D59-5629-46D6-953E-2B93E1087A41}" type="presParOf" srcId="{09226FFC-CE0A-4008-A049-450C0B771CF9}" destId="{D3037F10-9374-4E63-8F40-DE8F704F149C}" srcOrd="4" destOrd="0" presId="urn:microsoft.com/office/officeart/2005/8/layout/default"/>
    <dgm:cxn modelId="{FCBFCDCC-2B4D-436E-86C0-9FEBB6CE47F7}" type="presParOf" srcId="{09226FFC-CE0A-4008-A049-450C0B771CF9}" destId="{7B3C4A72-734D-47AD-B155-2C4E067E5AE0}" srcOrd="5" destOrd="0" presId="urn:microsoft.com/office/officeart/2005/8/layout/default"/>
    <dgm:cxn modelId="{2F8735A5-9CC4-4D03-B720-8CD635991EC6}" type="presParOf" srcId="{09226FFC-CE0A-4008-A049-450C0B771CF9}" destId="{1B9F20AA-223B-4619-9697-81E04C277DAB}" srcOrd="6" destOrd="0" presId="urn:microsoft.com/office/officeart/2005/8/layout/default"/>
    <dgm:cxn modelId="{12A7941C-BE60-410E-B3A0-197B34BFA83D}" type="presParOf" srcId="{09226FFC-CE0A-4008-A049-450C0B771CF9}" destId="{1198231D-B6F7-4510-95E6-C1B37A99085C}" srcOrd="7" destOrd="0" presId="urn:microsoft.com/office/officeart/2005/8/layout/default"/>
    <dgm:cxn modelId="{22B84777-99E9-45F2-B590-F33C4507630C}" type="presParOf" srcId="{09226FFC-CE0A-4008-A049-450C0B771CF9}" destId="{17189D62-732C-4955-B4DD-F83CA6FF189D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D3441C5-2E33-4B18-A279-F9601D3B32BD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841F924-8B6D-4B5C-9F45-45CB096700A6}">
      <dgm:prSet/>
      <dgm:spPr/>
      <dgm:t>
        <a:bodyPr/>
        <a:lstStyle/>
        <a:p>
          <a:r>
            <a:rPr lang="en-US" dirty="0"/>
            <a:t>Quick Demonstration of EAGLESearch. (Multi-disciplinary) </a:t>
          </a:r>
        </a:p>
      </dgm:t>
    </dgm:pt>
    <dgm:pt modelId="{30A71848-6BE4-4FCB-849C-4E720B03BE46}" type="parTrans" cxnId="{CA3BD669-099B-4373-BF60-5B5CC18EB5DF}">
      <dgm:prSet/>
      <dgm:spPr/>
      <dgm:t>
        <a:bodyPr/>
        <a:lstStyle/>
        <a:p>
          <a:endParaRPr lang="en-US"/>
        </a:p>
      </dgm:t>
    </dgm:pt>
    <dgm:pt modelId="{5F953735-B2A6-4D74-8CD6-112272EC8FFD}" type="sibTrans" cxnId="{CA3BD669-099B-4373-BF60-5B5CC18EB5DF}">
      <dgm:prSet/>
      <dgm:spPr/>
      <dgm:t>
        <a:bodyPr/>
        <a:lstStyle/>
        <a:p>
          <a:endParaRPr lang="en-US"/>
        </a:p>
      </dgm:t>
    </dgm:pt>
    <dgm:pt modelId="{792B033B-5874-4660-85DA-80251106ADFF}">
      <dgm:prSet/>
      <dgm:spPr/>
      <dgm:t>
        <a:bodyPr/>
        <a:lstStyle/>
        <a:p>
          <a:r>
            <a:rPr lang="en-US"/>
            <a:t>How to find subject specific databases</a:t>
          </a:r>
        </a:p>
      </dgm:t>
    </dgm:pt>
    <dgm:pt modelId="{5854F467-C696-4D70-BF11-30BA64D70DC6}" type="parTrans" cxnId="{0DB8E59C-2E48-4BD0-9868-0D980BD714D5}">
      <dgm:prSet/>
      <dgm:spPr/>
      <dgm:t>
        <a:bodyPr/>
        <a:lstStyle/>
        <a:p>
          <a:endParaRPr lang="en-US"/>
        </a:p>
      </dgm:t>
    </dgm:pt>
    <dgm:pt modelId="{C273CB65-1659-406C-8B39-D6129FDB1848}" type="sibTrans" cxnId="{0DB8E59C-2E48-4BD0-9868-0D980BD714D5}">
      <dgm:prSet/>
      <dgm:spPr/>
      <dgm:t>
        <a:bodyPr/>
        <a:lstStyle/>
        <a:p>
          <a:endParaRPr lang="en-US"/>
        </a:p>
      </dgm:t>
    </dgm:pt>
    <dgm:pt modelId="{B743FA45-3BBE-4BC5-A9BE-5336E9FD6C1C}">
      <dgm:prSet/>
      <dgm:spPr/>
      <dgm:t>
        <a:bodyPr/>
        <a:lstStyle/>
        <a:p>
          <a:r>
            <a:rPr lang="en-US" dirty="0"/>
            <a:t>Searching Journals </a:t>
          </a:r>
        </a:p>
      </dgm:t>
    </dgm:pt>
    <dgm:pt modelId="{BB2CF5D0-9DC2-4560-8F82-AB56C7844C99}" type="parTrans" cxnId="{CE7950C2-723A-45BD-9FC3-C0422911B98C}">
      <dgm:prSet/>
      <dgm:spPr/>
      <dgm:t>
        <a:bodyPr/>
        <a:lstStyle/>
        <a:p>
          <a:endParaRPr lang="en-US"/>
        </a:p>
      </dgm:t>
    </dgm:pt>
    <dgm:pt modelId="{EC0DD35E-7315-49DA-8B37-196EBA9D525B}" type="sibTrans" cxnId="{CE7950C2-723A-45BD-9FC3-C0422911B98C}">
      <dgm:prSet/>
      <dgm:spPr/>
      <dgm:t>
        <a:bodyPr/>
        <a:lstStyle/>
        <a:p>
          <a:endParaRPr lang="en-US"/>
        </a:p>
      </dgm:t>
    </dgm:pt>
    <dgm:pt modelId="{7021DF9A-4C08-4CB7-AE77-0EBC76F109A5}">
      <dgm:prSet/>
      <dgm:spPr/>
      <dgm:t>
        <a:bodyPr/>
        <a:lstStyle/>
        <a:p>
          <a:r>
            <a:rPr lang="en-US"/>
            <a:t>Research Guides</a:t>
          </a:r>
        </a:p>
      </dgm:t>
    </dgm:pt>
    <dgm:pt modelId="{3AF28317-BD51-4700-B3EF-22B0BF9B7A39}" type="parTrans" cxnId="{2B4CEC56-5749-4A79-87FD-29ECAC3AC518}">
      <dgm:prSet/>
      <dgm:spPr/>
      <dgm:t>
        <a:bodyPr/>
        <a:lstStyle/>
        <a:p>
          <a:endParaRPr lang="en-US"/>
        </a:p>
      </dgm:t>
    </dgm:pt>
    <dgm:pt modelId="{ADB79D40-AF5D-4865-B235-744E2DBBA1F1}" type="sibTrans" cxnId="{2B4CEC56-5749-4A79-87FD-29ECAC3AC518}">
      <dgm:prSet/>
      <dgm:spPr/>
      <dgm:t>
        <a:bodyPr/>
        <a:lstStyle/>
        <a:p>
          <a:endParaRPr lang="en-US"/>
        </a:p>
      </dgm:t>
    </dgm:pt>
    <dgm:pt modelId="{77D4336C-A712-440F-B0E0-C7E90C66BE23}" type="pres">
      <dgm:prSet presAssocID="{BD3441C5-2E33-4B18-A279-F9601D3B32BD}" presName="outerComposite" presStyleCnt="0">
        <dgm:presLayoutVars>
          <dgm:chMax val="5"/>
          <dgm:dir/>
          <dgm:resizeHandles val="exact"/>
        </dgm:presLayoutVars>
      </dgm:prSet>
      <dgm:spPr/>
    </dgm:pt>
    <dgm:pt modelId="{101DE14F-B980-44ED-8A50-D82928624FD1}" type="pres">
      <dgm:prSet presAssocID="{BD3441C5-2E33-4B18-A279-F9601D3B32BD}" presName="dummyMaxCanvas" presStyleCnt="0">
        <dgm:presLayoutVars/>
      </dgm:prSet>
      <dgm:spPr/>
    </dgm:pt>
    <dgm:pt modelId="{C48DE3EB-FBE3-4A77-BFA9-3FD814793676}" type="pres">
      <dgm:prSet presAssocID="{BD3441C5-2E33-4B18-A279-F9601D3B32BD}" presName="FourNodes_1" presStyleLbl="node1" presStyleIdx="0" presStyleCnt="4">
        <dgm:presLayoutVars>
          <dgm:bulletEnabled val="1"/>
        </dgm:presLayoutVars>
      </dgm:prSet>
      <dgm:spPr/>
    </dgm:pt>
    <dgm:pt modelId="{5915197A-087A-4FD1-B265-6F6BFAE3771A}" type="pres">
      <dgm:prSet presAssocID="{BD3441C5-2E33-4B18-A279-F9601D3B32BD}" presName="FourNodes_2" presStyleLbl="node1" presStyleIdx="1" presStyleCnt="4">
        <dgm:presLayoutVars>
          <dgm:bulletEnabled val="1"/>
        </dgm:presLayoutVars>
      </dgm:prSet>
      <dgm:spPr/>
    </dgm:pt>
    <dgm:pt modelId="{B1ED51F8-1046-4956-BDB5-FEE70AB96E79}" type="pres">
      <dgm:prSet presAssocID="{BD3441C5-2E33-4B18-A279-F9601D3B32BD}" presName="FourNodes_3" presStyleLbl="node1" presStyleIdx="2" presStyleCnt="4">
        <dgm:presLayoutVars>
          <dgm:bulletEnabled val="1"/>
        </dgm:presLayoutVars>
      </dgm:prSet>
      <dgm:spPr/>
    </dgm:pt>
    <dgm:pt modelId="{87DA98B7-79DC-484B-B777-F6921DEDFAE9}" type="pres">
      <dgm:prSet presAssocID="{BD3441C5-2E33-4B18-A279-F9601D3B32BD}" presName="FourNodes_4" presStyleLbl="node1" presStyleIdx="3" presStyleCnt="4">
        <dgm:presLayoutVars>
          <dgm:bulletEnabled val="1"/>
        </dgm:presLayoutVars>
      </dgm:prSet>
      <dgm:spPr/>
    </dgm:pt>
    <dgm:pt modelId="{FA0EE4C3-820B-4C7D-A22B-4D5A97B873A7}" type="pres">
      <dgm:prSet presAssocID="{BD3441C5-2E33-4B18-A279-F9601D3B32BD}" presName="FourConn_1-2" presStyleLbl="fgAccFollowNode1" presStyleIdx="0" presStyleCnt="3">
        <dgm:presLayoutVars>
          <dgm:bulletEnabled val="1"/>
        </dgm:presLayoutVars>
      </dgm:prSet>
      <dgm:spPr/>
    </dgm:pt>
    <dgm:pt modelId="{8D946B8B-C05B-4875-BB12-820AC3CC2AAD}" type="pres">
      <dgm:prSet presAssocID="{BD3441C5-2E33-4B18-A279-F9601D3B32BD}" presName="FourConn_2-3" presStyleLbl="fgAccFollowNode1" presStyleIdx="1" presStyleCnt="3">
        <dgm:presLayoutVars>
          <dgm:bulletEnabled val="1"/>
        </dgm:presLayoutVars>
      </dgm:prSet>
      <dgm:spPr/>
    </dgm:pt>
    <dgm:pt modelId="{C867364B-7303-4055-8220-FEB9770B6A03}" type="pres">
      <dgm:prSet presAssocID="{BD3441C5-2E33-4B18-A279-F9601D3B32BD}" presName="FourConn_3-4" presStyleLbl="fgAccFollowNode1" presStyleIdx="2" presStyleCnt="3">
        <dgm:presLayoutVars>
          <dgm:bulletEnabled val="1"/>
        </dgm:presLayoutVars>
      </dgm:prSet>
      <dgm:spPr/>
    </dgm:pt>
    <dgm:pt modelId="{7843B436-4233-474A-B558-153225E75487}" type="pres">
      <dgm:prSet presAssocID="{BD3441C5-2E33-4B18-A279-F9601D3B32BD}" presName="FourNodes_1_text" presStyleLbl="node1" presStyleIdx="3" presStyleCnt="4">
        <dgm:presLayoutVars>
          <dgm:bulletEnabled val="1"/>
        </dgm:presLayoutVars>
      </dgm:prSet>
      <dgm:spPr/>
    </dgm:pt>
    <dgm:pt modelId="{9D30AB90-7512-4424-B154-22B046D6F05E}" type="pres">
      <dgm:prSet presAssocID="{BD3441C5-2E33-4B18-A279-F9601D3B32BD}" presName="FourNodes_2_text" presStyleLbl="node1" presStyleIdx="3" presStyleCnt="4">
        <dgm:presLayoutVars>
          <dgm:bulletEnabled val="1"/>
        </dgm:presLayoutVars>
      </dgm:prSet>
      <dgm:spPr/>
    </dgm:pt>
    <dgm:pt modelId="{99FFF529-E839-46A5-B787-84424EC450F5}" type="pres">
      <dgm:prSet presAssocID="{BD3441C5-2E33-4B18-A279-F9601D3B32BD}" presName="FourNodes_3_text" presStyleLbl="node1" presStyleIdx="3" presStyleCnt="4">
        <dgm:presLayoutVars>
          <dgm:bulletEnabled val="1"/>
        </dgm:presLayoutVars>
      </dgm:prSet>
      <dgm:spPr/>
    </dgm:pt>
    <dgm:pt modelId="{BCBD475C-9B53-4AC2-9CF4-520FF7BF70E0}" type="pres">
      <dgm:prSet presAssocID="{BD3441C5-2E33-4B18-A279-F9601D3B32BD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2D093B11-507C-41FA-ADC9-0B1315314705}" type="presOf" srcId="{C273CB65-1659-406C-8B39-D6129FDB1848}" destId="{C867364B-7303-4055-8220-FEB9770B6A03}" srcOrd="0" destOrd="0" presId="urn:microsoft.com/office/officeart/2005/8/layout/vProcess5"/>
    <dgm:cxn modelId="{2286EC15-CD44-4140-AC83-CCD630881005}" type="presOf" srcId="{BD3441C5-2E33-4B18-A279-F9601D3B32BD}" destId="{77D4336C-A712-440F-B0E0-C7E90C66BE23}" srcOrd="0" destOrd="0" presId="urn:microsoft.com/office/officeart/2005/8/layout/vProcess5"/>
    <dgm:cxn modelId="{588B122F-9AC5-4CD9-BA9E-A6B52D786199}" type="presOf" srcId="{2841F924-8B6D-4B5C-9F45-45CB096700A6}" destId="{7843B436-4233-474A-B558-153225E75487}" srcOrd="1" destOrd="0" presId="urn:microsoft.com/office/officeart/2005/8/layout/vProcess5"/>
    <dgm:cxn modelId="{4329A947-FD63-4533-8AC8-C0B61945DE57}" type="presOf" srcId="{5F953735-B2A6-4D74-8CD6-112272EC8FFD}" destId="{FA0EE4C3-820B-4C7D-A22B-4D5A97B873A7}" srcOrd="0" destOrd="0" presId="urn:microsoft.com/office/officeart/2005/8/layout/vProcess5"/>
    <dgm:cxn modelId="{CA3BD669-099B-4373-BF60-5B5CC18EB5DF}" srcId="{BD3441C5-2E33-4B18-A279-F9601D3B32BD}" destId="{2841F924-8B6D-4B5C-9F45-45CB096700A6}" srcOrd="0" destOrd="0" parTransId="{30A71848-6BE4-4FCB-849C-4E720B03BE46}" sibTransId="{5F953735-B2A6-4D74-8CD6-112272EC8FFD}"/>
    <dgm:cxn modelId="{FB82E94A-BF80-4BA7-BA5B-C6EBBA3E351F}" type="presOf" srcId="{7021DF9A-4C08-4CB7-AE77-0EBC76F109A5}" destId="{5915197A-087A-4FD1-B265-6F6BFAE3771A}" srcOrd="0" destOrd="0" presId="urn:microsoft.com/office/officeart/2005/8/layout/vProcess5"/>
    <dgm:cxn modelId="{BC588A4B-E345-430A-A8A1-20BA5FD786FA}" type="presOf" srcId="{2841F924-8B6D-4B5C-9F45-45CB096700A6}" destId="{C48DE3EB-FBE3-4A77-BFA9-3FD814793676}" srcOrd="0" destOrd="0" presId="urn:microsoft.com/office/officeart/2005/8/layout/vProcess5"/>
    <dgm:cxn modelId="{C0D6A14E-D01C-43CD-88B1-82FA2CAD98B2}" type="presOf" srcId="{792B033B-5874-4660-85DA-80251106ADFF}" destId="{99FFF529-E839-46A5-B787-84424EC450F5}" srcOrd="1" destOrd="0" presId="urn:microsoft.com/office/officeart/2005/8/layout/vProcess5"/>
    <dgm:cxn modelId="{BCF83A54-A602-4092-B9C7-58C0F78F17B2}" type="presOf" srcId="{ADB79D40-AF5D-4865-B235-744E2DBBA1F1}" destId="{8D946B8B-C05B-4875-BB12-820AC3CC2AAD}" srcOrd="0" destOrd="0" presId="urn:microsoft.com/office/officeart/2005/8/layout/vProcess5"/>
    <dgm:cxn modelId="{2B4CEC56-5749-4A79-87FD-29ECAC3AC518}" srcId="{BD3441C5-2E33-4B18-A279-F9601D3B32BD}" destId="{7021DF9A-4C08-4CB7-AE77-0EBC76F109A5}" srcOrd="1" destOrd="0" parTransId="{3AF28317-BD51-4700-B3EF-22B0BF9B7A39}" sibTransId="{ADB79D40-AF5D-4865-B235-744E2DBBA1F1}"/>
    <dgm:cxn modelId="{7FE5FE81-28C1-4231-A772-55DCC0484BFC}" type="presOf" srcId="{7021DF9A-4C08-4CB7-AE77-0EBC76F109A5}" destId="{9D30AB90-7512-4424-B154-22B046D6F05E}" srcOrd="1" destOrd="0" presId="urn:microsoft.com/office/officeart/2005/8/layout/vProcess5"/>
    <dgm:cxn modelId="{70197D8B-9FD6-4FE4-A48D-2490F6C36E61}" type="presOf" srcId="{B743FA45-3BBE-4BC5-A9BE-5336E9FD6C1C}" destId="{87DA98B7-79DC-484B-B777-F6921DEDFAE9}" srcOrd="0" destOrd="0" presId="urn:microsoft.com/office/officeart/2005/8/layout/vProcess5"/>
    <dgm:cxn modelId="{0DB8E59C-2E48-4BD0-9868-0D980BD714D5}" srcId="{BD3441C5-2E33-4B18-A279-F9601D3B32BD}" destId="{792B033B-5874-4660-85DA-80251106ADFF}" srcOrd="2" destOrd="0" parTransId="{5854F467-C696-4D70-BF11-30BA64D70DC6}" sibTransId="{C273CB65-1659-406C-8B39-D6129FDB1848}"/>
    <dgm:cxn modelId="{B74944A1-FD25-4837-88D1-EA6DAE912897}" type="presOf" srcId="{B743FA45-3BBE-4BC5-A9BE-5336E9FD6C1C}" destId="{BCBD475C-9B53-4AC2-9CF4-520FF7BF70E0}" srcOrd="1" destOrd="0" presId="urn:microsoft.com/office/officeart/2005/8/layout/vProcess5"/>
    <dgm:cxn modelId="{8FD190B6-E7DD-4D4F-8CAE-34EBE43E6922}" type="presOf" srcId="{792B033B-5874-4660-85DA-80251106ADFF}" destId="{B1ED51F8-1046-4956-BDB5-FEE70AB96E79}" srcOrd="0" destOrd="0" presId="urn:microsoft.com/office/officeart/2005/8/layout/vProcess5"/>
    <dgm:cxn modelId="{CE7950C2-723A-45BD-9FC3-C0422911B98C}" srcId="{BD3441C5-2E33-4B18-A279-F9601D3B32BD}" destId="{B743FA45-3BBE-4BC5-A9BE-5336E9FD6C1C}" srcOrd="3" destOrd="0" parTransId="{BB2CF5D0-9DC2-4560-8F82-AB56C7844C99}" sibTransId="{EC0DD35E-7315-49DA-8B37-196EBA9D525B}"/>
    <dgm:cxn modelId="{42357252-589F-4664-99CB-4CF41DED81E9}" type="presParOf" srcId="{77D4336C-A712-440F-B0E0-C7E90C66BE23}" destId="{101DE14F-B980-44ED-8A50-D82928624FD1}" srcOrd="0" destOrd="0" presId="urn:microsoft.com/office/officeart/2005/8/layout/vProcess5"/>
    <dgm:cxn modelId="{59D6DA34-74D9-462D-B5FD-D440D14C7831}" type="presParOf" srcId="{77D4336C-A712-440F-B0E0-C7E90C66BE23}" destId="{C48DE3EB-FBE3-4A77-BFA9-3FD814793676}" srcOrd="1" destOrd="0" presId="urn:microsoft.com/office/officeart/2005/8/layout/vProcess5"/>
    <dgm:cxn modelId="{3F18D3AF-BC30-4765-B436-4E70BB3DCEF4}" type="presParOf" srcId="{77D4336C-A712-440F-B0E0-C7E90C66BE23}" destId="{5915197A-087A-4FD1-B265-6F6BFAE3771A}" srcOrd="2" destOrd="0" presId="urn:microsoft.com/office/officeart/2005/8/layout/vProcess5"/>
    <dgm:cxn modelId="{DEFD9D3C-5436-4F71-9FED-6B78C73AA61D}" type="presParOf" srcId="{77D4336C-A712-440F-B0E0-C7E90C66BE23}" destId="{B1ED51F8-1046-4956-BDB5-FEE70AB96E79}" srcOrd="3" destOrd="0" presId="urn:microsoft.com/office/officeart/2005/8/layout/vProcess5"/>
    <dgm:cxn modelId="{40F0A1B5-3B4C-4A45-850D-F8A24CF88634}" type="presParOf" srcId="{77D4336C-A712-440F-B0E0-C7E90C66BE23}" destId="{87DA98B7-79DC-484B-B777-F6921DEDFAE9}" srcOrd="4" destOrd="0" presId="urn:microsoft.com/office/officeart/2005/8/layout/vProcess5"/>
    <dgm:cxn modelId="{780A1883-28DB-4F91-84EE-0AF923035C8C}" type="presParOf" srcId="{77D4336C-A712-440F-B0E0-C7E90C66BE23}" destId="{FA0EE4C3-820B-4C7D-A22B-4D5A97B873A7}" srcOrd="5" destOrd="0" presId="urn:microsoft.com/office/officeart/2005/8/layout/vProcess5"/>
    <dgm:cxn modelId="{2F58F497-D2E5-43D5-884F-597A87ECFD9B}" type="presParOf" srcId="{77D4336C-A712-440F-B0E0-C7E90C66BE23}" destId="{8D946B8B-C05B-4875-BB12-820AC3CC2AAD}" srcOrd="6" destOrd="0" presId="urn:microsoft.com/office/officeart/2005/8/layout/vProcess5"/>
    <dgm:cxn modelId="{3498A946-D219-45FB-AD29-E64AD2830513}" type="presParOf" srcId="{77D4336C-A712-440F-B0E0-C7E90C66BE23}" destId="{C867364B-7303-4055-8220-FEB9770B6A03}" srcOrd="7" destOrd="0" presId="urn:microsoft.com/office/officeart/2005/8/layout/vProcess5"/>
    <dgm:cxn modelId="{0344FBBF-729A-47E7-8F2C-BD30E53B2B46}" type="presParOf" srcId="{77D4336C-A712-440F-B0E0-C7E90C66BE23}" destId="{7843B436-4233-474A-B558-153225E75487}" srcOrd="8" destOrd="0" presId="urn:microsoft.com/office/officeart/2005/8/layout/vProcess5"/>
    <dgm:cxn modelId="{E5C4298D-989C-436F-96A6-587F2526BE9F}" type="presParOf" srcId="{77D4336C-A712-440F-B0E0-C7E90C66BE23}" destId="{9D30AB90-7512-4424-B154-22B046D6F05E}" srcOrd="9" destOrd="0" presId="urn:microsoft.com/office/officeart/2005/8/layout/vProcess5"/>
    <dgm:cxn modelId="{996B9F9D-EAFC-4115-A93D-109027982E45}" type="presParOf" srcId="{77D4336C-A712-440F-B0E0-C7E90C66BE23}" destId="{99FFF529-E839-46A5-B787-84424EC450F5}" srcOrd="10" destOrd="0" presId="urn:microsoft.com/office/officeart/2005/8/layout/vProcess5"/>
    <dgm:cxn modelId="{FD1265D4-0E10-4E3F-BF13-0F3D7AAE811D}" type="presParOf" srcId="{77D4336C-A712-440F-B0E0-C7E90C66BE23}" destId="{BCBD475C-9B53-4AC2-9CF4-520FF7BF70E0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E3854F3-2C92-4C44-8D53-5D51BD17D6CD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4D55DB0D-76B2-4E25-BE37-2837FE9F0593}">
      <dgm:prSet/>
      <dgm:spPr/>
      <dgm:t>
        <a:bodyPr/>
        <a:lstStyle/>
        <a:p>
          <a:pPr>
            <a:defRPr cap="all"/>
          </a:pPr>
          <a:r>
            <a:rPr lang="en-US"/>
            <a:t>Set up search alerts in databases</a:t>
          </a:r>
        </a:p>
      </dgm:t>
    </dgm:pt>
    <dgm:pt modelId="{AA440E21-5BC7-44CD-8B67-795BD7BFF084}" type="parTrans" cxnId="{0710EEDB-7B6B-4C9C-950E-4490D49497E7}">
      <dgm:prSet/>
      <dgm:spPr/>
      <dgm:t>
        <a:bodyPr/>
        <a:lstStyle/>
        <a:p>
          <a:endParaRPr lang="en-US"/>
        </a:p>
      </dgm:t>
    </dgm:pt>
    <dgm:pt modelId="{94C9D554-EE2E-4CC7-BA9E-826701438F20}" type="sibTrans" cxnId="{0710EEDB-7B6B-4C9C-950E-4490D49497E7}">
      <dgm:prSet/>
      <dgm:spPr/>
      <dgm:t>
        <a:bodyPr/>
        <a:lstStyle/>
        <a:p>
          <a:endParaRPr lang="en-US"/>
        </a:p>
      </dgm:t>
    </dgm:pt>
    <dgm:pt modelId="{FBF9E906-278C-4983-8F07-191817971DA3}">
      <dgm:prSet/>
      <dgm:spPr/>
      <dgm:t>
        <a:bodyPr/>
        <a:lstStyle/>
        <a:p>
          <a:pPr>
            <a:defRPr cap="all"/>
          </a:pPr>
          <a:r>
            <a:rPr lang="en-US"/>
            <a:t>Create table of contents alerts for journals</a:t>
          </a:r>
        </a:p>
      </dgm:t>
    </dgm:pt>
    <dgm:pt modelId="{BD773316-47B4-4267-A989-0D96523372BE}" type="parTrans" cxnId="{CACE198C-8315-4148-9264-E04CD9736342}">
      <dgm:prSet/>
      <dgm:spPr/>
      <dgm:t>
        <a:bodyPr/>
        <a:lstStyle/>
        <a:p>
          <a:endParaRPr lang="en-US"/>
        </a:p>
      </dgm:t>
    </dgm:pt>
    <dgm:pt modelId="{3ACF4FEC-08E0-43DA-9352-E2E959914960}" type="sibTrans" cxnId="{CACE198C-8315-4148-9264-E04CD9736342}">
      <dgm:prSet/>
      <dgm:spPr/>
      <dgm:t>
        <a:bodyPr/>
        <a:lstStyle/>
        <a:p>
          <a:endParaRPr lang="en-US"/>
        </a:p>
      </dgm:t>
    </dgm:pt>
    <dgm:pt modelId="{E88F0346-8F4E-43C6-8ABC-1A27499656EE}">
      <dgm:prSet/>
      <dgm:spPr/>
      <dgm:t>
        <a:bodyPr/>
        <a:lstStyle/>
        <a:p>
          <a:pPr>
            <a:defRPr cap="all"/>
          </a:pPr>
          <a:r>
            <a:rPr lang="en-US"/>
            <a:t>RSS feeds for webpages and internet sources</a:t>
          </a:r>
        </a:p>
      </dgm:t>
    </dgm:pt>
    <dgm:pt modelId="{9748F455-5B89-4B9B-9DDE-17A3285FB3EA}" type="parTrans" cxnId="{EBAC9F10-25D7-42F4-89DA-A8C6C4CBBEA6}">
      <dgm:prSet/>
      <dgm:spPr/>
      <dgm:t>
        <a:bodyPr/>
        <a:lstStyle/>
        <a:p>
          <a:endParaRPr lang="en-US"/>
        </a:p>
      </dgm:t>
    </dgm:pt>
    <dgm:pt modelId="{773E1A28-9406-4121-B4DF-FCD806450FB8}" type="sibTrans" cxnId="{EBAC9F10-25D7-42F4-89DA-A8C6C4CBBEA6}">
      <dgm:prSet/>
      <dgm:spPr/>
      <dgm:t>
        <a:bodyPr/>
        <a:lstStyle/>
        <a:p>
          <a:endParaRPr lang="en-US"/>
        </a:p>
      </dgm:t>
    </dgm:pt>
    <dgm:pt modelId="{88234702-B757-4C78-8484-9B67BC799CD1}" type="pres">
      <dgm:prSet presAssocID="{AE3854F3-2C92-4C44-8D53-5D51BD17D6CD}" presName="root" presStyleCnt="0">
        <dgm:presLayoutVars>
          <dgm:dir/>
          <dgm:resizeHandles val="exact"/>
        </dgm:presLayoutVars>
      </dgm:prSet>
      <dgm:spPr/>
    </dgm:pt>
    <dgm:pt modelId="{4A42655F-DD86-4A9B-BDCB-3E3E4B6E5515}" type="pres">
      <dgm:prSet presAssocID="{4D55DB0D-76B2-4E25-BE37-2837FE9F0593}" presName="compNode" presStyleCnt="0"/>
      <dgm:spPr/>
    </dgm:pt>
    <dgm:pt modelId="{4E96204E-CAC2-47E8-856D-224AF243C294}" type="pres">
      <dgm:prSet presAssocID="{4D55DB0D-76B2-4E25-BE37-2837FE9F0593}" presName="iconBgRect" presStyleLbl="bgShp" presStyleIdx="0" presStyleCnt="3"/>
      <dgm:spPr/>
    </dgm:pt>
    <dgm:pt modelId="{FD32434C-EC89-4845-9FC1-27F21444DB1B}" type="pres">
      <dgm:prSet presAssocID="{4D55DB0D-76B2-4E25-BE37-2837FE9F059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gaphone1"/>
        </a:ext>
      </dgm:extLst>
    </dgm:pt>
    <dgm:pt modelId="{CAFC6642-E0CC-4A93-999C-0E567496AB90}" type="pres">
      <dgm:prSet presAssocID="{4D55DB0D-76B2-4E25-BE37-2837FE9F0593}" presName="spaceRect" presStyleCnt="0"/>
      <dgm:spPr/>
    </dgm:pt>
    <dgm:pt modelId="{AA407442-D246-454C-9CA9-B391F3AEC1EA}" type="pres">
      <dgm:prSet presAssocID="{4D55DB0D-76B2-4E25-BE37-2837FE9F0593}" presName="textRect" presStyleLbl="revTx" presStyleIdx="0" presStyleCnt="3">
        <dgm:presLayoutVars>
          <dgm:chMax val="1"/>
          <dgm:chPref val="1"/>
        </dgm:presLayoutVars>
      </dgm:prSet>
      <dgm:spPr/>
    </dgm:pt>
    <dgm:pt modelId="{99727C07-F044-42F9-A2DE-A4F954D3DC2F}" type="pres">
      <dgm:prSet presAssocID="{94C9D554-EE2E-4CC7-BA9E-826701438F20}" presName="sibTrans" presStyleCnt="0"/>
      <dgm:spPr/>
    </dgm:pt>
    <dgm:pt modelId="{52127BC6-F9C7-4702-AE7F-D22C352BE09B}" type="pres">
      <dgm:prSet presAssocID="{FBF9E906-278C-4983-8F07-191817971DA3}" presName="compNode" presStyleCnt="0"/>
      <dgm:spPr/>
    </dgm:pt>
    <dgm:pt modelId="{613F3E95-E2C1-4454-B59B-2FD16991E069}" type="pres">
      <dgm:prSet presAssocID="{FBF9E906-278C-4983-8F07-191817971DA3}" presName="iconBgRect" presStyleLbl="bgShp" presStyleIdx="1" presStyleCnt="3"/>
      <dgm:spPr/>
    </dgm:pt>
    <dgm:pt modelId="{6EF1E6DD-E704-4767-9A12-C68DB3AD7853}" type="pres">
      <dgm:prSet presAssocID="{FBF9E906-278C-4983-8F07-191817971DA3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larm Ringing"/>
        </a:ext>
      </dgm:extLst>
    </dgm:pt>
    <dgm:pt modelId="{F9A3E251-F90D-4F9A-BF3B-E6DDD8B9FE4C}" type="pres">
      <dgm:prSet presAssocID="{FBF9E906-278C-4983-8F07-191817971DA3}" presName="spaceRect" presStyleCnt="0"/>
      <dgm:spPr/>
    </dgm:pt>
    <dgm:pt modelId="{2276C3A2-040C-4300-A341-56E4114C347F}" type="pres">
      <dgm:prSet presAssocID="{FBF9E906-278C-4983-8F07-191817971DA3}" presName="textRect" presStyleLbl="revTx" presStyleIdx="1" presStyleCnt="3">
        <dgm:presLayoutVars>
          <dgm:chMax val="1"/>
          <dgm:chPref val="1"/>
        </dgm:presLayoutVars>
      </dgm:prSet>
      <dgm:spPr/>
    </dgm:pt>
    <dgm:pt modelId="{03380F87-1FD6-4339-9686-CE0EABDD0E07}" type="pres">
      <dgm:prSet presAssocID="{3ACF4FEC-08E0-43DA-9352-E2E959914960}" presName="sibTrans" presStyleCnt="0"/>
      <dgm:spPr/>
    </dgm:pt>
    <dgm:pt modelId="{AFDD4B18-2CCE-4677-B3F0-09DB88F483F2}" type="pres">
      <dgm:prSet presAssocID="{E88F0346-8F4E-43C6-8ABC-1A27499656EE}" presName="compNode" presStyleCnt="0"/>
      <dgm:spPr/>
    </dgm:pt>
    <dgm:pt modelId="{59ECA962-3D3B-4949-B840-9CB7174E9CD3}" type="pres">
      <dgm:prSet presAssocID="{E88F0346-8F4E-43C6-8ABC-1A27499656EE}" presName="iconBgRect" presStyleLbl="bgShp" presStyleIdx="2" presStyleCnt="3"/>
      <dgm:spPr/>
    </dgm:pt>
    <dgm:pt modelId="{275356F7-7C98-4A3F-8F12-48051B949F60}" type="pres">
      <dgm:prSet presAssocID="{E88F0346-8F4E-43C6-8ABC-1A27499656EE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iren"/>
        </a:ext>
      </dgm:extLst>
    </dgm:pt>
    <dgm:pt modelId="{3D7BB45D-79D3-43C0-9F4C-385C01C932CB}" type="pres">
      <dgm:prSet presAssocID="{E88F0346-8F4E-43C6-8ABC-1A27499656EE}" presName="spaceRect" presStyleCnt="0"/>
      <dgm:spPr/>
    </dgm:pt>
    <dgm:pt modelId="{21342C9E-601F-4F40-8E6D-0F4CA31243FF}" type="pres">
      <dgm:prSet presAssocID="{E88F0346-8F4E-43C6-8ABC-1A27499656EE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EBAC9F10-25D7-42F4-89DA-A8C6C4CBBEA6}" srcId="{AE3854F3-2C92-4C44-8D53-5D51BD17D6CD}" destId="{E88F0346-8F4E-43C6-8ABC-1A27499656EE}" srcOrd="2" destOrd="0" parTransId="{9748F455-5B89-4B9B-9DDE-17A3285FB3EA}" sibTransId="{773E1A28-9406-4121-B4DF-FCD806450FB8}"/>
    <dgm:cxn modelId="{D9711C29-DBE0-421F-AB7F-6316FB731438}" type="presOf" srcId="{4D55DB0D-76B2-4E25-BE37-2837FE9F0593}" destId="{AA407442-D246-454C-9CA9-B391F3AEC1EA}" srcOrd="0" destOrd="0" presId="urn:microsoft.com/office/officeart/2018/5/layout/IconCircleLabelList"/>
    <dgm:cxn modelId="{CACE198C-8315-4148-9264-E04CD9736342}" srcId="{AE3854F3-2C92-4C44-8D53-5D51BD17D6CD}" destId="{FBF9E906-278C-4983-8F07-191817971DA3}" srcOrd="1" destOrd="0" parTransId="{BD773316-47B4-4267-A989-0D96523372BE}" sibTransId="{3ACF4FEC-08E0-43DA-9352-E2E959914960}"/>
    <dgm:cxn modelId="{E0A52490-954B-4E3D-9B81-F891B452740F}" type="presOf" srcId="{FBF9E906-278C-4983-8F07-191817971DA3}" destId="{2276C3A2-040C-4300-A341-56E4114C347F}" srcOrd="0" destOrd="0" presId="urn:microsoft.com/office/officeart/2018/5/layout/IconCircleLabelList"/>
    <dgm:cxn modelId="{F97ADA9E-B9B9-4AFD-ACFB-1BDDEB166584}" type="presOf" srcId="{AE3854F3-2C92-4C44-8D53-5D51BD17D6CD}" destId="{88234702-B757-4C78-8484-9B67BC799CD1}" srcOrd="0" destOrd="0" presId="urn:microsoft.com/office/officeart/2018/5/layout/IconCircleLabelList"/>
    <dgm:cxn modelId="{0710EEDB-7B6B-4C9C-950E-4490D49497E7}" srcId="{AE3854F3-2C92-4C44-8D53-5D51BD17D6CD}" destId="{4D55DB0D-76B2-4E25-BE37-2837FE9F0593}" srcOrd="0" destOrd="0" parTransId="{AA440E21-5BC7-44CD-8B67-795BD7BFF084}" sibTransId="{94C9D554-EE2E-4CC7-BA9E-826701438F20}"/>
    <dgm:cxn modelId="{211E32E8-A8AB-4736-B57D-52BF9C65FE02}" type="presOf" srcId="{E88F0346-8F4E-43C6-8ABC-1A27499656EE}" destId="{21342C9E-601F-4F40-8E6D-0F4CA31243FF}" srcOrd="0" destOrd="0" presId="urn:microsoft.com/office/officeart/2018/5/layout/IconCircleLabelList"/>
    <dgm:cxn modelId="{9839AA5B-1FEE-4203-8963-5E8BF4CDCDCB}" type="presParOf" srcId="{88234702-B757-4C78-8484-9B67BC799CD1}" destId="{4A42655F-DD86-4A9B-BDCB-3E3E4B6E5515}" srcOrd="0" destOrd="0" presId="urn:microsoft.com/office/officeart/2018/5/layout/IconCircleLabelList"/>
    <dgm:cxn modelId="{AD57F6CA-4610-45F3-9583-42B942ACC30A}" type="presParOf" srcId="{4A42655F-DD86-4A9B-BDCB-3E3E4B6E5515}" destId="{4E96204E-CAC2-47E8-856D-224AF243C294}" srcOrd="0" destOrd="0" presId="urn:microsoft.com/office/officeart/2018/5/layout/IconCircleLabelList"/>
    <dgm:cxn modelId="{90FD82C0-4A69-48C7-B2A6-59981804E5C3}" type="presParOf" srcId="{4A42655F-DD86-4A9B-BDCB-3E3E4B6E5515}" destId="{FD32434C-EC89-4845-9FC1-27F21444DB1B}" srcOrd="1" destOrd="0" presId="urn:microsoft.com/office/officeart/2018/5/layout/IconCircleLabelList"/>
    <dgm:cxn modelId="{7F0C131A-998D-4421-B9F5-DFE8C46D6055}" type="presParOf" srcId="{4A42655F-DD86-4A9B-BDCB-3E3E4B6E5515}" destId="{CAFC6642-E0CC-4A93-999C-0E567496AB90}" srcOrd="2" destOrd="0" presId="urn:microsoft.com/office/officeart/2018/5/layout/IconCircleLabelList"/>
    <dgm:cxn modelId="{1B4DF91F-91E0-48AD-9F8A-4A2E59DA1B3B}" type="presParOf" srcId="{4A42655F-DD86-4A9B-BDCB-3E3E4B6E5515}" destId="{AA407442-D246-454C-9CA9-B391F3AEC1EA}" srcOrd="3" destOrd="0" presId="urn:microsoft.com/office/officeart/2018/5/layout/IconCircleLabelList"/>
    <dgm:cxn modelId="{4AFA14F2-5A1D-469E-8531-765741D0E717}" type="presParOf" srcId="{88234702-B757-4C78-8484-9B67BC799CD1}" destId="{99727C07-F044-42F9-A2DE-A4F954D3DC2F}" srcOrd="1" destOrd="0" presId="urn:microsoft.com/office/officeart/2018/5/layout/IconCircleLabelList"/>
    <dgm:cxn modelId="{30840BF6-B4A4-4B43-83B1-C03C65A6D64A}" type="presParOf" srcId="{88234702-B757-4C78-8484-9B67BC799CD1}" destId="{52127BC6-F9C7-4702-AE7F-D22C352BE09B}" srcOrd="2" destOrd="0" presId="urn:microsoft.com/office/officeart/2018/5/layout/IconCircleLabelList"/>
    <dgm:cxn modelId="{DB29988B-18C3-4958-B1C7-CC2125BA90A4}" type="presParOf" srcId="{52127BC6-F9C7-4702-AE7F-D22C352BE09B}" destId="{613F3E95-E2C1-4454-B59B-2FD16991E069}" srcOrd="0" destOrd="0" presId="urn:microsoft.com/office/officeart/2018/5/layout/IconCircleLabelList"/>
    <dgm:cxn modelId="{6ACE869C-4682-459E-A879-876C70D79234}" type="presParOf" srcId="{52127BC6-F9C7-4702-AE7F-D22C352BE09B}" destId="{6EF1E6DD-E704-4767-9A12-C68DB3AD7853}" srcOrd="1" destOrd="0" presId="urn:microsoft.com/office/officeart/2018/5/layout/IconCircleLabelList"/>
    <dgm:cxn modelId="{9E6EB9BF-FEBB-4EC6-8ADC-82C63D774A87}" type="presParOf" srcId="{52127BC6-F9C7-4702-AE7F-D22C352BE09B}" destId="{F9A3E251-F90D-4F9A-BF3B-E6DDD8B9FE4C}" srcOrd="2" destOrd="0" presId="urn:microsoft.com/office/officeart/2018/5/layout/IconCircleLabelList"/>
    <dgm:cxn modelId="{1EFA3D56-86B8-4247-9D50-A62B0EA47AB8}" type="presParOf" srcId="{52127BC6-F9C7-4702-AE7F-D22C352BE09B}" destId="{2276C3A2-040C-4300-A341-56E4114C347F}" srcOrd="3" destOrd="0" presId="urn:microsoft.com/office/officeart/2018/5/layout/IconCircleLabelList"/>
    <dgm:cxn modelId="{8CEF35D8-CE43-45CB-9BA1-BE74790D0547}" type="presParOf" srcId="{88234702-B757-4C78-8484-9B67BC799CD1}" destId="{03380F87-1FD6-4339-9686-CE0EABDD0E07}" srcOrd="3" destOrd="0" presId="urn:microsoft.com/office/officeart/2018/5/layout/IconCircleLabelList"/>
    <dgm:cxn modelId="{1095A53A-F538-4F09-97CD-F72EA665FDE8}" type="presParOf" srcId="{88234702-B757-4C78-8484-9B67BC799CD1}" destId="{AFDD4B18-2CCE-4677-B3F0-09DB88F483F2}" srcOrd="4" destOrd="0" presId="urn:microsoft.com/office/officeart/2018/5/layout/IconCircleLabelList"/>
    <dgm:cxn modelId="{25B90764-A761-4769-A405-5AA2F9626C9F}" type="presParOf" srcId="{AFDD4B18-2CCE-4677-B3F0-09DB88F483F2}" destId="{59ECA962-3D3B-4949-B840-9CB7174E9CD3}" srcOrd="0" destOrd="0" presId="urn:microsoft.com/office/officeart/2018/5/layout/IconCircleLabelList"/>
    <dgm:cxn modelId="{61AE37C5-57E3-4062-A7DB-CFF595123FB6}" type="presParOf" srcId="{AFDD4B18-2CCE-4677-B3F0-09DB88F483F2}" destId="{275356F7-7C98-4A3F-8F12-48051B949F60}" srcOrd="1" destOrd="0" presId="urn:microsoft.com/office/officeart/2018/5/layout/IconCircleLabelList"/>
    <dgm:cxn modelId="{E0A0177B-DF4E-475A-A8F9-6BA1C0DA47D0}" type="presParOf" srcId="{AFDD4B18-2CCE-4677-B3F0-09DB88F483F2}" destId="{3D7BB45D-79D3-43C0-9F4C-385C01C932CB}" srcOrd="2" destOrd="0" presId="urn:microsoft.com/office/officeart/2018/5/layout/IconCircleLabelList"/>
    <dgm:cxn modelId="{5AE96069-CF4A-4924-93C2-CB2893C64E85}" type="presParOf" srcId="{AFDD4B18-2CCE-4677-B3F0-09DB88F483F2}" destId="{21342C9E-601F-4F40-8E6D-0F4CA31243FF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F4EE127-3CE0-441A-B0B4-53E27AF246C2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8BA6AC14-D322-47A8-9227-1CF7AAA7B10B}">
      <dgm:prSet custT="1"/>
      <dgm:spPr/>
      <dgm:t>
        <a:bodyPr/>
        <a:lstStyle/>
        <a:p>
          <a:pPr>
            <a:defRPr cap="all"/>
          </a:pPr>
          <a:r>
            <a:rPr lang="en-US" sz="1800">
              <a:hlinkClick xmlns:r="http://schemas.openxmlformats.org/officeDocument/2006/relationships" r:id="rId1"/>
            </a:rPr>
            <a:t>RADAR</a:t>
          </a:r>
          <a:r>
            <a:rPr lang="en-US" sz="1800"/>
            <a:t> – Rational, Authority, Date, Accuracy, Relevance model </a:t>
          </a:r>
        </a:p>
      </dgm:t>
    </dgm:pt>
    <dgm:pt modelId="{44A99EF3-6676-499D-ABD0-3FAC4E832B95}" type="parTrans" cxnId="{C7A348B3-8679-4E0D-8C61-AB855526CB93}">
      <dgm:prSet/>
      <dgm:spPr/>
      <dgm:t>
        <a:bodyPr/>
        <a:lstStyle/>
        <a:p>
          <a:endParaRPr lang="en-US"/>
        </a:p>
      </dgm:t>
    </dgm:pt>
    <dgm:pt modelId="{85EB0628-29E9-4435-8703-A3B821E3D2EC}" type="sibTrans" cxnId="{C7A348B3-8679-4E0D-8C61-AB855526CB93}">
      <dgm:prSet/>
      <dgm:spPr/>
      <dgm:t>
        <a:bodyPr/>
        <a:lstStyle/>
        <a:p>
          <a:endParaRPr lang="en-US"/>
        </a:p>
      </dgm:t>
    </dgm:pt>
    <dgm:pt modelId="{75F5D503-7F8E-42D7-B579-96CBED123256}">
      <dgm:prSet custT="1"/>
      <dgm:spPr/>
      <dgm:t>
        <a:bodyPr/>
        <a:lstStyle/>
        <a:p>
          <a:pPr>
            <a:defRPr cap="all"/>
          </a:pPr>
          <a:r>
            <a:rPr lang="en-US" sz="1800"/>
            <a:t>Be sure you can explain why things were included or excluded from your review – you might be asked about it!</a:t>
          </a:r>
        </a:p>
      </dgm:t>
    </dgm:pt>
    <dgm:pt modelId="{EC0059F3-F487-446C-A07F-95DB23250AFF}" type="parTrans" cxnId="{804643B9-D38B-40F4-B02E-E2AFF82EE2D1}">
      <dgm:prSet/>
      <dgm:spPr/>
      <dgm:t>
        <a:bodyPr/>
        <a:lstStyle/>
        <a:p>
          <a:endParaRPr lang="en-US"/>
        </a:p>
      </dgm:t>
    </dgm:pt>
    <dgm:pt modelId="{47CD9839-BA14-407E-A24E-0EA6D2FE9DB7}" type="sibTrans" cxnId="{804643B9-D38B-40F4-B02E-E2AFF82EE2D1}">
      <dgm:prSet/>
      <dgm:spPr/>
      <dgm:t>
        <a:bodyPr/>
        <a:lstStyle/>
        <a:p>
          <a:endParaRPr lang="en-US"/>
        </a:p>
      </dgm:t>
    </dgm:pt>
    <dgm:pt modelId="{3D5874E3-8552-4FC9-A7A9-DC7F47D60F11}">
      <dgm:prSet custT="1"/>
      <dgm:spPr/>
      <dgm:t>
        <a:bodyPr/>
        <a:lstStyle/>
        <a:p>
          <a:pPr>
            <a:defRPr cap="all"/>
          </a:pPr>
          <a:r>
            <a:rPr lang="en-US" sz="1800">
              <a:hlinkClick xmlns:r="http://schemas.openxmlformats.org/officeDocument/2006/relationships" r:id="rId2"/>
            </a:rPr>
            <a:t>Evaluating Sources Module</a:t>
          </a:r>
          <a:endParaRPr lang="en-US" sz="1800"/>
        </a:p>
      </dgm:t>
    </dgm:pt>
    <dgm:pt modelId="{D88FF694-4AFE-4050-BEF4-82C02B767513}" type="parTrans" cxnId="{92DDD9E3-15F7-40D0-9664-15B0DC015D5F}">
      <dgm:prSet/>
      <dgm:spPr/>
      <dgm:t>
        <a:bodyPr/>
        <a:lstStyle/>
        <a:p>
          <a:endParaRPr lang="en-US"/>
        </a:p>
      </dgm:t>
    </dgm:pt>
    <dgm:pt modelId="{98FC086B-1F30-4524-8B02-DE6E2CF0334E}" type="sibTrans" cxnId="{92DDD9E3-15F7-40D0-9664-15B0DC015D5F}">
      <dgm:prSet/>
      <dgm:spPr/>
      <dgm:t>
        <a:bodyPr/>
        <a:lstStyle/>
        <a:p>
          <a:endParaRPr lang="en-US"/>
        </a:p>
      </dgm:t>
    </dgm:pt>
    <dgm:pt modelId="{D3475293-37A7-4984-A30E-4F791149F96D}" type="pres">
      <dgm:prSet presAssocID="{CF4EE127-3CE0-441A-B0B4-53E27AF246C2}" presName="root" presStyleCnt="0">
        <dgm:presLayoutVars>
          <dgm:dir/>
          <dgm:resizeHandles val="exact"/>
        </dgm:presLayoutVars>
      </dgm:prSet>
      <dgm:spPr/>
    </dgm:pt>
    <dgm:pt modelId="{6E31B342-C343-41C2-9368-24C7413337E5}" type="pres">
      <dgm:prSet presAssocID="{8BA6AC14-D322-47A8-9227-1CF7AAA7B10B}" presName="compNode" presStyleCnt="0"/>
      <dgm:spPr/>
    </dgm:pt>
    <dgm:pt modelId="{337D6B87-88D9-4BDB-B923-C48AE832AD6B}" type="pres">
      <dgm:prSet presAssocID="{8BA6AC14-D322-47A8-9227-1CF7AAA7B10B}" presName="iconBgRect" presStyleLbl="bgShp" presStyleIdx="0" presStyleCnt="3"/>
      <dgm:spPr/>
    </dgm:pt>
    <dgm:pt modelId="{32BBF451-57B3-4889-B253-E868B987A9C6}" type="pres">
      <dgm:prSet presAssocID="{8BA6AC14-D322-47A8-9227-1CF7AAA7B10B}" presName="iconRect" presStyleLbl="node1" presStyleIdx="0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atellite dish"/>
        </a:ext>
      </dgm:extLst>
    </dgm:pt>
    <dgm:pt modelId="{468FD760-3CB7-4BDB-8816-C3AC964748D5}" type="pres">
      <dgm:prSet presAssocID="{8BA6AC14-D322-47A8-9227-1CF7AAA7B10B}" presName="spaceRect" presStyleCnt="0"/>
      <dgm:spPr/>
    </dgm:pt>
    <dgm:pt modelId="{05451E20-E250-4B50-AADF-D8001EF6753B}" type="pres">
      <dgm:prSet presAssocID="{8BA6AC14-D322-47A8-9227-1CF7AAA7B10B}" presName="textRect" presStyleLbl="revTx" presStyleIdx="0" presStyleCnt="3">
        <dgm:presLayoutVars>
          <dgm:chMax val="1"/>
          <dgm:chPref val="1"/>
        </dgm:presLayoutVars>
      </dgm:prSet>
      <dgm:spPr/>
    </dgm:pt>
    <dgm:pt modelId="{A176994F-C509-41D1-82E0-5CBD38FCF551}" type="pres">
      <dgm:prSet presAssocID="{85EB0628-29E9-4435-8703-A3B821E3D2EC}" presName="sibTrans" presStyleCnt="0"/>
      <dgm:spPr/>
    </dgm:pt>
    <dgm:pt modelId="{6E3A529E-51B4-441B-96EF-51711DE89AE0}" type="pres">
      <dgm:prSet presAssocID="{75F5D503-7F8E-42D7-B579-96CBED123256}" presName="compNode" presStyleCnt="0"/>
      <dgm:spPr/>
    </dgm:pt>
    <dgm:pt modelId="{D3412918-FC11-4DFB-9ADA-6E0A740655EB}" type="pres">
      <dgm:prSet presAssocID="{75F5D503-7F8E-42D7-B579-96CBED123256}" presName="iconBgRect" presStyleLbl="bgShp" presStyleIdx="1" presStyleCnt="3"/>
      <dgm:spPr/>
    </dgm:pt>
    <dgm:pt modelId="{B095E5ED-300C-44D3-B51A-696FD91278BC}" type="pres">
      <dgm:prSet presAssocID="{75F5D503-7F8E-42D7-B579-96CBED123256}" presName="iconRect" presStyleLbl="node1" presStyleIdx="1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otes"/>
        </a:ext>
      </dgm:extLst>
    </dgm:pt>
    <dgm:pt modelId="{F407BDCF-3ED5-4381-A608-FC6691EB4E74}" type="pres">
      <dgm:prSet presAssocID="{75F5D503-7F8E-42D7-B579-96CBED123256}" presName="spaceRect" presStyleCnt="0"/>
      <dgm:spPr/>
    </dgm:pt>
    <dgm:pt modelId="{187CD6FB-0003-45E9-A930-3BC2242AB6A9}" type="pres">
      <dgm:prSet presAssocID="{75F5D503-7F8E-42D7-B579-96CBED123256}" presName="textRect" presStyleLbl="revTx" presStyleIdx="1" presStyleCnt="3">
        <dgm:presLayoutVars>
          <dgm:chMax val="1"/>
          <dgm:chPref val="1"/>
        </dgm:presLayoutVars>
      </dgm:prSet>
      <dgm:spPr/>
    </dgm:pt>
    <dgm:pt modelId="{7A393F23-61C5-44C6-A53D-B2A60A093EC2}" type="pres">
      <dgm:prSet presAssocID="{47CD9839-BA14-407E-A24E-0EA6D2FE9DB7}" presName="sibTrans" presStyleCnt="0"/>
      <dgm:spPr/>
    </dgm:pt>
    <dgm:pt modelId="{97B43718-7F91-4C3E-8925-8EA777C098CD}" type="pres">
      <dgm:prSet presAssocID="{3D5874E3-8552-4FC9-A7A9-DC7F47D60F11}" presName="compNode" presStyleCnt="0"/>
      <dgm:spPr/>
    </dgm:pt>
    <dgm:pt modelId="{90D03FC1-309E-4943-8423-D8767E247B40}" type="pres">
      <dgm:prSet presAssocID="{3D5874E3-8552-4FC9-A7A9-DC7F47D60F11}" presName="iconBgRect" presStyleLbl="bgShp" presStyleIdx="2" presStyleCnt="3"/>
      <dgm:spPr/>
    </dgm:pt>
    <dgm:pt modelId="{1A819703-48BA-4B98-91CD-5DAAF96A6091}" type="pres">
      <dgm:prSet presAssocID="{3D5874E3-8552-4FC9-A7A9-DC7F47D60F11}" presName="iconRect" presStyleLbl="node1" presStyleIdx="2" presStyleCnt="3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58511353-5AD3-4600-8B88-531A223340BC}" type="pres">
      <dgm:prSet presAssocID="{3D5874E3-8552-4FC9-A7A9-DC7F47D60F11}" presName="spaceRect" presStyleCnt="0"/>
      <dgm:spPr/>
    </dgm:pt>
    <dgm:pt modelId="{AAF27604-4E8E-4374-AC93-5EED86BD0349}" type="pres">
      <dgm:prSet presAssocID="{3D5874E3-8552-4FC9-A7A9-DC7F47D60F11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A774CD76-96B3-44AF-92A0-4088B5CE3373}" type="presOf" srcId="{75F5D503-7F8E-42D7-B579-96CBED123256}" destId="{187CD6FB-0003-45E9-A930-3BC2242AB6A9}" srcOrd="0" destOrd="0" presId="urn:microsoft.com/office/officeart/2018/5/layout/IconCircleLabelList"/>
    <dgm:cxn modelId="{3B1B6C83-C8C6-4444-AF04-F27D58AD7D1D}" type="presOf" srcId="{8BA6AC14-D322-47A8-9227-1CF7AAA7B10B}" destId="{05451E20-E250-4B50-AADF-D8001EF6753B}" srcOrd="0" destOrd="0" presId="urn:microsoft.com/office/officeart/2018/5/layout/IconCircleLabelList"/>
    <dgm:cxn modelId="{03A4AA88-DA65-4174-AF0B-225EC2D4592C}" type="presOf" srcId="{CF4EE127-3CE0-441A-B0B4-53E27AF246C2}" destId="{D3475293-37A7-4984-A30E-4F791149F96D}" srcOrd="0" destOrd="0" presId="urn:microsoft.com/office/officeart/2018/5/layout/IconCircleLabelList"/>
    <dgm:cxn modelId="{C7A348B3-8679-4E0D-8C61-AB855526CB93}" srcId="{CF4EE127-3CE0-441A-B0B4-53E27AF246C2}" destId="{8BA6AC14-D322-47A8-9227-1CF7AAA7B10B}" srcOrd="0" destOrd="0" parTransId="{44A99EF3-6676-499D-ABD0-3FAC4E832B95}" sibTransId="{85EB0628-29E9-4435-8703-A3B821E3D2EC}"/>
    <dgm:cxn modelId="{FB8E05B8-DC75-4C98-9B60-5B1A86045FD7}" type="presOf" srcId="{3D5874E3-8552-4FC9-A7A9-DC7F47D60F11}" destId="{AAF27604-4E8E-4374-AC93-5EED86BD0349}" srcOrd="0" destOrd="0" presId="urn:microsoft.com/office/officeart/2018/5/layout/IconCircleLabelList"/>
    <dgm:cxn modelId="{804643B9-D38B-40F4-B02E-E2AFF82EE2D1}" srcId="{CF4EE127-3CE0-441A-B0B4-53E27AF246C2}" destId="{75F5D503-7F8E-42D7-B579-96CBED123256}" srcOrd="1" destOrd="0" parTransId="{EC0059F3-F487-446C-A07F-95DB23250AFF}" sibTransId="{47CD9839-BA14-407E-A24E-0EA6D2FE9DB7}"/>
    <dgm:cxn modelId="{92DDD9E3-15F7-40D0-9664-15B0DC015D5F}" srcId="{CF4EE127-3CE0-441A-B0B4-53E27AF246C2}" destId="{3D5874E3-8552-4FC9-A7A9-DC7F47D60F11}" srcOrd="2" destOrd="0" parTransId="{D88FF694-4AFE-4050-BEF4-82C02B767513}" sibTransId="{98FC086B-1F30-4524-8B02-DE6E2CF0334E}"/>
    <dgm:cxn modelId="{AFA47D68-E9D0-4EC3-85C3-6356BB374A71}" type="presParOf" srcId="{D3475293-37A7-4984-A30E-4F791149F96D}" destId="{6E31B342-C343-41C2-9368-24C7413337E5}" srcOrd="0" destOrd="0" presId="urn:microsoft.com/office/officeart/2018/5/layout/IconCircleLabelList"/>
    <dgm:cxn modelId="{6BC660B5-B803-4CC2-8D8D-5083F283CF25}" type="presParOf" srcId="{6E31B342-C343-41C2-9368-24C7413337E5}" destId="{337D6B87-88D9-4BDB-B923-C48AE832AD6B}" srcOrd="0" destOrd="0" presId="urn:microsoft.com/office/officeart/2018/5/layout/IconCircleLabelList"/>
    <dgm:cxn modelId="{A444C36E-FD6E-47E6-BDFC-35DA1273B587}" type="presParOf" srcId="{6E31B342-C343-41C2-9368-24C7413337E5}" destId="{32BBF451-57B3-4889-B253-E868B987A9C6}" srcOrd="1" destOrd="0" presId="urn:microsoft.com/office/officeart/2018/5/layout/IconCircleLabelList"/>
    <dgm:cxn modelId="{BB137589-8BD7-4154-A514-AED02395EEB9}" type="presParOf" srcId="{6E31B342-C343-41C2-9368-24C7413337E5}" destId="{468FD760-3CB7-4BDB-8816-C3AC964748D5}" srcOrd="2" destOrd="0" presId="urn:microsoft.com/office/officeart/2018/5/layout/IconCircleLabelList"/>
    <dgm:cxn modelId="{A7BF556B-C353-4A75-8D98-C703FD74446F}" type="presParOf" srcId="{6E31B342-C343-41C2-9368-24C7413337E5}" destId="{05451E20-E250-4B50-AADF-D8001EF6753B}" srcOrd="3" destOrd="0" presId="urn:microsoft.com/office/officeart/2018/5/layout/IconCircleLabelList"/>
    <dgm:cxn modelId="{CD10750E-37DF-4B76-A494-93FBEAB738CD}" type="presParOf" srcId="{D3475293-37A7-4984-A30E-4F791149F96D}" destId="{A176994F-C509-41D1-82E0-5CBD38FCF551}" srcOrd="1" destOrd="0" presId="urn:microsoft.com/office/officeart/2018/5/layout/IconCircleLabelList"/>
    <dgm:cxn modelId="{5D25692F-2DBE-4832-B785-8002C0F1C182}" type="presParOf" srcId="{D3475293-37A7-4984-A30E-4F791149F96D}" destId="{6E3A529E-51B4-441B-96EF-51711DE89AE0}" srcOrd="2" destOrd="0" presId="urn:microsoft.com/office/officeart/2018/5/layout/IconCircleLabelList"/>
    <dgm:cxn modelId="{288F7F7F-407C-4C55-90DC-FA81DF043304}" type="presParOf" srcId="{6E3A529E-51B4-441B-96EF-51711DE89AE0}" destId="{D3412918-FC11-4DFB-9ADA-6E0A740655EB}" srcOrd="0" destOrd="0" presId="urn:microsoft.com/office/officeart/2018/5/layout/IconCircleLabelList"/>
    <dgm:cxn modelId="{7F82DABC-A975-4DC1-94FD-C382A983923D}" type="presParOf" srcId="{6E3A529E-51B4-441B-96EF-51711DE89AE0}" destId="{B095E5ED-300C-44D3-B51A-696FD91278BC}" srcOrd="1" destOrd="0" presId="urn:microsoft.com/office/officeart/2018/5/layout/IconCircleLabelList"/>
    <dgm:cxn modelId="{330C8148-91CD-4857-BF18-F6326AAB4620}" type="presParOf" srcId="{6E3A529E-51B4-441B-96EF-51711DE89AE0}" destId="{F407BDCF-3ED5-4381-A608-FC6691EB4E74}" srcOrd="2" destOrd="0" presId="urn:microsoft.com/office/officeart/2018/5/layout/IconCircleLabelList"/>
    <dgm:cxn modelId="{37F371B7-19AE-4B69-9BA9-E1863744C2EC}" type="presParOf" srcId="{6E3A529E-51B4-441B-96EF-51711DE89AE0}" destId="{187CD6FB-0003-45E9-A930-3BC2242AB6A9}" srcOrd="3" destOrd="0" presId="urn:microsoft.com/office/officeart/2018/5/layout/IconCircleLabelList"/>
    <dgm:cxn modelId="{6FFA2088-1600-4DB4-B24A-8A43B19EFD16}" type="presParOf" srcId="{D3475293-37A7-4984-A30E-4F791149F96D}" destId="{7A393F23-61C5-44C6-A53D-B2A60A093EC2}" srcOrd="3" destOrd="0" presId="urn:microsoft.com/office/officeart/2018/5/layout/IconCircleLabelList"/>
    <dgm:cxn modelId="{FF42489F-7865-4D01-92AC-1F28F0D42903}" type="presParOf" srcId="{D3475293-37A7-4984-A30E-4F791149F96D}" destId="{97B43718-7F91-4C3E-8925-8EA777C098CD}" srcOrd="4" destOrd="0" presId="urn:microsoft.com/office/officeart/2018/5/layout/IconCircleLabelList"/>
    <dgm:cxn modelId="{963F8079-4646-4AC1-B4E6-2A857EBFB77C}" type="presParOf" srcId="{97B43718-7F91-4C3E-8925-8EA777C098CD}" destId="{90D03FC1-309E-4943-8423-D8767E247B40}" srcOrd="0" destOrd="0" presId="urn:microsoft.com/office/officeart/2018/5/layout/IconCircleLabelList"/>
    <dgm:cxn modelId="{BBB0469A-8C8A-45CA-B00C-B2CA8ED96528}" type="presParOf" srcId="{97B43718-7F91-4C3E-8925-8EA777C098CD}" destId="{1A819703-48BA-4B98-91CD-5DAAF96A6091}" srcOrd="1" destOrd="0" presId="urn:microsoft.com/office/officeart/2018/5/layout/IconCircleLabelList"/>
    <dgm:cxn modelId="{2FCB19F0-04E4-442C-8789-FEA2F9CE8700}" type="presParOf" srcId="{97B43718-7F91-4C3E-8925-8EA777C098CD}" destId="{58511353-5AD3-4600-8B88-531A223340BC}" srcOrd="2" destOrd="0" presId="urn:microsoft.com/office/officeart/2018/5/layout/IconCircleLabelList"/>
    <dgm:cxn modelId="{D9A7F6D7-2AEF-4CC5-9051-37C8E34EF646}" type="presParOf" srcId="{97B43718-7F91-4C3E-8925-8EA777C098CD}" destId="{AAF27604-4E8E-4374-AC93-5EED86BD034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CDD735C-E9C4-46DD-A2E4-89F990F0662C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FF08F915-370F-4862-84D0-2D792BEBF0E9}">
      <dgm:prSet custT="1"/>
      <dgm:spPr/>
      <dgm:t>
        <a:bodyPr/>
        <a:lstStyle/>
        <a:p>
          <a:r>
            <a:rPr lang="en-US" sz="1800">
              <a:solidFill>
                <a:srgbClr val="FFFFFF"/>
              </a:solidFill>
            </a:rPr>
            <a:t>Quality of sources &gt; quantity of sources (Unless your review is exhaustive)</a:t>
          </a:r>
        </a:p>
      </dgm:t>
    </dgm:pt>
    <dgm:pt modelId="{DCF49BC2-C9EF-4897-8F16-6FEEF1F47F37}" type="parTrans" cxnId="{87C786CD-4057-4F63-87B3-9740A0A1D549}">
      <dgm:prSet/>
      <dgm:spPr/>
      <dgm:t>
        <a:bodyPr/>
        <a:lstStyle/>
        <a:p>
          <a:endParaRPr lang="en-US"/>
        </a:p>
      </dgm:t>
    </dgm:pt>
    <dgm:pt modelId="{A97BAF2D-3565-4BDD-90EC-6F9AF286712E}" type="sibTrans" cxnId="{87C786CD-4057-4F63-87B3-9740A0A1D549}">
      <dgm:prSet custT="1"/>
      <dgm:spPr/>
      <dgm:t>
        <a:bodyPr/>
        <a:lstStyle/>
        <a:p>
          <a:endParaRPr lang="en-US" sz="1800">
            <a:solidFill>
              <a:srgbClr val="FFFFFF"/>
            </a:solidFill>
          </a:endParaRPr>
        </a:p>
      </dgm:t>
    </dgm:pt>
    <dgm:pt modelId="{DBA12893-2F16-405B-9DBE-4D2AFC0478C8}">
      <dgm:prSet custT="1"/>
      <dgm:spPr/>
      <dgm:t>
        <a:bodyPr/>
        <a:lstStyle/>
        <a:p>
          <a:r>
            <a:rPr lang="en-US" sz="1800">
              <a:solidFill>
                <a:srgbClr val="FFFFFF"/>
              </a:solidFill>
            </a:rPr>
            <a:t>Don’t lose your voice. Don’t just summarize the material, include your own ideas in your own words too </a:t>
          </a:r>
        </a:p>
      </dgm:t>
    </dgm:pt>
    <dgm:pt modelId="{FCFDC8B0-D35E-4440-8635-EEAB9DF9D286}" type="parTrans" cxnId="{C6853840-D441-447D-B82B-9D8E8BB0E048}">
      <dgm:prSet/>
      <dgm:spPr/>
      <dgm:t>
        <a:bodyPr/>
        <a:lstStyle/>
        <a:p>
          <a:endParaRPr lang="en-US"/>
        </a:p>
      </dgm:t>
    </dgm:pt>
    <dgm:pt modelId="{EDD1D0D6-67EC-4BC3-9D13-3977DB33CD73}" type="sibTrans" cxnId="{C6853840-D441-447D-B82B-9D8E8BB0E048}">
      <dgm:prSet custT="1"/>
      <dgm:spPr/>
      <dgm:t>
        <a:bodyPr/>
        <a:lstStyle/>
        <a:p>
          <a:endParaRPr lang="en-US" sz="1800">
            <a:solidFill>
              <a:srgbClr val="FFFFFF"/>
            </a:solidFill>
          </a:endParaRPr>
        </a:p>
      </dgm:t>
    </dgm:pt>
    <dgm:pt modelId="{ED037F45-68EF-4D56-BA03-BED66A0CD4ED}">
      <dgm:prSet custT="1"/>
      <dgm:spPr/>
      <dgm:t>
        <a:bodyPr/>
        <a:lstStyle/>
        <a:p>
          <a:r>
            <a:rPr lang="en-US" sz="1800">
              <a:solidFill>
                <a:srgbClr val="FFFFFF"/>
              </a:solidFill>
            </a:rPr>
            <a:t>Paraphrasing with parenthetical citations is preferred over direct quotes from the material</a:t>
          </a:r>
        </a:p>
      </dgm:t>
    </dgm:pt>
    <dgm:pt modelId="{96A5C153-FDD7-42B3-86E6-A9456E86B96E}" type="parTrans" cxnId="{E288DC5E-27D9-4341-B060-16BA341F293F}">
      <dgm:prSet/>
      <dgm:spPr/>
      <dgm:t>
        <a:bodyPr/>
        <a:lstStyle/>
        <a:p>
          <a:endParaRPr lang="en-US"/>
        </a:p>
      </dgm:t>
    </dgm:pt>
    <dgm:pt modelId="{462B2A76-2A52-4B08-93DD-B995399CABD9}" type="sibTrans" cxnId="{E288DC5E-27D9-4341-B060-16BA341F293F}">
      <dgm:prSet custT="1"/>
      <dgm:spPr/>
      <dgm:t>
        <a:bodyPr/>
        <a:lstStyle/>
        <a:p>
          <a:endParaRPr lang="en-US" sz="1800">
            <a:solidFill>
              <a:srgbClr val="FFFFFF"/>
            </a:solidFill>
          </a:endParaRPr>
        </a:p>
      </dgm:t>
    </dgm:pt>
    <dgm:pt modelId="{E38DCCA4-A91C-4F1C-B96B-EE482F3EB3B1}">
      <dgm:prSet custT="1"/>
      <dgm:spPr/>
      <dgm:t>
        <a:bodyPr/>
        <a:lstStyle/>
        <a:p>
          <a:r>
            <a:rPr lang="en-US" sz="1800">
              <a:solidFill>
                <a:srgbClr val="FFFFFF"/>
              </a:solidFill>
            </a:rPr>
            <a:t>Be sure to follow the appropriate citation standards and guidelines </a:t>
          </a:r>
        </a:p>
      </dgm:t>
    </dgm:pt>
    <dgm:pt modelId="{B4945CB5-D571-42F0-A0A7-75F333BDAD08}" type="parTrans" cxnId="{99B458E0-2EC6-4923-A1C2-36EE0368C81C}">
      <dgm:prSet/>
      <dgm:spPr/>
      <dgm:t>
        <a:bodyPr/>
        <a:lstStyle/>
        <a:p>
          <a:endParaRPr lang="en-US"/>
        </a:p>
      </dgm:t>
    </dgm:pt>
    <dgm:pt modelId="{DE641547-9FDA-4457-B4E8-DFC861CDC87E}" type="sibTrans" cxnId="{99B458E0-2EC6-4923-A1C2-36EE0368C81C}">
      <dgm:prSet custT="1"/>
      <dgm:spPr/>
      <dgm:t>
        <a:bodyPr/>
        <a:lstStyle/>
        <a:p>
          <a:endParaRPr lang="en-US" sz="1800">
            <a:solidFill>
              <a:srgbClr val="FFFFFF"/>
            </a:solidFill>
          </a:endParaRPr>
        </a:p>
      </dgm:t>
    </dgm:pt>
    <dgm:pt modelId="{9A1B3A4F-59CC-4203-840A-4464F63AE744}">
      <dgm:prSet custT="1"/>
      <dgm:spPr/>
      <dgm:t>
        <a:bodyPr/>
        <a:lstStyle/>
        <a:p>
          <a:r>
            <a:rPr lang="en-US" sz="1800">
              <a:solidFill>
                <a:srgbClr val="FFFFFF"/>
              </a:solidFill>
            </a:rPr>
            <a:t>ERAU writing help: </a:t>
          </a:r>
          <a:r>
            <a:rPr lang="en-US" sz="1800">
              <a:solidFill>
                <a:srgbClr val="FFFFFF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Eagle Writer</a:t>
          </a:r>
          <a:r>
            <a:rPr lang="en-US" sz="1800">
              <a:solidFill>
                <a:srgbClr val="FFFFFF"/>
              </a:solidFill>
            </a:rPr>
            <a:t>, </a:t>
          </a:r>
          <a:r>
            <a:rPr lang="en-US" sz="1800">
              <a:solidFill>
                <a:srgbClr val="FFFFFF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Virtual Communication Lab</a:t>
          </a:r>
          <a:endParaRPr lang="en-US" sz="1800">
            <a:solidFill>
              <a:srgbClr val="FFFFFF"/>
            </a:solidFill>
          </a:endParaRPr>
        </a:p>
      </dgm:t>
    </dgm:pt>
    <dgm:pt modelId="{ADDB426E-48CB-4A2F-9A43-2F49BE795365}" type="parTrans" cxnId="{A8674077-2B32-4E39-AB96-49698ED42ED9}">
      <dgm:prSet/>
      <dgm:spPr/>
      <dgm:t>
        <a:bodyPr/>
        <a:lstStyle/>
        <a:p>
          <a:endParaRPr lang="en-US"/>
        </a:p>
      </dgm:t>
    </dgm:pt>
    <dgm:pt modelId="{67B9C25F-B719-421B-A64B-9ED005DC0FBF}" type="sibTrans" cxnId="{A8674077-2B32-4E39-AB96-49698ED42ED9}">
      <dgm:prSet/>
      <dgm:spPr/>
      <dgm:t>
        <a:bodyPr/>
        <a:lstStyle/>
        <a:p>
          <a:endParaRPr lang="en-US"/>
        </a:p>
      </dgm:t>
    </dgm:pt>
    <dgm:pt modelId="{EBDDB4F3-BADC-4131-9FD6-BF78E44D06D9}" type="pres">
      <dgm:prSet presAssocID="{0CDD735C-E9C4-46DD-A2E4-89F990F0662C}" presName="outerComposite" presStyleCnt="0">
        <dgm:presLayoutVars>
          <dgm:chMax val="5"/>
          <dgm:dir/>
          <dgm:resizeHandles val="exact"/>
        </dgm:presLayoutVars>
      </dgm:prSet>
      <dgm:spPr/>
    </dgm:pt>
    <dgm:pt modelId="{02BA0139-6651-4B15-9DB3-FFB85592EBC3}" type="pres">
      <dgm:prSet presAssocID="{0CDD735C-E9C4-46DD-A2E4-89F990F0662C}" presName="dummyMaxCanvas" presStyleCnt="0">
        <dgm:presLayoutVars/>
      </dgm:prSet>
      <dgm:spPr/>
    </dgm:pt>
    <dgm:pt modelId="{0AB2A72C-8C3A-4C3F-9D36-FE08EE3FB366}" type="pres">
      <dgm:prSet presAssocID="{0CDD735C-E9C4-46DD-A2E4-89F990F0662C}" presName="FiveNodes_1" presStyleLbl="node1" presStyleIdx="0" presStyleCnt="5">
        <dgm:presLayoutVars>
          <dgm:bulletEnabled val="1"/>
        </dgm:presLayoutVars>
      </dgm:prSet>
      <dgm:spPr/>
    </dgm:pt>
    <dgm:pt modelId="{1E15EEAE-A293-4C1C-87D7-E49EDCFAB8AA}" type="pres">
      <dgm:prSet presAssocID="{0CDD735C-E9C4-46DD-A2E4-89F990F0662C}" presName="FiveNodes_2" presStyleLbl="node1" presStyleIdx="1" presStyleCnt="5">
        <dgm:presLayoutVars>
          <dgm:bulletEnabled val="1"/>
        </dgm:presLayoutVars>
      </dgm:prSet>
      <dgm:spPr/>
    </dgm:pt>
    <dgm:pt modelId="{46695AA6-A22E-4E3D-94C5-845AADAC2C56}" type="pres">
      <dgm:prSet presAssocID="{0CDD735C-E9C4-46DD-A2E4-89F990F0662C}" presName="FiveNodes_3" presStyleLbl="node1" presStyleIdx="2" presStyleCnt="5">
        <dgm:presLayoutVars>
          <dgm:bulletEnabled val="1"/>
        </dgm:presLayoutVars>
      </dgm:prSet>
      <dgm:spPr/>
    </dgm:pt>
    <dgm:pt modelId="{3D492046-07E7-4101-8409-D061AF24C95C}" type="pres">
      <dgm:prSet presAssocID="{0CDD735C-E9C4-46DD-A2E4-89F990F0662C}" presName="FiveNodes_4" presStyleLbl="node1" presStyleIdx="3" presStyleCnt="5">
        <dgm:presLayoutVars>
          <dgm:bulletEnabled val="1"/>
        </dgm:presLayoutVars>
      </dgm:prSet>
      <dgm:spPr/>
    </dgm:pt>
    <dgm:pt modelId="{8F421EFF-D1AC-453E-B986-0CA3AD64E8FA}" type="pres">
      <dgm:prSet presAssocID="{0CDD735C-E9C4-46DD-A2E4-89F990F0662C}" presName="FiveNodes_5" presStyleLbl="node1" presStyleIdx="4" presStyleCnt="5">
        <dgm:presLayoutVars>
          <dgm:bulletEnabled val="1"/>
        </dgm:presLayoutVars>
      </dgm:prSet>
      <dgm:spPr/>
    </dgm:pt>
    <dgm:pt modelId="{DC5C4E77-1B06-46C5-83E3-F439E970C97E}" type="pres">
      <dgm:prSet presAssocID="{0CDD735C-E9C4-46DD-A2E4-89F990F0662C}" presName="FiveConn_1-2" presStyleLbl="fgAccFollowNode1" presStyleIdx="0" presStyleCnt="4">
        <dgm:presLayoutVars>
          <dgm:bulletEnabled val="1"/>
        </dgm:presLayoutVars>
      </dgm:prSet>
      <dgm:spPr/>
    </dgm:pt>
    <dgm:pt modelId="{F264A015-F8A6-45EC-8FC5-D7505C295925}" type="pres">
      <dgm:prSet presAssocID="{0CDD735C-E9C4-46DD-A2E4-89F990F0662C}" presName="FiveConn_2-3" presStyleLbl="fgAccFollowNode1" presStyleIdx="1" presStyleCnt="4">
        <dgm:presLayoutVars>
          <dgm:bulletEnabled val="1"/>
        </dgm:presLayoutVars>
      </dgm:prSet>
      <dgm:spPr/>
    </dgm:pt>
    <dgm:pt modelId="{90104201-2236-407C-8E3D-C57E7C96AD9D}" type="pres">
      <dgm:prSet presAssocID="{0CDD735C-E9C4-46DD-A2E4-89F990F0662C}" presName="FiveConn_3-4" presStyleLbl="fgAccFollowNode1" presStyleIdx="2" presStyleCnt="4">
        <dgm:presLayoutVars>
          <dgm:bulletEnabled val="1"/>
        </dgm:presLayoutVars>
      </dgm:prSet>
      <dgm:spPr/>
    </dgm:pt>
    <dgm:pt modelId="{344955FC-2E45-41E2-A86D-8FE543143396}" type="pres">
      <dgm:prSet presAssocID="{0CDD735C-E9C4-46DD-A2E4-89F990F0662C}" presName="FiveConn_4-5" presStyleLbl="fgAccFollowNode1" presStyleIdx="3" presStyleCnt="4">
        <dgm:presLayoutVars>
          <dgm:bulletEnabled val="1"/>
        </dgm:presLayoutVars>
      </dgm:prSet>
      <dgm:spPr/>
    </dgm:pt>
    <dgm:pt modelId="{61F85525-BCAA-4E56-82B8-F141E3D22DAF}" type="pres">
      <dgm:prSet presAssocID="{0CDD735C-E9C4-46DD-A2E4-89F990F0662C}" presName="FiveNodes_1_text" presStyleLbl="node1" presStyleIdx="4" presStyleCnt="5">
        <dgm:presLayoutVars>
          <dgm:bulletEnabled val="1"/>
        </dgm:presLayoutVars>
      </dgm:prSet>
      <dgm:spPr/>
    </dgm:pt>
    <dgm:pt modelId="{A31DF79B-7E99-492C-BEB6-72AEDF72BDE2}" type="pres">
      <dgm:prSet presAssocID="{0CDD735C-E9C4-46DD-A2E4-89F990F0662C}" presName="FiveNodes_2_text" presStyleLbl="node1" presStyleIdx="4" presStyleCnt="5">
        <dgm:presLayoutVars>
          <dgm:bulletEnabled val="1"/>
        </dgm:presLayoutVars>
      </dgm:prSet>
      <dgm:spPr/>
    </dgm:pt>
    <dgm:pt modelId="{7D2003DF-687A-4EF3-9E4E-CC17235B9287}" type="pres">
      <dgm:prSet presAssocID="{0CDD735C-E9C4-46DD-A2E4-89F990F0662C}" presName="FiveNodes_3_text" presStyleLbl="node1" presStyleIdx="4" presStyleCnt="5">
        <dgm:presLayoutVars>
          <dgm:bulletEnabled val="1"/>
        </dgm:presLayoutVars>
      </dgm:prSet>
      <dgm:spPr/>
    </dgm:pt>
    <dgm:pt modelId="{64E6831C-7891-4360-AABB-CF76D73976B7}" type="pres">
      <dgm:prSet presAssocID="{0CDD735C-E9C4-46DD-A2E4-89F990F0662C}" presName="FiveNodes_4_text" presStyleLbl="node1" presStyleIdx="4" presStyleCnt="5">
        <dgm:presLayoutVars>
          <dgm:bulletEnabled val="1"/>
        </dgm:presLayoutVars>
      </dgm:prSet>
      <dgm:spPr/>
    </dgm:pt>
    <dgm:pt modelId="{38E0F030-A530-4405-9A3F-1A58F743649D}" type="pres">
      <dgm:prSet presAssocID="{0CDD735C-E9C4-46DD-A2E4-89F990F0662C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945CE623-2EE0-4537-853E-1E75DF4DB387}" type="presOf" srcId="{DBA12893-2F16-405B-9DBE-4D2AFC0478C8}" destId="{A31DF79B-7E99-492C-BEB6-72AEDF72BDE2}" srcOrd="1" destOrd="0" presId="urn:microsoft.com/office/officeart/2005/8/layout/vProcess5"/>
    <dgm:cxn modelId="{AF29F925-971C-446E-8DA3-40D341930642}" type="presOf" srcId="{0CDD735C-E9C4-46DD-A2E4-89F990F0662C}" destId="{EBDDB4F3-BADC-4131-9FD6-BF78E44D06D9}" srcOrd="0" destOrd="0" presId="urn:microsoft.com/office/officeart/2005/8/layout/vProcess5"/>
    <dgm:cxn modelId="{01ED662E-E4A4-4833-BCAC-067FFFC9B561}" type="presOf" srcId="{FF08F915-370F-4862-84D0-2D792BEBF0E9}" destId="{0AB2A72C-8C3A-4C3F-9D36-FE08EE3FB366}" srcOrd="0" destOrd="0" presId="urn:microsoft.com/office/officeart/2005/8/layout/vProcess5"/>
    <dgm:cxn modelId="{C6853840-D441-447D-B82B-9D8E8BB0E048}" srcId="{0CDD735C-E9C4-46DD-A2E4-89F990F0662C}" destId="{DBA12893-2F16-405B-9DBE-4D2AFC0478C8}" srcOrd="1" destOrd="0" parTransId="{FCFDC8B0-D35E-4440-8635-EEAB9DF9D286}" sibTransId="{EDD1D0D6-67EC-4BC3-9D13-3977DB33CD73}"/>
    <dgm:cxn modelId="{E288DC5E-27D9-4341-B060-16BA341F293F}" srcId="{0CDD735C-E9C4-46DD-A2E4-89F990F0662C}" destId="{ED037F45-68EF-4D56-BA03-BED66A0CD4ED}" srcOrd="2" destOrd="0" parTransId="{96A5C153-FDD7-42B3-86E6-A9456E86B96E}" sibTransId="{462B2A76-2A52-4B08-93DD-B995399CABD9}"/>
    <dgm:cxn modelId="{7D05616D-0C5E-4AE1-B9F9-72F6F997FE00}" type="presOf" srcId="{ED037F45-68EF-4D56-BA03-BED66A0CD4ED}" destId="{46695AA6-A22E-4E3D-94C5-845AADAC2C56}" srcOrd="0" destOrd="0" presId="urn:microsoft.com/office/officeart/2005/8/layout/vProcess5"/>
    <dgm:cxn modelId="{2D1B716F-8AF7-40B9-95E8-EAECB7B4A023}" type="presOf" srcId="{EDD1D0D6-67EC-4BC3-9D13-3977DB33CD73}" destId="{F264A015-F8A6-45EC-8FC5-D7505C295925}" srcOrd="0" destOrd="0" presId="urn:microsoft.com/office/officeart/2005/8/layout/vProcess5"/>
    <dgm:cxn modelId="{A1C4C66F-7BF9-4600-B2C8-6231FD445A43}" type="presOf" srcId="{9A1B3A4F-59CC-4203-840A-4464F63AE744}" destId="{8F421EFF-D1AC-453E-B986-0CA3AD64E8FA}" srcOrd="0" destOrd="0" presId="urn:microsoft.com/office/officeart/2005/8/layout/vProcess5"/>
    <dgm:cxn modelId="{A8674077-2B32-4E39-AB96-49698ED42ED9}" srcId="{0CDD735C-E9C4-46DD-A2E4-89F990F0662C}" destId="{9A1B3A4F-59CC-4203-840A-4464F63AE744}" srcOrd="4" destOrd="0" parTransId="{ADDB426E-48CB-4A2F-9A43-2F49BE795365}" sibTransId="{67B9C25F-B719-421B-A64B-9ED005DC0FBF}"/>
    <dgm:cxn modelId="{0C850780-8872-4483-AD8B-A836BDFC32D5}" type="presOf" srcId="{DE641547-9FDA-4457-B4E8-DFC861CDC87E}" destId="{344955FC-2E45-41E2-A86D-8FE543143396}" srcOrd="0" destOrd="0" presId="urn:microsoft.com/office/officeart/2005/8/layout/vProcess5"/>
    <dgm:cxn modelId="{387F5281-2E1C-4D69-8647-CD5FDFEC0B8B}" type="presOf" srcId="{FF08F915-370F-4862-84D0-2D792BEBF0E9}" destId="{61F85525-BCAA-4E56-82B8-F141E3D22DAF}" srcOrd="1" destOrd="0" presId="urn:microsoft.com/office/officeart/2005/8/layout/vProcess5"/>
    <dgm:cxn modelId="{1F993285-FE45-487C-A5C6-4F359598944F}" type="presOf" srcId="{462B2A76-2A52-4B08-93DD-B995399CABD9}" destId="{90104201-2236-407C-8E3D-C57E7C96AD9D}" srcOrd="0" destOrd="0" presId="urn:microsoft.com/office/officeart/2005/8/layout/vProcess5"/>
    <dgm:cxn modelId="{D3A0E394-0CEE-4EAC-A92E-B68D9E98B132}" type="presOf" srcId="{E38DCCA4-A91C-4F1C-B96B-EE482F3EB3B1}" destId="{3D492046-07E7-4101-8409-D061AF24C95C}" srcOrd="0" destOrd="0" presId="urn:microsoft.com/office/officeart/2005/8/layout/vProcess5"/>
    <dgm:cxn modelId="{2D41F7AA-EAA3-4880-A470-E1B0EC8CAC9A}" type="presOf" srcId="{E38DCCA4-A91C-4F1C-B96B-EE482F3EB3B1}" destId="{64E6831C-7891-4360-AABB-CF76D73976B7}" srcOrd="1" destOrd="0" presId="urn:microsoft.com/office/officeart/2005/8/layout/vProcess5"/>
    <dgm:cxn modelId="{B3A193AC-2D68-4525-8819-EFDD4AE33775}" type="presOf" srcId="{ED037F45-68EF-4D56-BA03-BED66A0CD4ED}" destId="{7D2003DF-687A-4EF3-9E4E-CC17235B9287}" srcOrd="1" destOrd="0" presId="urn:microsoft.com/office/officeart/2005/8/layout/vProcess5"/>
    <dgm:cxn modelId="{02E9CEC2-75F2-48B7-91AA-212761B07E34}" type="presOf" srcId="{DBA12893-2F16-405B-9DBE-4D2AFC0478C8}" destId="{1E15EEAE-A293-4C1C-87D7-E49EDCFAB8AA}" srcOrd="0" destOrd="0" presId="urn:microsoft.com/office/officeart/2005/8/layout/vProcess5"/>
    <dgm:cxn modelId="{87C786CD-4057-4F63-87B3-9740A0A1D549}" srcId="{0CDD735C-E9C4-46DD-A2E4-89F990F0662C}" destId="{FF08F915-370F-4862-84D0-2D792BEBF0E9}" srcOrd="0" destOrd="0" parTransId="{DCF49BC2-C9EF-4897-8F16-6FEEF1F47F37}" sibTransId="{A97BAF2D-3565-4BDD-90EC-6F9AF286712E}"/>
    <dgm:cxn modelId="{99B458E0-2EC6-4923-A1C2-36EE0368C81C}" srcId="{0CDD735C-E9C4-46DD-A2E4-89F990F0662C}" destId="{E38DCCA4-A91C-4F1C-B96B-EE482F3EB3B1}" srcOrd="3" destOrd="0" parTransId="{B4945CB5-D571-42F0-A0A7-75F333BDAD08}" sibTransId="{DE641547-9FDA-4457-B4E8-DFC861CDC87E}"/>
    <dgm:cxn modelId="{4B3F1CF9-5C0D-4828-A51C-8ADFE8C1FFFF}" type="presOf" srcId="{A97BAF2D-3565-4BDD-90EC-6F9AF286712E}" destId="{DC5C4E77-1B06-46C5-83E3-F439E970C97E}" srcOrd="0" destOrd="0" presId="urn:microsoft.com/office/officeart/2005/8/layout/vProcess5"/>
    <dgm:cxn modelId="{0BEF43FC-D910-4D6F-AD34-BB3ACEF9BC61}" type="presOf" srcId="{9A1B3A4F-59CC-4203-840A-4464F63AE744}" destId="{38E0F030-A530-4405-9A3F-1A58F743649D}" srcOrd="1" destOrd="0" presId="urn:microsoft.com/office/officeart/2005/8/layout/vProcess5"/>
    <dgm:cxn modelId="{FB6DDB3A-66F6-43F8-BEC0-AEF89B3A4CFF}" type="presParOf" srcId="{EBDDB4F3-BADC-4131-9FD6-BF78E44D06D9}" destId="{02BA0139-6651-4B15-9DB3-FFB85592EBC3}" srcOrd="0" destOrd="0" presId="urn:microsoft.com/office/officeart/2005/8/layout/vProcess5"/>
    <dgm:cxn modelId="{BE9EC4CC-EBB0-4583-A1CB-E6E986FF4D2C}" type="presParOf" srcId="{EBDDB4F3-BADC-4131-9FD6-BF78E44D06D9}" destId="{0AB2A72C-8C3A-4C3F-9D36-FE08EE3FB366}" srcOrd="1" destOrd="0" presId="urn:microsoft.com/office/officeart/2005/8/layout/vProcess5"/>
    <dgm:cxn modelId="{B003B1EB-1176-4E09-9D38-CEF32EC1EB32}" type="presParOf" srcId="{EBDDB4F3-BADC-4131-9FD6-BF78E44D06D9}" destId="{1E15EEAE-A293-4C1C-87D7-E49EDCFAB8AA}" srcOrd="2" destOrd="0" presId="urn:microsoft.com/office/officeart/2005/8/layout/vProcess5"/>
    <dgm:cxn modelId="{F16A41F8-8E4F-401F-80E2-DBC7A0FD071C}" type="presParOf" srcId="{EBDDB4F3-BADC-4131-9FD6-BF78E44D06D9}" destId="{46695AA6-A22E-4E3D-94C5-845AADAC2C56}" srcOrd="3" destOrd="0" presId="urn:microsoft.com/office/officeart/2005/8/layout/vProcess5"/>
    <dgm:cxn modelId="{6E4BF2F9-E227-4FDD-8518-44E0B46A0CD8}" type="presParOf" srcId="{EBDDB4F3-BADC-4131-9FD6-BF78E44D06D9}" destId="{3D492046-07E7-4101-8409-D061AF24C95C}" srcOrd="4" destOrd="0" presId="urn:microsoft.com/office/officeart/2005/8/layout/vProcess5"/>
    <dgm:cxn modelId="{7519AB57-1D0A-4A27-A948-1506FC55EFED}" type="presParOf" srcId="{EBDDB4F3-BADC-4131-9FD6-BF78E44D06D9}" destId="{8F421EFF-D1AC-453E-B986-0CA3AD64E8FA}" srcOrd="5" destOrd="0" presId="urn:microsoft.com/office/officeart/2005/8/layout/vProcess5"/>
    <dgm:cxn modelId="{01B08A10-B9B1-4360-927F-08A96ADD0A98}" type="presParOf" srcId="{EBDDB4F3-BADC-4131-9FD6-BF78E44D06D9}" destId="{DC5C4E77-1B06-46C5-83E3-F439E970C97E}" srcOrd="6" destOrd="0" presId="urn:microsoft.com/office/officeart/2005/8/layout/vProcess5"/>
    <dgm:cxn modelId="{416C4198-5B09-4FA4-84F7-BCFE65D96861}" type="presParOf" srcId="{EBDDB4F3-BADC-4131-9FD6-BF78E44D06D9}" destId="{F264A015-F8A6-45EC-8FC5-D7505C295925}" srcOrd="7" destOrd="0" presId="urn:microsoft.com/office/officeart/2005/8/layout/vProcess5"/>
    <dgm:cxn modelId="{B7E07349-768F-4EA8-AFEB-EB9F6FCB45C5}" type="presParOf" srcId="{EBDDB4F3-BADC-4131-9FD6-BF78E44D06D9}" destId="{90104201-2236-407C-8E3D-C57E7C96AD9D}" srcOrd="8" destOrd="0" presId="urn:microsoft.com/office/officeart/2005/8/layout/vProcess5"/>
    <dgm:cxn modelId="{BF04558B-E30C-442A-BE57-AE1FF192EE3C}" type="presParOf" srcId="{EBDDB4F3-BADC-4131-9FD6-BF78E44D06D9}" destId="{344955FC-2E45-41E2-A86D-8FE543143396}" srcOrd="9" destOrd="0" presId="urn:microsoft.com/office/officeart/2005/8/layout/vProcess5"/>
    <dgm:cxn modelId="{ADD0D0F1-3CF2-480C-BA93-FF1D5076147B}" type="presParOf" srcId="{EBDDB4F3-BADC-4131-9FD6-BF78E44D06D9}" destId="{61F85525-BCAA-4E56-82B8-F141E3D22DAF}" srcOrd="10" destOrd="0" presId="urn:microsoft.com/office/officeart/2005/8/layout/vProcess5"/>
    <dgm:cxn modelId="{90147849-782E-4518-AFF7-CD754D81A031}" type="presParOf" srcId="{EBDDB4F3-BADC-4131-9FD6-BF78E44D06D9}" destId="{A31DF79B-7E99-492C-BEB6-72AEDF72BDE2}" srcOrd="11" destOrd="0" presId="urn:microsoft.com/office/officeart/2005/8/layout/vProcess5"/>
    <dgm:cxn modelId="{B2DCE24F-44C6-44A9-A718-3C706FE7BCC4}" type="presParOf" srcId="{EBDDB4F3-BADC-4131-9FD6-BF78E44D06D9}" destId="{7D2003DF-687A-4EF3-9E4E-CC17235B9287}" srcOrd="12" destOrd="0" presId="urn:microsoft.com/office/officeart/2005/8/layout/vProcess5"/>
    <dgm:cxn modelId="{C1047A2A-42F2-4AFC-A77F-3D517FAEC063}" type="presParOf" srcId="{EBDDB4F3-BADC-4131-9FD6-BF78E44D06D9}" destId="{64E6831C-7891-4360-AABB-CF76D73976B7}" srcOrd="13" destOrd="0" presId="urn:microsoft.com/office/officeart/2005/8/layout/vProcess5"/>
    <dgm:cxn modelId="{CA020D75-8E97-4571-B4EB-10BFF849FD18}" type="presParOf" srcId="{EBDDB4F3-BADC-4131-9FD6-BF78E44D06D9}" destId="{38E0F030-A530-4405-9A3F-1A58F743649D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6C2D70-664F-4F4B-BA86-96F7ED3EBDD8}">
      <dsp:nvSpPr>
        <dsp:cNvPr id="0" name=""/>
        <dsp:cNvSpPr/>
      </dsp:nvSpPr>
      <dsp:spPr>
        <a:xfrm>
          <a:off x="1882138" y="24345"/>
          <a:ext cx="1509750" cy="150975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BE51DC-82A0-4686-815E-7E64813810E5}">
      <dsp:nvSpPr>
        <dsp:cNvPr id="0" name=""/>
        <dsp:cNvSpPr/>
      </dsp:nvSpPr>
      <dsp:spPr>
        <a:xfrm>
          <a:off x="2203888" y="346095"/>
          <a:ext cx="866250" cy="8662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007999-C6CC-495B-A286-60B3833C2983}">
      <dsp:nvSpPr>
        <dsp:cNvPr id="0" name=""/>
        <dsp:cNvSpPr/>
      </dsp:nvSpPr>
      <dsp:spPr>
        <a:xfrm>
          <a:off x="1399513" y="2004345"/>
          <a:ext cx="2475000" cy="144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This session will be recorded, and you will be provided a link to the recording and the PowerPoint. </a:t>
          </a:r>
        </a:p>
      </dsp:txBody>
      <dsp:txXfrm>
        <a:off x="1399513" y="2004345"/>
        <a:ext cx="2475000" cy="1440000"/>
      </dsp:txXfrm>
    </dsp:sp>
    <dsp:sp modelId="{DECF6629-24DC-49EA-9222-1A51228F34BD}">
      <dsp:nvSpPr>
        <dsp:cNvPr id="0" name=""/>
        <dsp:cNvSpPr/>
      </dsp:nvSpPr>
      <dsp:spPr>
        <a:xfrm>
          <a:off x="4790263" y="24345"/>
          <a:ext cx="1509750" cy="150975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C8DF46-277A-4C23-9623-2B58F72A87D9}">
      <dsp:nvSpPr>
        <dsp:cNvPr id="0" name=""/>
        <dsp:cNvSpPr/>
      </dsp:nvSpPr>
      <dsp:spPr>
        <a:xfrm>
          <a:off x="5112013" y="346095"/>
          <a:ext cx="866250" cy="8662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92EABD-C7F5-400F-B84A-A379229E14F4}">
      <dsp:nvSpPr>
        <dsp:cNvPr id="0" name=""/>
        <dsp:cNvSpPr/>
      </dsp:nvSpPr>
      <dsp:spPr>
        <a:xfrm>
          <a:off x="4307638" y="2004345"/>
          <a:ext cx="2475000" cy="144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Please mute your device. </a:t>
          </a:r>
        </a:p>
      </dsp:txBody>
      <dsp:txXfrm>
        <a:off x="4307638" y="2004345"/>
        <a:ext cx="2475000" cy="1440000"/>
      </dsp:txXfrm>
    </dsp:sp>
    <dsp:sp modelId="{5FFD7F7C-B8E2-49B0-807A-7CD8657528FA}">
      <dsp:nvSpPr>
        <dsp:cNvPr id="0" name=""/>
        <dsp:cNvSpPr/>
      </dsp:nvSpPr>
      <dsp:spPr>
        <a:xfrm>
          <a:off x="7698388" y="24345"/>
          <a:ext cx="1509750" cy="150975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1F96FE-6CEA-4DE3-AF5F-ACEB4FD83057}">
      <dsp:nvSpPr>
        <dsp:cNvPr id="0" name=""/>
        <dsp:cNvSpPr/>
      </dsp:nvSpPr>
      <dsp:spPr>
        <a:xfrm>
          <a:off x="8020138" y="346095"/>
          <a:ext cx="866250" cy="86625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DE1094-1FD9-4DCF-A711-46054A844B83}">
      <dsp:nvSpPr>
        <dsp:cNvPr id="0" name=""/>
        <dsp:cNvSpPr/>
      </dsp:nvSpPr>
      <dsp:spPr>
        <a:xfrm>
          <a:off x="7215763" y="2004345"/>
          <a:ext cx="2475000" cy="144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Q&amp;A will be at the end. Please enter questions into the chat.</a:t>
          </a:r>
        </a:p>
      </dsp:txBody>
      <dsp:txXfrm>
        <a:off x="7215763" y="2004345"/>
        <a:ext cx="2475000" cy="144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B96238-EE00-4848-AC3B-5F61A2FB99B1}">
      <dsp:nvSpPr>
        <dsp:cNvPr id="0" name=""/>
        <dsp:cNvSpPr/>
      </dsp:nvSpPr>
      <dsp:spPr>
        <a:xfrm>
          <a:off x="0" y="703"/>
          <a:ext cx="6373813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431815-7252-49B0-9591-DA0A6AD13416}">
      <dsp:nvSpPr>
        <dsp:cNvPr id="0" name=""/>
        <dsp:cNvSpPr/>
      </dsp:nvSpPr>
      <dsp:spPr>
        <a:xfrm>
          <a:off x="0" y="703"/>
          <a:ext cx="6373813" cy="8225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What is a literature review</a:t>
          </a:r>
        </a:p>
      </dsp:txBody>
      <dsp:txXfrm>
        <a:off x="0" y="703"/>
        <a:ext cx="6373813" cy="822577"/>
      </dsp:txXfrm>
    </dsp:sp>
    <dsp:sp modelId="{B8C96473-EAA6-4FE4-AA26-824CA5099B2D}">
      <dsp:nvSpPr>
        <dsp:cNvPr id="0" name=""/>
        <dsp:cNvSpPr/>
      </dsp:nvSpPr>
      <dsp:spPr>
        <a:xfrm>
          <a:off x="0" y="823280"/>
          <a:ext cx="6373813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8ED80A-B0FF-480E-834B-F57B129B53AE}">
      <dsp:nvSpPr>
        <dsp:cNvPr id="0" name=""/>
        <dsp:cNvSpPr/>
      </dsp:nvSpPr>
      <dsp:spPr>
        <a:xfrm>
          <a:off x="0" y="823280"/>
          <a:ext cx="6373813" cy="8225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When are you ready to start</a:t>
          </a:r>
        </a:p>
      </dsp:txBody>
      <dsp:txXfrm>
        <a:off x="0" y="823280"/>
        <a:ext cx="6373813" cy="822577"/>
      </dsp:txXfrm>
    </dsp:sp>
    <dsp:sp modelId="{85F7A2F8-66D4-4647-8CC6-A7F8371D19BE}">
      <dsp:nvSpPr>
        <dsp:cNvPr id="0" name=""/>
        <dsp:cNvSpPr/>
      </dsp:nvSpPr>
      <dsp:spPr>
        <a:xfrm>
          <a:off x="0" y="1645858"/>
          <a:ext cx="6373813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475D0D-2E04-4D5C-BD3E-4FF5771D3DF8}">
      <dsp:nvSpPr>
        <dsp:cNvPr id="0" name=""/>
        <dsp:cNvSpPr/>
      </dsp:nvSpPr>
      <dsp:spPr>
        <a:xfrm>
          <a:off x="0" y="1645858"/>
          <a:ext cx="6373813" cy="8225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How to search</a:t>
          </a:r>
        </a:p>
      </dsp:txBody>
      <dsp:txXfrm>
        <a:off x="0" y="1645858"/>
        <a:ext cx="6373813" cy="822577"/>
      </dsp:txXfrm>
    </dsp:sp>
    <dsp:sp modelId="{86B2D67A-1B60-48D8-A1EC-CE0FA0FA751F}">
      <dsp:nvSpPr>
        <dsp:cNvPr id="0" name=""/>
        <dsp:cNvSpPr/>
      </dsp:nvSpPr>
      <dsp:spPr>
        <a:xfrm>
          <a:off x="0" y="2468436"/>
          <a:ext cx="6373813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BCE965-ECB7-4272-AFB5-F67483BB6C30}">
      <dsp:nvSpPr>
        <dsp:cNvPr id="0" name=""/>
        <dsp:cNvSpPr/>
      </dsp:nvSpPr>
      <dsp:spPr>
        <a:xfrm>
          <a:off x="0" y="2468436"/>
          <a:ext cx="6373813" cy="8225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Where to search</a:t>
          </a:r>
        </a:p>
      </dsp:txBody>
      <dsp:txXfrm>
        <a:off x="0" y="2468436"/>
        <a:ext cx="6373813" cy="822577"/>
      </dsp:txXfrm>
    </dsp:sp>
    <dsp:sp modelId="{05D9B2AC-EE8C-4783-B2EC-33F7B738E20F}">
      <dsp:nvSpPr>
        <dsp:cNvPr id="0" name=""/>
        <dsp:cNvSpPr/>
      </dsp:nvSpPr>
      <dsp:spPr>
        <a:xfrm>
          <a:off x="0" y="3291013"/>
          <a:ext cx="6373813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67B7CA-0E8E-4F4F-B4D3-11C451FBD9D1}">
      <dsp:nvSpPr>
        <dsp:cNvPr id="0" name=""/>
        <dsp:cNvSpPr/>
      </dsp:nvSpPr>
      <dsp:spPr>
        <a:xfrm>
          <a:off x="0" y="3291013"/>
          <a:ext cx="6373813" cy="8225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How to keep up with the research</a:t>
          </a:r>
        </a:p>
      </dsp:txBody>
      <dsp:txXfrm>
        <a:off x="0" y="3291013"/>
        <a:ext cx="6373813" cy="822577"/>
      </dsp:txXfrm>
    </dsp:sp>
    <dsp:sp modelId="{D6C29E97-862B-4D06-9476-1D84E0DEA8DB}">
      <dsp:nvSpPr>
        <dsp:cNvPr id="0" name=""/>
        <dsp:cNvSpPr/>
      </dsp:nvSpPr>
      <dsp:spPr>
        <a:xfrm>
          <a:off x="0" y="4113591"/>
          <a:ext cx="6373813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F86521-8F0C-4760-943F-B7FE99596614}">
      <dsp:nvSpPr>
        <dsp:cNvPr id="0" name=""/>
        <dsp:cNvSpPr/>
      </dsp:nvSpPr>
      <dsp:spPr>
        <a:xfrm>
          <a:off x="0" y="4113591"/>
          <a:ext cx="6373813" cy="8225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When can you stop searching</a:t>
          </a:r>
        </a:p>
      </dsp:txBody>
      <dsp:txXfrm>
        <a:off x="0" y="4113591"/>
        <a:ext cx="6373813" cy="822577"/>
      </dsp:txXfrm>
    </dsp:sp>
    <dsp:sp modelId="{95A3BE93-914D-47D3-84AC-802CCC66D86F}">
      <dsp:nvSpPr>
        <dsp:cNvPr id="0" name=""/>
        <dsp:cNvSpPr/>
      </dsp:nvSpPr>
      <dsp:spPr>
        <a:xfrm>
          <a:off x="0" y="4936169"/>
          <a:ext cx="6373813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937C39-1049-45B0-A1E8-05787B6E355A}">
      <dsp:nvSpPr>
        <dsp:cNvPr id="0" name=""/>
        <dsp:cNvSpPr/>
      </dsp:nvSpPr>
      <dsp:spPr>
        <a:xfrm>
          <a:off x="0" y="4936169"/>
          <a:ext cx="6373813" cy="8225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Next steps</a:t>
          </a:r>
        </a:p>
      </dsp:txBody>
      <dsp:txXfrm>
        <a:off x="0" y="4936169"/>
        <a:ext cx="6373813" cy="8225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AF9088-98C1-4187-80B9-690857CEB59E}">
      <dsp:nvSpPr>
        <dsp:cNvPr id="0" name=""/>
        <dsp:cNvSpPr/>
      </dsp:nvSpPr>
      <dsp:spPr>
        <a:xfrm>
          <a:off x="309760" y="53307"/>
          <a:ext cx="1386199" cy="138619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5913CB-75F9-4AAF-8996-F5E69ADBCB11}">
      <dsp:nvSpPr>
        <dsp:cNvPr id="0" name=""/>
        <dsp:cNvSpPr/>
      </dsp:nvSpPr>
      <dsp:spPr>
        <a:xfrm>
          <a:off x="600862" y="344409"/>
          <a:ext cx="803995" cy="80399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718230-8682-4A23-9231-A2B4BA197DAF}">
      <dsp:nvSpPr>
        <dsp:cNvPr id="0" name=""/>
        <dsp:cNvSpPr/>
      </dsp:nvSpPr>
      <dsp:spPr>
        <a:xfrm>
          <a:off x="1993002" y="53307"/>
          <a:ext cx="3267469" cy="13861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You have an idea, theme, or hypothesis – not just a </a:t>
          </a:r>
          <a:r>
            <a:rPr lang="en-US" sz="2000" kern="1200" dirty="0">
              <a:hlinkClick xmlns:r="http://schemas.openxmlformats.org/officeDocument/2006/relationships" r:id="rId3"/>
            </a:rPr>
            <a:t>topic</a:t>
          </a:r>
          <a:r>
            <a:rPr lang="en-US" sz="2000" kern="1200" dirty="0"/>
            <a:t>.</a:t>
          </a:r>
        </a:p>
      </dsp:txBody>
      <dsp:txXfrm>
        <a:off x="1993002" y="53307"/>
        <a:ext cx="3267469" cy="1386199"/>
      </dsp:txXfrm>
    </dsp:sp>
    <dsp:sp modelId="{B4F14727-0CA2-4D15-BE8F-AD9DB7BDFEA3}">
      <dsp:nvSpPr>
        <dsp:cNvPr id="0" name=""/>
        <dsp:cNvSpPr/>
      </dsp:nvSpPr>
      <dsp:spPr>
        <a:xfrm>
          <a:off x="5829803" y="53307"/>
          <a:ext cx="1386199" cy="138619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6F417E-CD74-4ECF-BE81-D3455AAD4F83}">
      <dsp:nvSpPr>
        <dsp:cNvPr id="0" name=""/>
        <dsp:cNvSpPr/>
      </dsp:nvSpPr>
      <dsp:spPr>
        <a:xfrm>
          <a:off x="6120905" y="344409"/>
          <a:ext cx="803995" cy="803995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DFB25D-FF0C-4CA7-9134-57B111A27C4E}">
      <dsp:nvSpPr>
        <dsp:cNvPr id="0" name=""/>
        <dsp:cNvSpPr/>
      </dsp:nvSpPr>
      <dsp:spPr>
        <a:xfrm>
          <a:off x="7513045" y="53307"/>
          <a:ext cx="3267469" cy="13861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You have defined your target audience.</a:t>
          </a:r>
        </a:p>
      </dsp:txBody>
      <dsp:txXfrm>
        <a:off x="7513045" y="53307"/>
        <a:ext cx="3267469" cy="1386199"/>
      </dsp:txXfrm>
    </dsp:sp>
    <dsp:sp modelId="{D9B095E5-F462-4FB2-A063-18586BEA4FC2}">
      <dsp:nvSpPr>
        <dsp:cNvPr id="0" name=""/>
        <dsp:cNvSpPr/>
      </dsp:nvSpPr>
      <dsp:spPr>
        <a:xfrm>
          <a:off x="309760" y="2029183"/>
          <a:ext cx="1386199" cy="138619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1C38CF-A0BF-4E54-B1CF-A71F428389D6}">
      <dsp:nvSpPr>
        <dsp:cNvPr id="0" name=""/>
        <dsp:cNvSpPr/>
      </dsp:nvSpPr>
      <dsp:spPr>
        <a:xfrm>
          <a:off x="600862" y="2320285"/>
          <a:ext cx="803995" cy="803995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673EEA-E88D-4DF6-B4F1-550729FD7D5B}">
      <dsp:nvSpPr>
        <dsp:cNvPr id="0" name=""/>
        <dsp:cNvSpPr/>
      </dsp:nvSpPr>
      <dsp:spPr>
        <a:xfrm>
          <a:off x="1993002" y="2029183"/>
          <a:ext cx="3267469" cy="13861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You know what the final product will be and know the requirements. </a:t>
          </a:r>
        </a:p>
      </dsp:txBody>
      <dsp:txXfrm>
        <a:off x="1993002" y="2029183"/>
        <a:ext cx="3267469" cy="1386199"/>
      </dsp:txXfrm>
    </dsp:sp>
    <dsp:sp modelId="{CF6A0D49-B24B-4C1C-9131-E83A0F2361F9}">
      <dsp:nvSpPr>
        <dsp:cNvPr id="0" name=""/>
        <dsp:cNvSpPr/>
      </dsp:nvSpPr>
      <dsp:spPr>
        <a:xfrm>
          <a:off x="5829803" y="2029183"/>
          <a:ext cx="1386199" cy="138619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268146-3A51-4BCF-88BF-BC58C0F23E91}">
      <dsp:nvSpPr>
        <dsp:cNvPr id="0" name=""/>
        <dsp:cNvSpPr/>
      </dsp:nvSpPr>
      <dsp:spPr>
        <a:xfrm>
          <a:off x="6120905" y="2320285"/>
          <a:ext cx="803995" cy="803995"/>
        </a:xfrm>
        <a:prstGeom prst="rect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F5A0F4-F941-44E4-B8DD-11A3FD3AAD40}">
      <dsp:nvSpPr>
        <dsp:cNvPr id="0" name=""/>
        <dsp:cNvSpPr/>
      </dsp:nvSpPr>
      <dsp:spPr>
        <a:xfrm>
          <a:off x="7513045" y="2029183"/>
          <a:ext cx="3267469" cy="13861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You know if you need to include things like </a:t>
          </a:r>
          <a:r>
            <a:rPr lang="en-US" sz="2000" kern="1200" dirty="0">
              <a:hlinkClick xmlns:r="http://schemas.openxmlformats.org/officeDocument/2006/relationships" r:id="rId10"/>
            </a:rPr>
            <a:t>background information</a:t>
          </a:r>
          <a:r>
            <a:rPr lang="en-US" sz="2000" kern="1200" dirty="0"/>
            <a:t>, </a:t>
          </a:r>
          <a:r>
            <a:rPr lang="en-US" sz="2000" kern="1200" dirty="0">
              <a:hlinkClick xmlns:r="http://schemas.openxmlformats.org/officeDocument/2006/relationships" r:id="rId11"/>
            </a:rPr>
            <a:t>definitions</a:t>
          </a:r>
          <a:r>
            <a:rPr lang="en-US" sz="2000" kern="1200" dirty="0"/>
            <a:t>, or a history of the topic.</a:t>
          </a:r>
        </a:p>
      </dsp:txBody>
      <dsp:txXfrm>
        <a:off x="7513045" y="2029183"/>
        <a:ext cx="3267469" cy="13861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3ED802-B197-4A67-893E-4F954777A8BE}">
      <dsp:nvSpPr>
        <dsp:cNvPr id="0" name=""/>
        <dsp:cNvSpPr/>
      </dsp:nvSpPr>
      <dsp:spPr>
        <a:xfrm>
          <a:off x="649820" y="1208"/>
          <a:ext cx="3059572" cy="183574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solidFill>
                <a:schemeClr val="tx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Keywords</a:t>
          </a:r>
          <a:endParaRPr lang="en-US" sz="3000" kern="1200" dirty="0">
            <a:solidFill>
              <a:schemeClr val="tx1"/>
            </a:solidFill>
          </a:endParaRP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solidFill>
                <a:schemeClr val="tx1"/>
              </a:solidFill>
            </a:rPr>
            <a:t> Subject Headings</a:t>
          </a:r>
        </a:p>
      </dsp:txBody>
      <dsp:txXfrm>
        <a:off x="649820" y="1208"/>
        <a:ext cx="3059572" cy="1835743"/>
      </dsp:txXfrm>
    </dsp:sp>
    <dsp:sp modelId="{D2ADB46A-3EE1-4797-8DAC-72E2B5ABEED3}">
      <dsp:nvSpPr>
        <dsp:cNvPr id="0" name=""/>
        <dsp:cNvSpPr/>
      </dsp:nvSpPr>
      <dsp:spPr>
        <a:xfrm>
          <a:off x="4015351" y="1208"/>
          <a:ext cx="3059572" cy="183574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solidFill>
                <a:schemeClr val="tx1"/>
              </a:solidFill>
            </a:rPr>
            <a:t>Operators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solidFill>
                <a:schemeClr val="tx1"/>
              </a:solidFill>
            </a:rPr>
            <a:t> </a:t>
          </a:r>
          <a:r>
            <a:rPr lang="en-US" sz="3000" kern="1200" dirty="0">
              <a:solidFill>
                <a:schemeClr val="tx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AND, OR, NOT</a:t>
          </a:r>
          <a:endParaRPr lang="en-US" sz="3000" kern="1200" dirty="0">
            <a:solidFill>
              <a:schemeClr val="tx1"/>
            </a:solidFill>
          </a:endParaRPr>
        </a:p>
      </dsp:txBody>
      <dsp:txXfrm>
        <a:off x="4015351" y="1208"/>
        <a:ext cx="3059572" cy="1835743"/>
      </dsp:txXfrm>
    </dsp:sp>
    <dsp:sp modelId="{D3037F10-9374-4E63-8F40-DE8F704F149C}">
      <dsp:nvSpPr>
        <dsp:cNvPr id="0" name=""/>
        <dsp:cNvSpPr/>
      </dsp:nvSpPr>
      <dsp:spPr>
        <a:xfrm>
          <a:off x="7380881" y="1208"/>
          <a:ext cx="3059572" cy="183574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solidFill>
                <a:schemeClr val="tx1"/>
              </a:solidFill>
            </a:rPr>
            <a:t>Short Cuts 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Truncation (*)</a:t>
          </a:r>
          <a:r>
            <a:rPr lang="en-US" sz="1800" kern="1200" dirty="0">
              <a:solidFill>
                <a:schemeClr val="tx1"/>
              </a:solidFill>
            </a:rPr>
            <a:t>, </a:t>
          </a:r>
          <a:r>
            <a:rPr lang="en-US" sz="1800" kern="1200" dirty="0">
              <a:solidFill>
                <a:schemeClr val="tx1"/>
              </a:solidFill>
              <a:hlinkClick xmlns:r="http://schemas.openxmlformats.org/officeDocument/2006/relationships"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Exact Phrase Search (“”)</a:t>
          </a:r>
          <a:r>
            <a:rPr lang="en-US" sz="1800" kern="1200" dirty="0">
              <a:solidFill>
                <a:schemeClr val="tx1"/>
              </a:solidFill>
            </a:rPr>
            <a:t>, Wildcards (!/?), Proximity Searching (N / W)</a:t>
          </a:r>
        </a:p>
      </dsp:txBody>
      <dsp:txXfrm>
        <a:off x="7380881" y="1208"/>
        <a:ext cx="3059572" cy="1835743"/>
      </dsp:txXfrm>
    </dsp:sp>
    <dsp:sp modelId="{1B9F20AA-223B-4619-9697-81E04C277DAB}">
      <dsp:nvSpPr>
        <dsp:cNvPr id="0" name=""/>
        <dsp:cNvSpPr/>
      </dsp:nvSpPr>
      <dsp:spPr>
        <a:xfrm>
          <a:off x="2332585" y="2142909"/>
          <a:ext cx="3059572" cy="183574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solidFill>
                <a:schemeClr val="tx1"/>
              </a:solidFill>
            </a:rPr>
            <a:t>Author Searching</a:t>
          </a:r>
        </a:p>
      </dsp:txBody>
      <dsp:txXfrm>
        <a:off x="2332585" y="2142909"/>
        <a:ext cx="3059572" cy="1835743"/>
      </dsp:txXfrm>
    </dsp:sp>
    <dsp:sp modelId="{17189D62-732C-4955-B4DD-F83CA6FF189D}">
      <dsp:nvSpPr>
        <dsp:cNvPr id="0" name=""/>
        <dsp:cNvSpPr/>
      </dsp:nvSpPr>
      <dsp:spPr>
        <a:xfrm>
          <a:off x="5698116" y="2142909"/>
          <a:ext cx="3059572" cy="183574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solidFill>
                <a:schemeClr val="tx1"/>
              </a:solidFill>
              <a:hlinkClick xmlns:r="http://schemas.openxmlformats.org/officeDocument/2006/relationships"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Forward and Backward Citation Chaining</a:t>
          </a:r>
          <a:endParaRPr lang="en-US" sz="3000" kern="1200" dirty="0">
            <a:solidFill>
              <a:schemeClr val="tx1"/>
            </a:solidFill>
          </a:endParaRPr>
        </a:p>
      </dsp:txBody>
      <dsp:txXfrm>
        <a:off x="5698116" y="2142909"/>
        <a:ext cx="3059572" cy="183574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8DE3EB-FBE3-4A77-BFA9-3FD814793676}">
      <dsp:nvSpPr>
        <dsp:cNvPr id="0" name=""/>
        <dsp:cNvSpPr/>
      </dsp:nvSpPr>
      <dsp:spPr>
        <a:xfrm>
          <a:off x="0" y="0"/>
          <a:ext cx="8872220" cy="76311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Quick Demonstration of EAGLESearch. (Multi-disciplinary) </a:t>
          </a:r>
        </a:p>
      </dsp:txBody>
      <dsp:txXfrm>
        <a:off x="22351" y="22351"/>
        <a:ext cx="7984280" cy="718409"/>
      </dsp:txXfrm>
    </dsp:sp>
    <dsp:sp modelId="{5915197A-087A-4FD1-B265-6F6BFAE3771A}">
      <dsp:nvSpPr>
        <dsp:cNvPr id="0" name=""/>
        <dsp:cNvSpPr/>
      </dsp:nvSpPr>
      <dsp:spPr>
        <a:xfrm>
          <a:off x="743048" y="901859"/>
          <a:ext cx="8872220" cy="763111"/>
        </a:xfrm>
        <a:prstGeom prst="roundRect">
          <a:avLst>
            <a:gd name="adj" fmla="val 10000"/>
          </a:avLst>
        </a:prstGeom>
        <a:solidFill>
          <a:schemeClr val="accent2">
            <a:hueOff val="2564293"/>
            <a:satOff val="2735"/>
            <a:lumOff val="85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Research Guides</a:t>
          </a:r>
        </a:p>
      </dsp:txBody>
      <dsp:txXfrm>
        <a:off x="765399" y="924210"/>
        <a:ext cx="7588447" cy="718409"/>
      </dsp:txXfrm>
    </dsp:sp>
    <dsp:sp modelId="{B1ED51F8-1046-4956-BDB5-FEE70AB96E79}">
      <dsp:nvSpPr>
        <dsp:cNvPr id="0" name=""/>
        <dsp:cNvSpPr/>
      </dsp:nvSpPr>
      <dsp:spPr>
        <a:xfrm>
          <a:off x="1475006" y="1803718"/>
          <a:ext cx="8872220" cy="763111"/>
        </a:xfrm>
        <a:prstGeom prst="roundRect">
          <a:avLst>
            <a:gd name="adj" fmla="val 10000"/>
          </a:avLst>
        </a:prstGeom>
        <a:solidFill>
          <a:schemeClr val="accent2">
            <a:hueOff val="5128586"/>
            <a:satOff val="5470"/>
            <a:lumOff val="17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How to find subject specific databases</a:t>
          </a:r>
        </a:p>
      </dsp:txBody>
      <dsp:txXfrm>
        <a:off x="1497357" y="1826069"/>
        <a:ext cx="7599537" cy="718409"/>
      </dsp:txXfrm>
    </dsp:sp>
    <dsp:sp modelId="{87DA98B7-79DC-484B-B777-F6921DEDFAE9}">
      <dsp:nvSpPr>
        <dsp:cNvPr id="0" name=""/>
        <dsp:cNvSpPr/>
      </dsp:nvSpPr>
      <dsp:spPr>
        <a:xfrm>
          <a:off x="2218055" y="2705578"/>
          <a:ext cx="8872220" cy="763111"/>
        </a:xfrm>
        <a:prstGeom prst="roundRect">
          <a:avLst>
            <a:gd name="adj" fmla="val 10000"/>
          </a:avLst>
        </a:prstGeom>
        <a:solidFill>
          <a:schemeClr val="accent2">
            <a:hueOff val="7692880"/>
            <a:satOff val="8205"/>
            <a:lumOff val="25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Searching Journals </a:t>
          </a:r>
        </a:p>
      </dsp:txBody>
      <dsp:txXfrm>
        <a:off x="2240406" y="2727929"/>
        <a:ext cx="7588447" cy="718409"/>
      </dsp:txXfrm>
    </dsp:sp>
    <dsp:sp modelId="{FA0EE4C3-820B-4C7D-A22B-4D5A97B873A7}">
      <dsp:nvSpPr>
        <dsp:cNvPr id="0" name=""/>
        <dsp:cNvSpPr/>
      </dsp:nvSpPr>
      <dsp:spPr>
        <a:xfrm>
          <a:off x="8376198" y="584474"/>
          <a:ext cx="496022" cy="49602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8487803" y="584474"/>
        <a:ext cx="272812" cy="373257"/>
      </dsp:txXfrm>
    </dsp:sp>
    <dsp:sp modelId="{8D946B8B-C05B-4875-BB12-820AC3CC2AAD}">
      <dsp:nvSpPr>
        <dsp:cNvPr id="0" name=""/>
        <dsp:cNvSpPr/>
      </dsp:nvSpPr>
      <dsp:spPr>
        <a:xfrm>
          <a:off x="9119246" y="1486333"/>
          <a:ext cx="496022" cy="49602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4023077"/>
            <a:satOff val="7106"/>
            <a:lumOff val="653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4023077"/>
              <a:satOff val="7106"/>
              <a:lumOff val="6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9230851" y="1486333"/>
        <a:ext cx="272812" cy="373257"/>
      </dsp:txXfrm>
    </dsp:sp>
    <dsp:sp modelId="{C867364B-7303-4055-8220-FEB9770B6A03}">
      <dsp:nvSpPr>
        <dsp:cNvPr id="0" name=""/>
        <dsp:cNvSpPr/>
      </dsp:nvSpPr>
      <dsp:spPr>
        <a:xfrm>
          <a:off x="9851204" y="2388193"/>
          <a:ext cx="496022" cy="49602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8046153"/>
            <a:satOff val="14212"/>
            <a:lumOff val="130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8046153"/>
              <a:satOff val="14212"/>
              <a:lumOff val="130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9962809" y="2388193"/>
        <a:ext cx="272812" cy="37325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6204E-CAC2-47E8-856D-224AF243C294}">
      <dsp:nvSpPr>
        <dsp:cNvPr id="0" name=""/>
        <dsp:cNvSpPr/>
      </dsp:nvSpPr>
      <dsp:spPr>
        <a:xfrm>
          <a:off x="716638" y="69344"/>
          <a:ext cx="1990125" cy="199012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32434C-EC89-4845-9FC1-27F21444DB1B}">
      <dsp:nvSpPr>
        <dsp:cNvPr id="0" name=""/>
        <dsp:cNvSpPr/>
      </dsp:nvSpPr>
      <dsp:spPr>
        <a:xfrm>
          <a:off x="1140763" y="493469"/>
          <a:ext cx="1141875" cy="114187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407442-D246-454C-9CA9-B391F3AEC1EA}">
      <dsp:nvSpPr>
        <dsp:cNvPr id="0" name=""/>
        <dsp:cNvSpPr/>
      </dsp:nvSpPr>
      <dsp:spPr>
        <a:xfrm>
          <a:off x="80450" y="2679345"/>
          <a:ext cx="3262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/>
            <a:t>Set up search alerts in databases</a:t>
          </a:r>
        </a:p>
      </dsp:txBody>
      <dsp:txXfrm>
        <a:off x="80450" y="2679345"/>
        <a:ext cx="3262500" cy="720000"/>
      </dsp:txXfrm>
    </dsp:sp>
    <dsp:sp modelId="{613F3E95-E2C1-4454-B59B-2FD16991E069}">
      <dsp:nvSpPr>
        <dsp:cNvPr id="0" name=""/>
        <dsp:cNvSpPr/>
      </dsp:nvSpPr>
      <dsp:spPr>
        <a:xfrm>
          <a:off x="4550075" y="69344"/>
          <a:ext cx="1990125" cy="199012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F1E6DD-E704-4767-9A12-C68DB3AD7853}">
      <dsp:nvSpPr>
        <dsp:cNvPr id="0" name=""/>
        <dsp:cNvSpPr/>
      </dsp:nvSpPr>
      <dsp:spPr>
        <a:xfrm>
          <a:off x="4974200" y="493469"/>
          <a:ext cx="1141875" cy="114187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76C3A2-040C-4300-A341-56E4114C347F}">
      <dsp:nvSpPr>
        <dsp:cNvPr id="0" name=""/>
        <dsp:cNvSpPr/>
      </dsp:nvSpPr>
      <dsp:spPr>
        <a:xfrm>
          <a:off x="3913888" y="2679345"/>
          <a:ext cx="3262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/>
            <a:t>Create table of contents alerts for journals</a:t>
          </a:r>
        </a:p>
      </dsp:txBody>
      <dsp:txXfrm>
        <a:off x="3913888" y="2679345"/>
        <a:ext cx="3262500" cy="720000"/>
      </dsp:txXfrm>
    </dsp:sp>
    <dsp:sp modelId="{59ECA962-3D3B-4949-B840-9CB7174E9CD3}">
      <dsp:nvSpPr>
        <dsp:cNvPr id="0" name=""/>
        <dsp:cNvSpPr/>
      </dsp:nvSpPr>
      <dsp:spPr>
        <a:xfrm>
          <a:off x="8383513" y="69344"/>
          <a:ext cx="1990125" cy="199012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5356F7-7C98-4A3F-8F12-48051B949F60}">
      <dsp:nvSpPr>
        <dsp:cNvPr id="0" name=""/>
        <dsp:cNvSpPr/>
      </dsp:nvSpPr>
      <dsp:spPr>
        <a:xfrm>
          <a:off x="8807638" y="493469"/>
          <a:ext cx="1141875" cy="114187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342C9E-601F-4F40-8E6D-0F4CA31243FF}">
      <dsp:nvSpPr>
        <dsp:cNvPr id="0" name=""/>
        <dsp:cNvSpPr/>
      </dsp:nvSpPr>
      <dsp:spPr>
        <a:xfrm>
          <a:off x="7747325" y="2679345"/>
          <a:ext cx="3262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/>
            <a:t>RSS feeds for webpages and internet sources</a:t>
          </a:r>
        </a:p>
      </dsp:txBody>
      <dsp:txXfrm>
        <a:off x="7747325" y="2679345"/>
        <a:ext cx="3262500" cy="720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7D6B87-88D9-4BDB-B923-C48AE832AD6B}">
      <dsp:nvSpPr>
        <dsp:cNvPr id="0" name=""/>
        <dsp:cNvSpPr/>
      </dsp:nvSpPr>
      <dsp:spPr>
        <a:xfrm>
          <a:off x="725744" y="66319"/>
          <a:ext cx="2127375" cy="212737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BBF451-57B3-4889-B253-E868B987A9C6}">
      <dsp:nvSpPr>
        <dsp:cNvPr id="0" name=""/>
        <dsp:cNvSpPr/>
      </dsp:nvSpPr>
      <dsp:spPr>
        <a:xfrm>
          <a:off x="1179119" y="519694"/>
          <a:ext cx="1220625" cy="12206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451E20-E250-4B50-AADF-D8001EF6753B}">
      <dsp:nvSpPr>
        <dsp:cNvPr id="0" name=""/>
        <dsp:cNvSpPr/>
      </dsp:nvSpPr>
      <dsp:spPr>
        <a:xfrm>
          <a:off x="45682" y="2856320"/>
          <a:ext cx="3487500" cy="103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>
              <a:hlinkClick xmlns:r="http://schemas.openxmlformats.org/officeDocument/2006/relationships" r:id="rId3"/>
            </a:rPr>
            <a:t>RADAR</a:t>
          </a:r>
          <a:r>
            <a:rPr lang="en-US" sz="1800" kern="1200"/>
            <a:t> – Rational, Authority, Date, Accuracy, Relevance model </a:t>
          </a:r>
        </a:p>
      </dsp:txBody>
      <dsp:txXfrm>
        <a:off x="45682" y="2856320"/>
        <a:ext cx="3487500" cy="1035000"/>
      </dsp:txXfrm>
    </dsp:sp>
    <dsp:sp modelId="{D3412918-FC11-4DFB-9ADA-6E0A740655EB}">
      <dsp:nvSpPr>
        <dsp:cNvPr id="0" name=""/>
        <dsp:cNvSpPr/>
      </dsp:nvSpPr>
      <dsp:spPr>
        <a:xfrm>
          <a:off x="4823557" y="66319"/>
          <a:ext cx="2127375" cy="212737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95E5ED-300C-44D3-B51A-696FD91278BC}">
      <dsp:nvSpPr>
        <dsp:cNvPr id="0" name=""/>
        <dsp:cNvSpPr/>
      </dsp:nvSpPr>
      <dsp:spPr>
        <a:xfrm>
          <a:off x="5276932" y="519694"/>
          <a:ext cx="1220625" cy="1220625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7CD6FB-0003-45E9-A930-3BC2242AB6A9}">
      <dsp:nvSpPr>
        <dsp:cNvPr id="0" name=""/>
        <dsp:cNvSpPr/>
      </dsp:nvSpPr>
      <dsp:spPr>
        <a:xfrm>
          <a:off x="4143494" y="2856320"/>
          <a:ext cx="3487500" cy="103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/>
            <a:t>Be sure you can explain why things were included or excluded from your review – you might be asked about it!</a:t>
          </a:r>
        </a:p>
      </dsp:txBody>
      <dsp:txXfrm>
        <a:off x="4143494" y="2856320"/>
        <a:ext cx="3487500" cy="1035000"/>
      </dsp:txXfrm>
    </dsp:sp>
    <dsp:sp modelId="{90D03FC1-309E-4943-8423-D8767E247B40}">
      <dsp:nvSpPr>
        <dsp:cNvPr id="0" name=""/>
        <dsp:cNvSpPr/>
      </dsp:nvSpPr>
      <dsp:spPr>
        <a:xfrm>
          <a:off x="8921369" y="66319"/>
          <a:ext cx="2127375" cy="212737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819703-48BA-4B98-91CD-5DAAF96A6091}">
      <dsp:nvSpPr>
        <dsp:cNvPr id="0" name=""/>
        <dsp:cNvSpPr/>
      </dsp:nvSpPr>
      <dsp:spPr>
        <a:xfrm>
          <a:off x="9374744" y="519694"/>
          <a:ext cx="1220625" cy="1220625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F27604-4E8E-4374-AC93-5EED86BD0349}">
      <dsp:nvSpPr>
        <dsp:cNvPr id="0" name=""/>
        <dsp:cNvSpPr/>
      </dsp:nvSpPr>
      <dsp:spPr>
        <a:xfrm>
          <a:off x="8241307" y="2856320"/>
          <a:ext cx="3487500" cy="103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>
              <a:hlinkClick xmlns:r="http://schemas.openxmlformats.org/officeDocument/2006/relationships" r:id="rId8"/>
            </a:rPr>
            <a:t>Evaluating Sources Module</a:t>
          </a:r>
          <a:endParaRPr lang="en-US" sz="1800" kern="1200"/>
        </a:p>
      </dsp:txBody>
      <dsp:txXfrm>
        <a:off x="8241307" y="2856320"/>
        <a:ext cx="3487500" cy="10350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B2A72C-8C3A-4C3F-9D36-FE08EE3FB366}">
      <dsp:nvSpPr>
        <dsp:cNvPr id="0" name=""/>
        <dsp:cNvSpPr/>
      </dsp:nvSpPr>
      <dsp:spPr>
        <a:xfrm>
          <a:off x="0" y="0"/>
          <a:ext cx="8539512" cy="62436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rgbClr val="FFFFFF"/>
              </a:solidFill>
            </a:rPr>
            <a:t>Quality of sources &gt; quantity of sources (Unless your review is exhaustive)</a:t>
          </a:r>
        </a:p>
      </dsp:txBody>
      <dsp:txXfrm>
        <a:off x="18287" y="18287"/>
        <a:ext cx="7792724" cy="587790"/>
      </dsp:txXfrm>
    </dsp:sp>
    <dsp:sp modelId="{1E15EEAE-A293-4C1C-87D7-E49EDCFAB8AA}">
      <dsp:nvSpPr>
        <dsp:cNvPr id="0" name=""/>
        <dsp:cNvSpPr/>
      </dsp:nvSpPr>
      <dsp:spPr>
        <a:xfrm>
          <a:off x="637690" y="711081"/>
          <a:ext cx="8539512" cy="624364"/>
        </a:xfrm>
        <a:prstGeom prst="roundRect">
          <a:avLst>
            <a:gd name="adj" fmla="val 10000"/>
          </a:avLst>
        </a:prstGeom>
        <a:solidFill>
          <a:schemeClr val="accent2">
            <a:hueOff val="1923220"/>
            <a:satOff val="2051"/>
            <a:lumOff val="6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rgbClr val="FFFFFF"/>
              </a:solidFill>
            </a:rPr>
            <a:t>Don’t lose your voice. Don’t just summarize the material, include your own ideas in your own words too </a:t>
          </a:r>
        </a:p>
      </dsp:txBody>
      <dsp:txXfrm>
        <a:off x="655977" y="729368"/>
        <a:ext cx="7459410" cy="587790"/>
      </dsp:txXfrm>
    </dsp:sp>
    <dsp:sp modelId="{46695AA6-A22E-4E3D-94C5-845AADAC2C56}">
      <dsp:nvSpPr>
        <dsp:cNvPr id="0" name=""/>
        <dsp:cNvSpPr/>
      </dsp:nvSpPr>
      <dsp:spPr>
        <a:xfrm>
          <a:off x="1275381" y="1422162"/>
          <a:ext cx="8539512" cy="624364"/>
        </a:xfrm>
        <a:prstGeom prst="roundRect">
          <a:avLst>
            <a:gd name="adj" fmla="val 10000"/>
          </a:avLst>
        </a:prstGeom>
        <a:solidFill>
          <a:schemeClr val="accent2">
            <a:hueOff val="3846440"/>
            <a:satOff val="4103"/>
            <a:lumOff val="12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rgbClr val="FFFFFF"/>
              </a:solidFill>
            </a:rPr>
            <a:t>Paraphrasing with parenthetical citations is preferred over direct quotes from the material</a:t>
          </a:r>
        </a:p>
      </dsp:txBody>
      <dsp:txXfrm>
        <a:off x="1293668" y="1440449"/>
        <a:ext cx="7459410" cy="587790"/>
      </dsp:txXfrm>
    </dsp:sp>
    <dsp:sp modelId="{3D492046-07E7-4101-8409-D061AF24C95C}">
      <dsp:nvSpPr>
        <dsp:cNvPr id="0" name=""/>
        <dsp:cNvSpPr/>
      </dsp:nvSpPr>
      <dsp:spPr>
        <a:xfrm>
          <a:off x="1913072" y="2133244"/>
          <a:ext cx="8539512" cy="624364"/>
        </a:xfrm>
        <a:prstGeom prst="roundRect">
          <a:avLst>
            <a:gd name="adj" fmla="val 10000"/>
          </a:avLst>
        </a:prstGeom>
        <a:solidFill>
          <a:schemeClr val="accent2">
            <a:hueOff val="5769660"/>
            <a:satOff val="6154"/>
            <a:lumOff val="191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rgbClr val="FFFFFF"/>
              </a:solidFill>
            </a:rPr>
            <a:t>Be sure to follow the appropriate citation standards and guidelines </a:t>
          </a:r>
        </a:p>
      </dsp:txBody>
      <dsp:txXfrm>
        <a:off x="1931359" y="2151531"/>
        <a:ext cx="7459410" cy="587790"/>
      </dsp:txXfrm>
    </dsp:sp>
    <dsp:sp modelId="{8F421EFF-D1AC-453E-B986-0CA3AD64E8FA}">
      <dsp:nvSpPr>
        <dsp:cNvPr id="0" name=""/>
        <dsp:cNvSpPr/>
      </dsp:nvSpPr>
      <dsp:spPr>
        <a:xfrm>
          <a:off x="2550763" y="2844325"/>
          <a:ext cx="8539512" cy="624364"/>
        </a:xfrm>
        <a:prstGeom prst="roundRect">
          <a:avLst>
            <a:gd name="adj" fmla="val 10000"/>
          </a:avLst>
        </a:prstGeom>
        <a:solidFill>
          <a:schemeClr val="accent2">
            <a:hueOff val="7692880"/>
            <a:satOff val="8205"/>
            <a:lumOff val="25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rgbClr val="FFFFFF"/>
              </a:solidFill>
            </a:rPr>
            <a:t>ERAU writing help: </a:t>
          </a:r>
          <a:r>
            <a:rPr lang="en-US" sz="1800" kern="1200">
              <a:solidFill>
                <a:srgbClr val="FFFFFF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Eagle Writer</a:t>
          </a:r>
          <a:r>
            <a:rPr lang="en-US" sz="1800" kern="1200">
              <a:solidFill>
                <a:srgbClr val="FFFFFF"/>
              </a:solidFill>
            </a:rPr>
            <a:t>, </a:t>
          </a:r>
          <a:r>
            <a:rPr lang="en-US" sz="1800" kern="1200">
              <a:solidFill>
                <a:srgbClr val="FFFFFF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Virtual Communication Lab</a:t>
          </a:r>
          <a:endParaRPr lang="en-US" sz="1800" kern="1200">
            <a:solidFill>
              <a:srgbClr val="FFFFFF"/>
            </a:solidFill>
          </a:endParaRPr>
        </a:p>
      </dsp:txBody>
      <dsp:txXfrm>
        <a:off x="2569050" y="2862612"/>
        <a:ext cx="7459410" cy="587790"/>
      </dsp:txXfrm>
    </dsp:sp>
    <dsp:sp modelId="{DC5C4E77-1B06-46C5-83E3-F439E970C97E}">
      <dsp:nvSpPr>
        <dsp:cNvPr id="0" name=""/>
        <dsp:cNvSpPr/>
      </dsp:nvSpPr>
      <dsp:spPr>
        <a:xfrm>
          <a:off x="8133675" y="456132"/>
          <a:ext cx="405836" cy="40583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>
            <a:solidFill>
              <a:srgbClr val="FFFFFF"/>
            </a:solidFill>
          </a:endParaRPr>
        </a:p>
      </dsp:txBody>
      <dsp:txXfrm>
        <a:off x="8224988" y="456132"/>
        <a:ext cx="223210" cy="305392"/>
      </dsp:txXfrm>
    </dsp:sp>
    <dsp:sp modelId="{F264A015-F8A6-45EC-8FC5-D7505C295925}">
      <dsp:nvSpPr>
        <dsp:cNvPr id="0" name=""/>
        <dsp:cNvSpPr/>
      </dsp:nvSpPr>
      <dsp:spPr>
        <a:xfrm>
          <a:off x="8771366" y="1167214"/>
          <a:ext cx="405836" cy="40583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2682051"/>
            <a:satOff val="4737"/>
            <a:lumOff val="43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2682051"/>
              <a:satOff val="4737"/>
              <a:lumOff val="43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>
            <a:solidFill>
              <a:srgbClr val="FFFFFF"/>
            </a:solidFill>
          </a:endParaRPr>
        </a:p>
      </dsp:txBody>
      <dsp:txXfrm>
        <a:off x="8862679" y="1167214"/>
        <a:ext cx="223210" cy="305392"/>
      </dsp:txXfrm>
    </dsp:sp>
    <dsp:sp modelId="{90104201-2236-407C-8E3D-C57E7C96AD9D}">
      <dsp:nvSpPr>
        <dsp:cNvPr id="0" name=""/>
        <dsp:cNvSpPr/>
      </dsp:nvSpPr>
      <dsp:spPr>
        <a:xfrm>
          <a:off x="9409057" y="1867889"/>
          <a:ext cx="405836" cy="40583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5364102"/>
            <a:satOff val="9475"/>
            <a:lumOff val="87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5364102"/>
              <a:satOff val="9475"/>
              <a:lumOff val="87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>
            <a:solidFill>
              <a:srgbClr val="FFFFFF"/>
            </a:solidFill>
          </a:endParaRPr>
        </a:p>
      </dsp:txBody>
      <dsp:txXfrm>
        <a:off x="9500370" y="1867889"/>
        <a:ext cx="223210" cy="305392"/>
      </dsp:txXfrm>
    </dsp:sp>
    <dsp:sp modelId="{344955FC-2E45-41E2-A86D-8FE543143396}">
      <dsp:nvSpPr>
        <dsp:cNvPr id="0" name=""/>
        <dsp:cNvSpPr/>
      </dsp:nvSpPr>
      <dsp:spPr>
        <a:xfrm>
          <a:off x="10046748" y="2585908"/>
          <a:ext cx="405836" cy="40583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8046153"/>
            <a:satOff val="14212"/>
            <a:lumOff val="130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8046153"/>
              <a:satOff val="14212"/>
              <a:lumOff val="130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>
            <a:solidFill>
              <a:srgbClr val="FFFFFF"/>
            </a:solidFill>
          </a:endParaRPr>
        </a:p>
      </dsp:txBody>
      <dsp:txXfrm>
        <a:off x="10138061" y="2585908"/>
        <a:ext cx="223210" cy="3053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</p:spPr>
        <p:txBody>
          <a:bodyPr anchor="t" anchorCtr="0">
            <a:norm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7947-E287-4738-8C82-07CE4F01EF03}" type="datetime2">
              <a:rPr lang="en-US" smtClean="0"/>
              <a:t>Thursday, January 28, 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02450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79361-B9A1-48F2-9473-23DE30E2D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03906"/>
            <a:ext cx="11090275" cy="1333057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986779-C2F3-447D-85F7-F6B0E2C97D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61572-1A59-4E3B-BA65-3329E946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BD84-71F4-4271-8C46-0D47C0A9B12E}" type="datetime2">
              <a:rPr lang="en-US" smtClean="0"/>
              <a:t>Thursday, January 28,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F84F1-99FE-4F0B-9E76-F581C2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2D769-16B1-43C4-BF14-31755335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231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56583A-514F-4632-820D-E7EE236A46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73CBBB-7DDC-4437-8C7D-22A1C3520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C69EBF-DA20-4024-8006-B158D571E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E0CE1-F450-4107-B2CB-17B18F8A3F4A}" type="datetime2">
              <a:rPr lang="en-US" smtClean="0"/>
              <a:t>Thursday, January 28,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AC8B9-14B5-4DF1-994D-AB47DB3BA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76582-5F9B-4F5E-AAD5-D608CB68E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478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BC526-6DCD-4FF6-8395-D8C22E46E527}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113199"/>
            <a:ext cx="11090274" cy="3979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C025-CD7A-4966-867E-81CF82B15267}" type="datetime2">
              <a:rPr lang="en-US" smtClean="0"/>
              <a:t>Thursday, January 28,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674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4644CBB8-40B8-42F8-9172-07A476341DDA}"/>
              </a:ext>
            </a:extLst>
          </p:cNvPr>
          <p:cNvGrpSpPr/>
          <p:nvPr/>
        </p:nvGrpSpPr>
        <p:grpSpPr>
          <a:xfrm>
            <a:off x="356481" y="879007"/>
            <a:ext cx="734257" cy="760506"/>
            <a:chOff x="5243759" y="1363788"/>
            <a:chExt cx="734257" cy="760506"/>
          </a:xfrm>
        </p:grpSpPr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35CE073E-302A-4AA7-98C7-8667DDDCFA18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id="{4FD1AE2F-DD70-4E93-B905-E052A23F0B1C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E8D529E5-8838-47F0-98A4-2D46F11E499C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5DA2564-D3DB-48AD-83F0-6CC6B5743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563" y="474345"/>
            <a:ext cx="11077574" cy="2954655"/>
          </a:xfrm>
        </p:spPr>
        <p:txBody>
          <a:bodyPr vert="horz" wrap="square" lIns="0" tIns="0" rIns="0" bIns="0" rtlCol="0" anchor="b" anchorCtr="0">
            <a:normAutofit/>
          </a:bodyPr>
          <a:lstStyle>
            <a:lvl1pPr>
              <a:defRPr lang="en-US" sz="64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929-0719-4517-94D6-FDF7F99E70F6}" type="datetime2">
              <a:rPr lang="en-US" smtClean="0"/>
              <a:t>Thursday, January 28,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EEA752-36DA-440B-8747-0EB291408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6271" y="3629772"/>
            <a:ext cx="11074866" cy="267895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BCC02B0-8581-4752-B7BC-3CE1EF17B9F7}"/>
              </a:ext>
            </a:extLst>
          </p:cNvPr>
          <p:cNvSpPr>
            <a:spLocks noChangeAspect="1"/>
          </p:cNvSpPr>
          <p:nvPr/>
        </p:nvSpPr>
        <p:spPr>
          <a:xfrm rot="18900000">
            <a:off x="11209132" y="4448189"/>
            <a:ext cx="999200" cy="1262947"/>
          </a:xfrm>
          <a:custGeom>
            <a:avLst/>
            <a:gdLst>
              <a:gd name="connsiteX0" fmla="*/ 540000 w 999200"/>
              <a:gd name="connsiteY0" fmla="*/ 0 h 1262947"/>
              <a:gd name="connsiteX1" fmla="*/ 999200 w 999200"/>
              <a:gd name="connsiteY1" fmla="*/ 815317 h 1262947"/>
              <a:gd name="connsiteX2" fmla="*/ 552185 w 999200"/>
              <a:gd name="connsiteY2" fmla="*/ 1262333 h 1262947"/>
              <a:gd name="connsiteX3" fmla="*/ 540000 w 999200"/>
              <a:gd name="connsiteY3" fmla="*/ 1262947 h 1262947"/>
              <a:gd name="connsiteX4" fmla="*/ 0 w 999200"/>
              <a:gd name="connsiteY4" fmla="*/ 992947 h 1262947"/>
              <a:gd name="connsiteX5" fmla="*/ 10971 w 999200"/>
              <a:gd name="connsiteY5" fmla="*/ 938533 h 1262947"/>
              <a:gd name="connsiteX6" fmla="*/ 15626 w 999200"/>
              <a:gd name="connsiteY6" fmla="*/ 931034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9200" h="1262947">
                <a:moveTo>
                  <a:pt x="540000" y="0"/>
                </a:moveTo>
                <a:lnTo>
                  <a:pt x="999200" y="815317"/>
                </a:lnTo>
                <a:lnTo>
                  <a:pt x="552185" y="1262333"/>
                </a:lnTo>
                <a:lnTo>
                  <a:pt x="540000" y="1262947"/>
                </a:ln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10200000" scaled="0"/>
          </a:gradFill>
          <a:ln>
            <a:noFill/>
          </a:ln>
          <a:effectLst>
            <a:innerShdw blurRad="254000" dist="101600" dir="42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A0FF4DB-8180-4D26-AEAE-7ECDB670F71D}"/>
              </a:ext>
            </a:extLst>
          </p:cNvPr>
          <p:cNvSpPr/>
          <p:nvPr/>
        </p:nvSpPr>
        <p:spPr>
          <a:xfrm rot="2700000">
            <a:off x="11686937" y="4853516"/>
            <a:ext cx="540000" cy="978284"/>
          </a:xfrm>
          <a:custGeom>
            <a:avLst/>
            <a:gdLst>
              <a:gd name="connsiteX0" fmla="*/ 113288 w 540000"/>
              <a:gd name="connsiteY0" fmla="*/ 0 h 978284"/>
              <a:gd name="connsiteX1" fmla="*/ 539386 w 540000"/>
              <a:gd name="connsiteY1" fmla="*/ 426099 h 978284"/>
              <a:gd name="connsiteX2" fmla="*/ 540000 w 540000"/>
              <a:gd name="connsiteY2" fmla="*/ 438284 h 978284"/>
              <a:gd name="connsiteX3" fmla="*/ 270000 w 540000"/>
              <a:gd name="connsiteY3" fmla="*/ 978284 h 978284"/>
              <a:gd name="connsiteX4" fmla="*/ 0 w 540000"/>
              <a:gd name="connsiteY4" fmla="*/ 438284 h 978284"/>
              <a:gd name="connsiteX5" fmla="*/ 79081 w 540000"/>
              <a:gd name="connsiteY5" fmla="*/ 56446 h 978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" h="978284">
                <a:moveTo>
                  <a:pt x="113288" y="0"/>
                </a:moveTo>
                <a:lnTo>
                  <a:pt x="539386" y="426099"/>
                </a:lnTo>
                <a:lnTo>
                  <a:pt x="540000" y="438284"/>
                </a:lnTo>
                <a:cubicBezTo>
                  <a:pt x="540000" y="736518"/>
                  <a:pt x="419117" y="978284"/>
                  <a:pt x="270000" y="978284"/>
                </a:cubicBezTo>
                <a:cubicBezTo>
                  <a:pt x="120883" y="978284"/>
                  <a:pt x="0" y="736518"/>
                  <a:pt x="0" y="438284"/>
                </a:cubicBezTo>
                <a:cubicBezTo>
                  <a:pt x="0" y="289167"/>
                  <a:pt x="30220" y="154167"/>
                  <a:pt x="79081" y="56446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227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94729CA3-91C4-4A89-9448-A2F0E409177A}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8347B7-45FA-4A01-924D-DC385B720B3E}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2097175"/>
            <a:ext cx="5435600" cy="3995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62910-87AA-4E67-992D-8D4822FD8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5538" y="2097175"/>
            <a:ext cx="5435600" cy="3995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5673-5512-4AAA-9AEB-E00C61EC65D5}" type="datetime2">
              <a:rPr lang="en-US" smtClean="0"/>
              <a:t>Thursday, January 28,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143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D65A50E-2F73-4426-8586-9731AFA2D2E0}"/>
              </a:ext>
            </a:extLst>
          </p:cNvPr>
          <p:cNvSpPr>
            <a:spLocks noChangeAspect="1"/>
          </p:cNvSpPr>
          <p:nvPr/>
        </p:nvSpPr>
        <p:spPr>
          <a:xfrm>
            <a:off x="11091612" y="5893466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89C080-4102-49AE-BDA9-59A4A67E2486}"/>
              </a:ext>
            </a:extLst>
          </p:cNvPr>
          <p:cNvSpPr/>
          <p:nvPr/>
        </p:nvSpPr>
        <p:spPr>
          <a:xfrm>
            <a:off x="11451612" y="5827878"/>
            <a:ext cx="379049" cy="360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62014-F04C-495A-964E-6B888D49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sz="32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DF027-E633-44EE-ACA0-C205930AA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881275"/>
            <a:ext cx="5437186" cy="535354"/>
          </a:xfrm>
        </p:spPr>
        <p:txBody>
          <a:bodyPr anchor="b">
            <a:normAutofit/>
          </a:bodyPr>
          <a:lstStyle>
            <a:lvl1pPr marL="0" indent="0">
              <a:buNone/>
              <a:defRPr sz="14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4F363-FEEF-4CD2-A18E-17AE8D485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3" y="2577270"/>
            <a:ext cx="5429114" cy="3515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E50F8C-4D64-40FD-AE8C-6A1F3C2A8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2024" y="1881275"/>
            <a:ext cx="5436392" cy="535354"/>
          </a:xfrm>
        </p:spPr>
        <p:txBody>
          <a:bodyPr vert="horz" wrap="square" lIns="0" tIns="0" rIns="0" bIns="0" rtlCol="0" anchor="b">
            <a:normAutofit/>
          </a:bodyPr>
          <a:lstStyle>
            <a:lvl1pPr>
              <a:defRPr lang="en-US" sz="1400" b="0" cap="all" spc="200" baseline="0" dirty="0">
                <a:solidFill>
                  <a:schemeClr val="tx1"/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AC943E-DB2B-40E0-907F-8EA1404791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2023" y="2577270"/>
            <a:ext cx="5436391" cy="3515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DCD5B-3F26-4AFA-8BD4-E5D8DD2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38FA-2E87-4873-8BBA-13E447C9A99A}" type="datetime2">
              <a:rPr lang="en-US" smtClean="0"/>
              <a:t>Thursday, January 28, 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10D1EE-83A0-4FB5-9B25-8A73DE89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31C35-2E5B-491D-85ED-DB42A4FE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79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2053C-0E9C-4159-B7C9-6AB743439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149" y="550799"/>
            <a:ext cx="8283313" cy="5542025"/>
          </a:xfrm>
        </p:spPr>
        <p:txBody>
          <a:bodyPr vert="horz" wrap="square" lIns="0" tIns="0" rIns="0" bIns="0" rtlCol="0" anchor="ctr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F51F65-E111-4656-83BE-CFCDE2DD6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BB40A-97BD-4BFB-B639-0BFF95FDE8B7}" type="datetime2">
              <a:rPr lang="en-US" smtClean="0"/>
              <a:t>Thursday, January 28, 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FF82CB-2D17-4918-821E-485475CF2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66589D-A056-4817-AE15-39D87FE13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489F067-39E1-4757-BC11-6169A343F2E1}"/>
              </a:ext>
            </a:extLst>
          </p:cNvPr>
          <p:cNvSpPr>
            <a:spLocks noChangeAspect="1"/>
          </p:cNvSpPr>
          <p:nvPr/>
        </p:nvSpPr>
        <p:spPr>
          <a:xfrm rot="18900000" flipV="1">
            <a:off x="-410727" y="3958416"/>
            <a:ext cx="3536330" cy="1853969"/>
          </a:xfrm>
          <a:custGeom>
            <a:avLst/>
            <a:gdLst>
              <a:gd name="connsiteX0" fmla="*/ 3536330 w 3536330"/>
              <a:gd name="connsiteY0" fmla="*/ 1853969 h 1853969"/>
              <a:gd name="connsiteX1" fmla="*/ 1682362 w 3536330"/>
              <a:gd name="connsiteY1" fmla="*/ 0 h 1853969"/>
              <a:gd name="connsiteX2" fmla="*/ 52157 w 3536330"/>
              <a:gd name="connsiteY2" fmla="*/ 970257 h 1853969"/>
              <a:gd name="connsiteX3" fmla="*/ 0 w 3536330"/>
              <a:gd name="connsiteY3" fmla="*/ 1078528 h 1853969"/>
              <a:gd name="connsiteX4" fmla="*/ 757215 w 3536330"/>
              <a:gd name="connsiteY4" fmla="*/ 1835743 h 1853969"/>
              <a:gd name="connsiteX5" fmla="*/ 774211 w 3536330"/>
              <a:gd name="connsiteY5" fmla="*/ 1667149 h 1853969"/>
              <a:gd name="connsiteX6" fmla="*/ 1682362 w 3536330"/>
              <a:gd name="connsiteY6" fmla="*/ 926985 h 1853969"/>
              <a:gd name="connsiteX7" fmla="*/ 2609345 w 3536330"/>
              <a:gd name="connsiteY7" fmla="*/ 1853969 h 1853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36330" h="1853969">
                <a:moveTo>
                  <a:pt x="3536330" y="1853969"/>
                </a:moveTo>
                <a:cubicBezTo>
                  <a:pt x="3536330" y="830051"/>
                  <a:pt x="2706280" y="0"/>
                  <a:pt x="1682362" y="0"/>
                </a:cubicBezTo>
                <a:cubicBezTo>
                  <a:pt x="978418" y="0"/>
                  <a:pt x="366107" y="392328"/>
                  <a:pt x="52157" y="970257"/>
                </a:cubicBezTo>
                <a:lnTo>
                  <a:pt x="0" y="1078528"/>
                </a:lnTo>
                <a:lnTo>
                  <a:pt x="757215" y="1835743"/>
                </a:lnTo>
                <a:lnTo>
                  <a:pt x="774211" y="1667149"/>
                </a:lnTo>
                <a:cubicBezTo>
                  <a:pt x="860649" y="1244739"/>
                  <a:pt x="1234397" y="926985"/>
                  <a:pt x="1682362" y="926985"/>
                </a:cubicBezTo>
                <a:cubicBezTo>
                  <a:pt x="2194320" y="926985"/>
                  <a:pt x="2609345" y="1342010"/>
                  <a:pt x="2609345" y="1853969"/>
                </a:cubicBezTo>
                <a:close/>
              </a:path>
            </a:pathLst>
          </a:custGeom>
          <a:gradFill flip="none" rotWithShape="1">
            <a:gsLst>
              <a:gs pos="97000">
                <a:schemeClr val="bg2"/>
              </a:gs>
              <a:gs pos="31000">
                <a:schemeClr val="bg2">
                  <a:lumMod val="90000"/>
                  <a:lumOff val="10000"/>
                </a:schemeClr>
              </a:gs>
            </a:gsLst>
            <a:lin ang="15000000" scaled="0"/>
            <a:tileRect/>
          </a:gradFill>
          <a:ln>
            <a:noFill/>
          </a:ln>
          <a:effectLst>
            <a:innerShdw blurRad="355600" dist="101600" dir="16200000">
              <a:schemeClr val="accent1">
                <a:lumMod val="60000"/>
                <a:lumOff val="40000"/>
                <a:alpha val="8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DD231011-607F-42F1-B2D9-2BA8E91CC6AF}"/>
              </a:ext>
            </a:extLst>
          </p:cNvPr>
          <p:cNvSpPr>
            <a:spLocks noChangeAspect="1"/>
          </p:cNvSpPr>
          <p:nvPr/>
        </p:nvSpPr>
        <p:spPr>
          <a:xfrm rot="18900000" flipV="1">
            <a:off x="-481151" y="3649708"/>
            <a:ext cx="3478701" cy="2164843"/>
          </a:xfrm>
          <a:custGeom>
            <a:avLst/>
            <a:gdLst>
              <a:gd name="connsiteX0" fmla="*/ 3478701 w 3478701"/>
              <a:gd name="connsiteY0" fmla="*/ 2164843 h 2164843"/>
              <a:gd name="connsiteX1" fmla="*/ 1624733 w 3478701"/>
              <a:gd name="connsiteY1" fmla="*/ 0 h 2164843"/>
              <a:gd name="connsiteX2" fmla="*/ 87393 w 3478701"/>
              <a:gd name="connsiteY2" fmla="*/ 954459 h 2164843"/>
              <a:gd name="connsiteX3" fmla="*/ 0 w 3478701"/>
              <a:gd name="connsiteY3" fmla="*/ 1122434 h 2164843"/>
              <a:gd name="connsiteX4" fmla="*/ 736015 w 3478701"/>
              <a:gd name="connsiteY4" fmla="*/ 1858449 h 2164843"/>
              <a:gd name="connsiteX5" fmla="*/ 739424 w 3478701"/>
              <a:gd name="connsiteY5" fmla="*/ 1842964 h 2164843"/>
              <a:gd name="connsiteX6" fmla="*/ 1624733 w 3478701"/>
              <a:gd name="connsiteY6" fmla="*/ 1082422 h 2164843"/>
              <a:gd name="connsiteX7" fmla="*/ 2551716 w 3478701"/>
              <a:gd name="connsiteY7" fmla="*/ 2164843 h 2164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78701" h="2164843">
                <a:moveTo>
                  <a:pt x="3478701" y="2164843"/>
                </a:moveTo>
                <a:cubicBezTo>
                  <a:pt x="3478701" y="969234"/>
                  <a:pt x="2648651" y="0"/>
                  <a:pt x="1624733" y="0"/>
                </a:cubicBezTo>
                <a:cubicBezTo>
                  <a:pt x="984784" y="0"/>
                  <a:pt x="420564" y="378607"/>
                  <a:pt x="87393" y="954459"/>
                </a:cubicBezTo>
                <a:lnTo>
                  <a:pt x="0" y="1122434"/>
                </a:lnTo>
                <a:lnTo>
                  <a:pt x="736015" y="1858449"/>
                </a:lnTo>
                <a:lnTo>
                  <a:pt x="739424" y="1842964"/>
                </a:lnTo>
                <a:cubicBezTo>
                  <a:pt x="856791" y="1402344"/>
                  <a:pt x="1208766" y="1082422"/>
                  <a:pt x="1624733" y="1082422"/>
                </a:cubicBezTo>
                <a:cubicBezTo>
                  <a:pt x="2136692" y="1082422"/>
                  <a:pt x="2551716" y="1567038"/>
                  <a:pt x="2551716" y="2164843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  <a:alpha val="40000"/>
            </a:schemeClr>
          </a:solidFill>
          <a:ln>
            <a:noFill/>
          </a:ln>
          <a:effectLst>
            <a:softEdge rad="381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C472EFA-56B5-4A41-8D4B-E9F37727F34D}"/>
              </a:ext>
            </a:extLst>
          </p:cNvPr>
          <p:cNvSpPr/>
          <p:nvPr/>
        </p:nvSpPr>
        <p:spPr>
          <a:xfrm rot="13500000" flipV="1">
            <a:off x="1512277" y="2840042"/>
            <a:ext cx="214196" cy="933178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3781B6C-21AD-489D-A3CB-522BB2AC543F}"/>
              </a:ext>
            </a:extLst>
          </p:cNvPr>
          <p:cNvSpPr>
            <a:spLocks noChangeAspect="1"/>
          </p:cNvSpPr>
          <p:nvPr/>
        </p:nvSpPr>
        <p:spPr>
          <a:xfrm>
            <a:off x="1780661" y="385236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1AD5B80-530E-44CD-8D4A-2796FB214CBF}"/>
              </a:ext>
            </a:extLst>
          </p:cNvPr>
          <p:cNvGrpSpPr/>
          <p:nvPr/>
        </p:nvGrpSpPr>
        <p:grpSpPr>
          <a:xfrm>
            <a:off x="623181" y="1514007"/>
            <a:ext cx="734257" cy="760506"/>
            <a:chOff x="5243759" y="1363788"/>
            <a:chExt cx="734257" cy="760506"/>
          </a:xfrm>
        </p:grpSpPr>
        <p:sp>
          <p:nvSpPr>
            <p:cNvPr id="52" name="Freeform 5">
              <a:extLst>
                <a:ext uri="{FF2B5EF4-FFF2-40B4-BE49-F238E27FC236}">
                  <a16:creationId xmlns:a16="http://schemas.microsoft.com/office/drawing/2014/main" id="{2F746AA8-9050-4515-9B17-BC850368529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 6">
              <a:extLst>
                <a:ext uri="{FF2B5EF4-FFF2-40B4-BE49-F238E27FC236}">
                  <a16:creationId xmlns:a16="http://schemas.microsoft.com/office/drawing/2014/main" id="{23EC1AC3-1698-46D5-80B7-F22F15E1A5E4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 8">
              <a:extLst>
                <a:ext uri="{FF2B5EF4-FFF2-40B4-BE49-F238E27FC236}">
                  <a16:creationId xmlns:a16="http://schemas.microsoft.com/office/drawing/2014/main" id="{73766156-553C-46EB-93FA-4F37CC0FF5CF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30399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E0E3-ECF6-4CFE-8698-AEFEBCECC3C0}" type="datetime2">
              <a:rPr lang="en-US" smtClean="0"/>
              <a:t>Thursday, January 28, 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40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78B0BE9-88B0-4883-9BA9-CD594C400EC1}"/>
              </a:ext>
            </a:extLst>
          </p:cNvPr>
          <p:cNvGrpSpPr/>
          <p:nvPr/>
        </p:nvGrpSpPr>
        <p:grpSpPr>
          <a:xfrm>
            <a:off x="4949631" y="5111861"/>
            <a:ext cx="1262947" cy="1335600"/>
            <a:chOff x="2678417" y="2427951"/>
            <a:chExt cx="1262947" cy="13356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59DCBF3-7AFA-4CD1-A918-BC6DDE674E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964A02-96E1-4654-9187-DDDE7409F75B}"/>
                </a:ext>
              </a:extLst>
            </p:cNvPr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3FF76C-A012-4CDA-8AE7-E9413955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5" cy="9848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A4C80-DC38-4641-924F-90D6078CF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775" y="1750060"/>
            <a:ext cx="7345362" cy="434276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42771-D3A7-4072-85DC-B7C5E530E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50060"/>
            <a:ext cx="3565525" cy="434276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47AB1-6EB5-4E2C-B4A7-42DC643E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62FC-960E-4740-921F-B36862979F21}" type="datetime2">
              <a:rPr lang="en-US" smtClean="0"/>
              <a:t>Thursday, January 28,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9D15F-B6ED-46E1-9840-0B625880E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EB023-7A5E-4087-B75E-A38A80EE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205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F98F1FBA-F8BB-42CF-8B3E-D19AAFEE96C1}"/>
              </a:ext>
            </a:extLst>
          </p:cNvPr>
          <p:cNvGrpSpPr/>
          <p:nvPr/>
        </p:nvGrpSpPr>
        <p:grpSpPr>
          <a:xfrm>
            <a:off x="334964" y="5115518"/>
            <a:ext cx="734257" cy="760506"/>
            <a:chOff x="5243759" y="1363788"/>
            <a:chExt cx="734257" cy="76050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60EE09DD-C3DB-4266-BCC3-A765CFFBF37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5F301FE0-96DC-4EFB-BBEE-AED762C337C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3BEAD276-8850-4C0C-9777-8537000D522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E5EE0A0-B07E-479B-9684-4BD09FA43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75409"/>
            <a:ext cx="4500562" cy="984885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sz="32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1893A9-3462-4F51-83AE-5D2F124B98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67324" y="575409"/>
            <a:ext cx="6373813" cy="573331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A9240C-79C0-4A88-A476-725DE1B9C2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76195"/>
            <a:ext cx="4500562" cy="4532530"/>
          </a:xfrm>
        </p:spPr>
        <p:txBody>
          <a:bodyPr anchor="t" anchorCtr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D2D6F-49E8-4217-A908-2D9E4358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C9E2-CB44-4C05-9BB5-496C18A241E0}" type="datetime2">
              <a:rPr lang="en-US" smtClean="0"/>
              <a:t>Thursday, January 28,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C4440-6B8D-4A24-A807-8B1302A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FE189-E20B-4108-B290-24442433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203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9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246CB39B-5F4C-4A7E-9BE3-AAFD45576D16}" type="datetime2">
              <a:rPr lang="en-US" smtClean="0"/>
              <a:t>Thursday, January 28, 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9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9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8580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1" r:id="rId6"/>
    <p:sldLayoutId id="2147483727" r:id="rId7"/>
    <p:sldLayoutId id="2147483728" r:id="rId8"/>
    <p:sldLayoutId id="2147483729" r:id="rId9"/>
    <p:sldLayoutId id="2147483730" r:id="rId10"/>
    <p:sldLayoutId id="2147483732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en-US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0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es.erau.edu/" TargetMode="External"/><Relationship Id="rId2" Type="http://schemas.openxmlformats.org/officeDocument/2006/relationships/hyperlink" Target="https://vimeo.com/erauhuntlibrary/chooseadatabas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zotero.org/" TargetMode="External"/><Relationship Id="rId2" Type="http://schemas.openxmlformats.org/officeDocument/2006/relationships/hyperlink" Target="https://guides.erau.edu/refwork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5" Type="http://schemas.openxmlformats.org/officeDocument/2006/relationships/hyperlink" Target="https://guides.erau.edu/ld.php?content_id=49507266" TargetMode="External"/><Relationship Id="rId4" Type="http://schemas.openxmlformats.org/officeDocument/2006/relationships/hyperlink" Target="https://guides.erau.edu/ld.php?content_id=37783065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library@erau.ed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b.k-state.edu/sites/default/files/documents/literature-review-sciences-spring2020.pdf" TargetMode="External"/><Relationship Id="rId2" Type="http://schemas.openxmlformats.org/officeDocument/2006/relationships/hyperlink" Target="https://libguides.tulane.edu/litreview/workshop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unlv.edu/sites/default/files/page_files/27/Engineering-LiteratureReview-Spring16.pdf" TargetMode="External"/><Relationship Id="rId4" Type="http://schemas.openxmlformats.org/officeDocument/2006/relationships/hyperlink" Target="https://www.lib.washington.edu/commons/services/workshops/litreview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uides.erau.edu/lit-review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lose-up of stacked books">
            <a:extLst>
              <a:ext uri="{FF2B5EF4-FFF2-40B4-BE49-F238E27FC236}">
                <a16:creationId xmlns:a16="http://schemas.microsoft.com/office/drawing/2014/main" id="{4D2A14A9-298E-4652-AF64-3256A13798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C64A91D-E535-4C24-A0E3-96A3810E3F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6FC4867-BA3E-4F8E-AB23-684F34DF3D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3"/>
            <a:ext cx="900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129611-AC99-434D-BDAF-C3E358B05F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6581457" cy="2986234"/>
          </a:xfrm>
        </p:spPr>
        <p:txBody>
          <a:bodyPr anchor="b">
            <a:normAutofit/>
          </a:bodyPr>
          <a:lstStyle/>
          <a:p>
            <a:r>
              <a:rPr lang="en-US" dirty="0"/>
              <a:t>Literature Reviews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662C0C-F4E2-466B-B112-52B036FF61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27610"/>
            <a:ext cx="6500177" cy="62247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alpha val="60000"/>
                  </a:schemeClr>
                </a:solidFill>
              </a:rPr>
              <a:t>By: Brittany Rhea Deputy, MLIS - Hunt Library </a:t>
            </a:r>
          </a:p>
        </p:txBody>
      </p:sp>
    </p:spTree>
    <p:extLst>
      <p:ext uri="{BB962C8B-B14F-4D97-AF65-F5344CB8AC3E}">
        <p14:creationId xmlns:p14="http://schemas.microsoft.com/office/powerpoint/2010/main" val="11866684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C38BC-30E1-4ED1-81B4-5BBEA80AB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Location, Location, Location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13817-3380-4FFD-A60B-30C8E6F1C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538" y="1798339"/>
            <a:ext cx="5003537" cy="4738986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Where you look is paramount. </a:t>
            </a:r>
          </a:p>
          <a:p>
            <a:r>
              <a:rPr lang="en-US" sz="1800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Advantages of different databases</a:t>
            </a:r>
            <a:endParaRPr lang="en-US" sz="1800" dirty="0">
              <a:solidFill>
                <a:schemeClr val="tx1"/>
              </a:solidFill>
            </a:endParaRP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Subject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Multi-disciplinary </a:t>
            </a:r>
          </a:p>
          <a:p>
            <a:r>
              <a:rPr lang="en-US" sz="1800" dirty="0">
                <a:solidFill>
                  <a:schemeClr val="tx1"/>
                </a:solidFill>
              </a:rPr>
              <a:t>Journal by Title</a:t>
            </a:r>
          </a:p>
          <a:p>
            <a:r>
              <a:rPr lang="en-US" sz="1800" dirty="0">
                <a:solidFill>
                  <a:schemeClr val="tx1"/>
                </a:solidFill>
              </a:rPr>
              <a:t>Finding grey literature </a:t>
            </a:r>
          </a:p>
          <a:p>
            <a:pPr lvl="1"/>
            <a:r>
              <a:rPr lang="en-US" sz="1800" dirty="0">
                <a:solidFill>
                  <a:srgbClr val="FFFF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Research Guides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</a:p>
          <a:p>
            <a:pPr lvl="1"/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A65C1D44-EA3E-494A-AF23-15A16E4B91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406" y="1483479"/>
            <a:ext cx="5003537" cy="4903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213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0B7752B-728D-4CA3-8923-C4F7F7702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F05FD6-EA88-4F56-A9B2-2CCE04363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7308850" cy="986400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/>
              <a:t>Choose Your Own (Database) Adventure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392DC7-0988-443B-A0D0-E726C7DB62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83435"/>
            <a:ext cx="12192000" cy="4774564"/>
          </a:xfrm>
          <a:prstGeom prst="rect">
            <a:avLst/>
          </a:prstGeom>
          <a:solidFill>
            <a:schemeClr val="bg2">
              <a:lumMod val="10000"/>
              <a:lumOff val="90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07773E35-7754-472C-A95F-C870A26EBA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077597"/>
              </p:ext>
            </p:extLst>
          </p:nvPr>
        </p:nvGraphicFramePr>
        <p:xfrm>
          <a:off x="550863" y="2624135"/>
          <a:ext cx="11090276" cy="3468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4997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0B7752B-728D-4CA3-8923-C4F7F7702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CDA1E-F687-4A86-AE6C-3D3464D5A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7308850" cy="986400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700"/>
              <a:t>Keeping Up With The Research	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392DC7-0988-443B-A0D0-E726C7DB62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83435"/>
            <a:ext cx="12192000" cy="4774564"/>
          </a:xfrm>
          <a:prstGeom prst="rect">
            <a:avLst/>
          </a:prstGeom>
          <a:solidFill>
            <a:schemeClr val="bg2">
              <a:lumMod val="10000"/>
              <a:lumOff val="90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FC133F0-4FD2-4540-BFD8-2BA7D0FB52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4323967"/>
              </p:ext>
            </p:extLst>
          </p:nvPr>
        </p:nvGraphicFramePr>
        <p:xfrm>
          <a:off x="550863" y="2624135"/>
          <a:ext cx="11090276" cy="3468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5352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5931BE0-4B93-4D6C-878E-ACC59D6B4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8FEDD2-71F0-43B2-87D4-9FFABBFAD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797" y="43338"/>
            <a:ext cx="8056423" cy="966808"/>
          </a:xfrm>
        </p:spPr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When Can You Stop Searching?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FE74E-8163-4B64-9F86-E2B529AC66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903" y="1704380"/>
            <a:ext cx="4687887" cy="4616450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 Recurring authors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Recurring institutions, labs, departments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Recurring methods or results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Materials found are too old or out of scope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You have run out of time! </a:t>
            </a:r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5" name="Picture 4" descr="Binoculars reflecting a sunset and laying on table by the sea">
            <a:extLst>
              <a:ext uri="{FF2B5EF4-FFF2-40B4-BE49-F238E27FC236}">
                <a16:creationId xmlns:a16="http://schemas.microsoft.com/office/drawing/2014/main" id="{ACDB5910-2CA4-458D-A905-4B55E9B1F6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68" r="7181" b="-2"/>
          <a:stretch/>
        </p:blipFill>
        <p:spPr>
          <a:xfrm>
            <a:off x="5838764" y="1257300"/>
            <a:ext cx="5403409" cy="5138902"/>
          </a:xfrm>
          <a:custGeom>
            <a:avLst/>
            <a:gdLst/>
            <a:ahLst/>
            <a:cxnLst/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183B29DA-9BB8-4BA8-B8E1-8C2B544078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822156" y="4143453"/>
            <a:ext cx="734257" cy="760506"/>
            <a:chOff x="5243759" y="1363788"/>
            <a:chExt cx="734257" cy="760506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D02496F8-166D-469A-8040-08608013BF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23E648A7-A02A-4DC7-9FEC-489F1BA6F7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4EF573B1-38BC-4C7B-894C-BE3864A04A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647A77D8-817B-4A9F-86AA-FE781E813D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8780" y="50590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234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5931BE0-4B93-4D6C-878E-ACC59D6B4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608853-B82B-4678-9017-4308EFBDF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55" y="453945"/>
            <a:ext cx="3565524" cy="817721"/>
          </a:xfrm>
        </p:spPr>
        <p:txBody>
          <a:bodyPr wrap="square" anchor="b">
            <a:normAutofit/>
          </a:bodyPr>
          <a:lstStyle/>
          <a:p>
            <a:r>
              <a:rPr lang="en-US" dirty="0"/>
              <a:t>Organize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DA34A7-6038-4E91-8174-7EA337DD19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1630017"/>
            <a:ext cx="4784490" cy="4959625"/>
          </a:xfrm>
        </p:spPr>
        <p:txBody>
          <a:bodyPr anchor="t"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sz="1900" dirty="0">
                <a:solidFill>
                  <a:srgbClr val="FFFFFF"/>
                </a:solidFill>
              </a:rPr>
              <a:t>Organize your information</a:t>
            </a:r>
          </a:p>
          <a:p>
            <a:pPr lvl="1">
              <a:lnSpc>
                <a:spcPct val="100000"/>
              </a:lnSpc>
            </a:pPr>
            <a:r>
              <a:rPr lang="en-US" sz="1900" dirty="0">
                <a:solidFill>
                  <a:srgbClr val="FFFFFF"/>
                </a:solidFill>
              </a:rPr>
              <a:t>Use citation management tools like </a:t>
            </a:r>
            <a:r>
              <a:rPr lang="en-US" sz="1900" dirty="0">
                <a:solidFill>
                  <a:srgbClr val="FFFF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RefWorks</a:t>
            </a:r>
            <a:r>
              <a:rPr lang="en-US" sz="1900" dirty="0">
                <a:solidFill>
                  <a:srgbClr val="FFFFFF"/>
                </a:solidFill>
              </a:rPr>
              <a:t> and </a:t>
            </a:r>
            <a:r>
              <a:rPr lang="en-US" sz="1900" dirty="0">
                <a:solidFill>
                  <a:srgbClr val="FFFF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Zotero</a:t>
            </a:r>
            <a:r>
              <a:rPr lang="en-US" sz="1900" dirty="0">
                <a:solidFill>
                  <a:srgbClr val="FFFFFF"/>
                </a:solidFill>
              </a:rPr>
              <a:t> </a:t>
            </a:r>
          </a:p>
          <a:p>
            <a:pPr lvl="2">
              <a:lnSpc>
                <a:spcPct val="100000"/>
              </a:lnSpc>
            </a:pPr>
            <a:r>
              <a:rPr lang="en-US" sz="1900" dirty="0">
                <a:solidFill>
                  <a:srgbClr val="FFFFFF"/>
                </a:solidFill>
              </a:rPr>
              <a:t>Ask professors, advisors, or industry professionals if there is a specific tool common to your discipline or employer</a:t>
            </a:r>
          </a:p>
          <a:p>
            <a:pPr lvl="1">
              <a:lnSpc>
                <a:spcPct val="100000"/>
              </a:lnSpc>
            </a:pPr>
            <a:r>
              <a:rPr lang="en-US" sz="1900" dirty="0">
                <a:solidFill>
                  <a:srgbClr val="FFFF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Synthesis Matrix </a:t>
            </a:r>
            <a:r>
              <a:rPr lang="en-US" sz="1900" dirty="0">
                <a:solidFill>
                  <a:srgbClr val="FFFFFF"/>
                </a:solidFill>
              </a:rPr>
              <a:t>and </a:t>
            </a:r>
            <a:r>
              <a:rPr lang="en-US" sz="1900" dirty="0">
                <a:solidFill>
                  <a:srgbClr val="FFFFF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Summary Records </a:t>
            </a:r>
            <a:endParaRPr lang="en-US" sz="1900" dirty="0">
              <a:solidFill>
                <a:srgbClr val="FFFFFF"/>
              </a:solidFill>
            </a:endParaRPr>
          </a:p>
          <a:p>
            <a:pPr lvl="2">
              <a:lnSpc>
                <a:spcPct val="100000"/>
              </a:lnSpc>
            </a:pPr>
            <a:r>
              <a:rPr lang="en-US" sz="1900" dirty="0">
                <a:solidFill>
                  <a:srgbClr val="FFFFFF"/>
                </a:solidFill>
              </a:rPr>
              <a:t>Keep ideas and themes organized and easily see how they relate to one another</a:t>
            </a:r>
          </a:p>
          <a:p>
            <a:pPr lvl="2">
              <a:lnSpc>
                <a:spcPct val="100000"/>
              </a:lnSpc>
            </a:pPr>
            <a:r>
              <a:rPr lang="en-US" sz="1900" dirty="0">
                <a:solidFill>
                  <a:srgbClr val="FFFFFF"/>
                </a:solidFill>
              </a:rPr>
              <a:t>Organize material by theoretical approach,  concept or issue, methodology, or chronology</a:t>
            </a:r>
          </a:p>
          <a:p>
            <a:pPr marL="201168" lvl="1" indent="0">
              <a:lnSpc>
                <a:spcPct val="100000"/>
              </a:lnSpc>
              <a:buNone/>
            </a:pPr>
            <a:r>
              <a:rPr lang="en-US" sz="1100" dirty="0"/>
              <a:t> </a:t>
            </a:r>
          </a:p>
          <a:p>
            <a:pPr marL="201168" lvl="1" indent="0">
              <a:lnSpc>
                <a:spcPct val="100000"/>
              </a:lnSpc>
              <a:buNone/>
            </a:pPr>
            <a:endParaRPr lang="en-US" sz="1100" dirty="0"/>
          </a:p>
        </p:txBody>
      </p:sp>
      <p:pic>
        <p:nvPicPr>
          <p:cNvPr id="5" name="Picture 4" descr="Colored paperclips on layered pages">
            <a:extLst>
              <a:ext uri="{FF2B5EF4-FFF2-40B4-BE49-F238E27FC236}">
                <a16:creationId xmlns:a16="http://schemas.microsoft.com/office/drawing/2014/main" id="{B7CB9FC1-4F99-484A-AC84-3A3A3C7333A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1" r="30957" b="-2"/>
          <a:stretch/>
        </p:blipFill>
        <p:spPr>
          <a:xfrm>
            <a:off x="5588000" y="862806"/>
            <a:ext cx="5132388" cy="5132388"/>
          </a:xfrm>
          <a:custGeom>
            <a:avLst/>
            <a:gdLst/>
            <a:ahLst/>
            <a:cxnLst/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183B29DA-9BB8-4BA8-B8E1-8C2B544078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822156" y="4143453"/>
            <a:ext cx="734257" cy="760506"/>
            <a:chOff x="5243759" y="1363788"/>
            <a:chExt cx="734257" cy="760506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D02496F8-166D-469A-8040-08608013BF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23E648A7-A02A-4DC7-9FEC-489F1BA6F7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4EF573B1-38BC-4C7B-894C-BE3864A04A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647A77D8-817B-4A9F-86AA-FE781E813D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8780" y="50590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2346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0B7752B-728D-4CA3-8923-C4F7F7702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97CEAE-7073-479D-89E1-4CF4A9277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7308850" cy="9864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Evaluate 	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392DC7-0988-443B-A0D0-E726C7DB62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83435"/>
            <a:ext cx="12192000" cy="4774564"/>
          </a:xfrm>
          <a:prstGeom prst="rect">
            <a:avLst/>
          </a:prstGeom>
          <a:solidFill>
            <a:schemeClr val="bg2">
              <a:lumMod val="10000"/>
              <a:lumOff val="90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412C344-F7A0-47D1-8601-F1F6D554FD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4937472"/>
              </p:ext>
            </p:extLst>
          </p:nvPr>
        </p:nvGraphicFramePr>
        <p:xfrm>
          <a:off x="208755" y="2349560"/>
          <a:ext cx="11774489" cy="3957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273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0B7752B-728D-4CA3-8923-C4F7F7702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00D051-EBDA-4A8E-9F87-45B838DEF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7308850" cy="9864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Writing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392DC7-0988-443B-A0D0-E726C7DB62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83435"/>
            <a:ext cx="12192000" cy="4774564"/>
          </a:xfrm>
          <a:prstGeom prst="rect">
            <a:avLst/>
          </a:prstGeom>
          <a:solidFill>
            <a:schemeClr val="bg2">
              <a:lumMod val="10000"/>
              <a:lumOff val="90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50185BA-5609-4CB7-A82C-8049B90904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1937480"/>
              </p:ext>
            </p:extLst>
          </p:nvPr>
        </p:nvGraphicFramePr>
        <p:xfrm>
          <a:off x="550863" y="2624135"/>
          <a:ext cx="11090276" cy="3468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8352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4035A-04E4-48EA-BE70-C7F90E8D3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AC9CDB-0A0D-492A-AB1F-25C9CA89E9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>
                <a:solidFill>
                  <a:srgbClr val="FFFFFF"/>
                </a:solidFill>
              </a:rPr>
              <a:t>How are we doing? Let us know! </a:t>
            </a:r>
          </a:p>
          <a:p>
            <a:pPr marL="0" indent="0" algn="ctr">
              <a:buNone/>
            </a:pPr>
            <a:r>
              <a:rPr lang="en-US" sz="3600" dirty="0">
                <a:solidFill>
                  <a:srgbClr val="FFFFFF"/>
                </a:solidFill>
              </a:rPr>
              <a:t>https://erau.libwizard.com/f/literature_reviews</a:t>
            </a:r>
          </a:p>
        </p:txBody>
      </p:sp>
    </p:spTree>
    <p:extLst>
      <p:ext uri="{BB962C8B-B14F-4D97-AF65-F5344CB8AC3E}">
        <p14:creationId xmlns:p14="http://schemas.microsoft.com/office/powerpoint/2010/main" val="21426450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FC7AD-8AB0-4A21-8371-66D217901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9" name="Oval 8" descr="Question mark on green pastel background">
            <a:extLst>
              <a:ext uri="{FF2B5EF4-FFF2-40B4-BE49-F238E27FC236}">
                <a16:creationId xmlns:a16="http://schemas.microsoft.com/office/drawing/2014/main" id="{D691245A-0D08-4C07-94FB-ED47CA7BB0AE}"/>
              </a:ext>
            </a:extLst>
          </p:cNvPr>
          <p:cNvSpPr/>
          <p:nvPr/>
        </p:nvSpPr>
        <p:spPr>
          <a:xfrm>
            <a:off x="2990850" y="1104900"/>
            <a:ext cx="6038850" cy="5333999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2396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446B6-D090-4FE6-886E-23C1ABC8E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ASK A Librarian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9DB14F-8AF8-4BC8-BE56-612C21BC60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400" dirty="0">
                <a:solidFill>
                  <a:srgbClr val="FFFFFF"/>
                </a:solidFill>
              </a:rPr>
              <a:t>Email – </a:t>
            </a:r>
            <a:r>
              <a:rPr lang="en-US" sz="4400" dirty="0">
                <a:solidFill>
                  <a:srgbClr val="FFFF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library@erau.edu</a:t>
            </a:r>
            <a:endParaRPr lang="en-US" sz="4400" dirty="0">
              <a:solidFill>
                <a:srgbClr val="FFFFFF"/>
              </a:solidFill>
            </a:endParaRPr>
          </a:p>
          <a:p>
            <a:r>
              <a:rPr lang="en-US" sz="4400" dirty="0">
                <a:solidFill>
                  <a:srgbClr val="FFFFFF"/>
                </a:solidFill>
              </a:rPr>
              <a:t>Text - </a:t>
            </a:r>
            <a:r>
              <a:rPr lang="en-US" sz="4400" b="0" i="0" u="none" strike="noStrike" dirty="0">
                <a:solidFill>
                  <a:srgbClr val="FFFFFF"/>
                </a:solidFill>
                <a:effectLst/>
                <a:latin typeface="Trebuchet MS" panose="020B0603020202020204" pitchFamily="34" charset="0"/>
              </a:rPr>
              <a:t>386-986-8843</a:t>
            </a:r>
            <a:r>
              <a:rPr lang="en-US" sz="4400" b="0" i="0" dirty="0">
                <a:solidFill>
                  <a:srgbClr val="FFFFFF"/>
                </a:solidFill>
                <a:effectLst/>
                <a:latin typeface="Trebuchet MS" panose="020B0603020202020204" pitchFamily="34" charset="0"/>
              </a:rPr>
              <a:t>​</a:t>
            </a:r>
          </a:p>
          <a:p>
            <a:r>
              <a:rPr lang="en-US" sz="4400" dirty="0">
                <a:solidFill>
                  <a:srgbClr val="FFFFFF"/>
                </a:solidFill>
                <a:latin typeface="Trebuchet MS" panose="020B0603020202020204" pitchFamily="34" charset="0"/>
              </a:rPr>
              <a:t>Chat - https://library.erau.edu/ask-a-librarian/chat.html</a:t>
            </a:r>
            <a:endParaRPr lang="en-US" sz="4400" b="0" i="0" dirty="0">
              <a:solidFill>
                <a:srgbClr val="FFFFFF"/>
              </a:solidFill>
              <a:effectLst/>
              <a:latin typeface="Trebuchet MS" panose="020B0603020202020204" pitchFamily="34" charset="0"/>
            </a:endParaRPr>
          </a:p>
          <a:p>
            <a:r>
              <a:rPr lang="en-US" sz="4400" dirty="0">
                <a:solidFill>
                  <a:srgbClr val="FFFFFF"/>
                </a:solidFill>
                <a:latin typeface="Trebuchet MS" panose="020B0603020202020204" pitchFamily="34" charset="0"/>
              </a:rPr>
              <a:t>Call - </a:t>
            </a:r>
            <a:r>
              <a:rPr lang="en-US" sz="4400" b="0" i="0" dirty="0">
                <a:solidFill>
                  <a:srgbClr val="FFFFFF"/>
                </a:solidFill>
                <a:effectLst/>
                <a:latin typeface="Trebuchet MS" panose="020B0603020202020204" pitchFamily="34" charset="0"/>
              </a:rPr>
              <a:t>800-678-9428</a:t>
            </a:r>
            <a:endParaRPr lang="en-US" sz="4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039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3BDBC526-6DCD-4FF6-8395-D8C22E46E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A5931BE0-4B93-4D6C-878E-ACC59D6B4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3FDD90-2748-45DC-B90C-7D0C665D5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4482530" cy="1997855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Your Presenter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9E84D4-440E-4E15-8D14-D7A0F1402F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4" y="2678400"/>
            <a:ext cx="4946274" cy="3414425"/>
          </a:xfrm>
        </p:spPr>
        <p:txBody>
          <a:bodyPr vert="horz" wrap="square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FFFFFF"/>
                </a:solidFill>
              </a:rPr>
              <a:t>Brittany Rhea Deputy, MLIS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FFFFFF"/>
                </a:solidFill>
              </a:rPr>
              <a:t>Assistant Director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FFFFFF"/>
                </a:solidFill>
              </a:rPr>
              <a:t>Research and Worldwide Library Services </a:t>
            </a:r>
          </a:p>
        </p:txBody>
      </p:sp>
      <p:pic>
        <p:nvPicPr>
          <p:cNvPr id="6" name="Content Placeholder 5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6A2194F0-C042-46B0-A0F8-02AC1F93113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1247"/>
          <a:stretch/>
        </p:blipFill>
        <p:spPr>
          <a:xfrm>
            <a:off x="5588000" y="862806"/>
            <a:ext cx="5132388" cy="5132388"/>
          </a:xfrm>
          <a:custGeom>
            <a:avLst/>
            <a:gdLst/>
            <a:ahLst/>
            <a:cxnLst/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183B29DA-9BB8-4BA8-B8E1-8C2B544078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822156" y="4143453"/>
            <a:ext cx="734257" cy="760506"/>
            <a:chOff x="5243759" y="1363788"/>
            <a:chExt cx="734257" cy="760506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D02496F8-166D-469A-8040-08608013BF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23E648A7-A02A-4DC7-9FEC-489F1BA6F7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4EF573B1-38BC-4C7B-894C-BE3864A04A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4" name="Oval 23">
            <a:extLst>
              <a:ext uri="{FF2B5EF4-FFF2-40B4-BE49-F238E27FC236}">
                <a16:creationId xmlns:a16="http://schemas.microsoft.com/office/drawing/2014/main" id="{647A77D8-817B-4A9F-86AA-FE781E813D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8780" y="50590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671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48126-12AD-4FA2-B26B-FAE541D0D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2AF0FE-5BFD-4DB5-9254-A9233B82A0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Howard-Tilton Memorial Library. (n.d.) Literature Review 101. Retrieved from </a:t>
            </a:r>
            <a:r>
              <a:rPr lang="en-US" dirty="0">
                <a:hlinkClick r:id="rId2"/>
              </a:rPr>
              <a:t>https://libguides.tulane.edu/litreview/workshop</a:t>
            </a:r>
            <a:r>
              <a:rPr lang="en-US" dirty="0"/>
              <a:t> </a:t>
            </a:r>
          </a:p>
          <a:p>
            <a:r>
              <a:rPr lang="en-US" dirty="0"/>
              <a:t>Logan, C. (2020). Conducting a Literature Review-Sciences. Retrieved from </a:t>
            </a:r>
            <a:r>
              <a:rPr lang="en-US" dirty="0">
                <a:hlinkClick r:id="rId3"/>
              </a:rPr>
              <a:t>https://www.lib.k-state.edu/sites/default/files/documents/literature-review-sciences-spring2020.pdf</a:t>
            </a:r>
            <a:endParaRPr lang="en-US" dirty="0"/>
          </a:p>
          <a:p>
            <a:r>
              <a:rPr lang="en-US" dirty="0" err="1"/>
              <a:t>Rivenburgh</a:t>
            </a:r>
            <a:r>
              <a:rPr lang="en-US" dirty="0"/>
              <a:t>, N. (2012). Preparing a Literature Review. Retrieved from </a:t>
            </a:r>
            <a:r>
              <a:rPr lang="en-US" dirty="0">
                <a:hlinkClick r:id="rId4"/>
              </a:rPr>
              <a:t>https://www.lib.washington.edu/commons/services/workshops/litreview</a:t>
            </a:r>
            <a:endParaRPr lang="en-US" dirty="0"/>
          </a:p>
          <a:p>
            <a:r>
              <a:rPr lang="en-US" dirty="0" err="1"/>
              <a:t>Wainscott</a:t>
            </a:r>
            <a:r>
              <a:rPr lang="en-US" dirty="0"/>
              <a:t>, S. (2016). Writing a Literature Review for Engineers. Retrieved from </a:t>
            </a:r>
            <a:r>
              <a:rPr lang="en-US" dirty="0">
                <a:hlinkClick r:id="rId5"/>
              </a:rPr>
              <a:t>https://www.unlv.edu/sites/default/files/page_files/27/Engineering-LiteratureReview-Spring16.pdf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244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0B7752B-728D-4CA3-8923-C4F7F7702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A9E8F1-0FFC-4ABA-A9B8-BAAA4D617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7308850" cy="9864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Before We Begin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392DC7-0988-443B-A0D0-E726C7DB62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83435"/>
            <a:ext cx="12192000" cy="4774564"/>
          </a:xfrm>
          <a:prstGeom prst="rect">
            <a:avLst/>
          </a:prstGeom>
          <a:solidFill>
            <a:schemeClr val="bg2">
              <a:lumMod val="10000"/>
              <a:lumOff val="90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77F26DE-E33E-42B9-87E3-C28BD6F1CA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7411081"/>
              </p:ext>
            </p:extLst>
          </p:nvPr>
        </p:nvGraphicFramePr>
        <p:xfrm>
          <a:off x="550863" y="2624135"/>
          <a:ext cx="11090276" cy="3468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4526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0B7752B-728D-4CA3-8923-C4F7F7702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10A01F-5A1A-44DE-BC6D-FA8F3AF5E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3565525" cy="5543549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29899A3-416E-4DB5-846D-0235260520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50899" y="0"/>
            <a:ext cx="7641102" cy="6858000"/>
          </a:xfrm>
          <a:prstGeom prst="rect">
            <a:avLst/>
          </a:prstGeom>
          <a:solidFill>
            <a:schemeClr val="bg2">
              <a:lumMod val="10000"/>
              <a:lumOff val="90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0456FEB-33EB-48D7-8738-AFCCB9ACEA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19654"/>
              </p:ext>
            </p:extLst>
          </p:nvPr>
        </p:nvGraphicFramePr>
        <p:xfrm>
          <a:off x="5267325" y="549275"/>
          <a:ext cx="6373814" cy="5759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4914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FD075-774E-44C1-B608-92F8C6286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Literature Review?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88997-201B-4106-9BA8-822D592C0D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gona Book" panose="020F0502020204030204"/>
                <a:ea typeface="+mn-ea"/>
                <a:cs typeface="+mn-cs"/>
              </a:rPr>
              <a:t>In general, a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gona Book" panose="020F0502020204030204"/>
                <a:ea typeface="+mn-ea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literature review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gona Book" panose="020F0502020204030204"/>
                <a:ea typeface="+mn-ea"/>
                <a:cs typeface="+mn-cs"/>
              </a:rPr>
              <a:t>provides an overview of what published scholars in the field are saying about a topic. However, it’s not just a summarization of these views.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gona Book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gona Book" panose="020F0502020204030204"/>
                <a:ea typeface="+mn-ea"/>
                <a:cs typeface="+mn-cs"/>
              </a:rPr>
              <a:t>A good literature review: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gona Book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gona Book" panose="020F0502020204030204"/>
                <a:ea typeface="+mn-ea"/>
                <a:cs typeface="+mn-cs"/>
              </a:rPr>
              <a:t>Demonstrates your knowledge and understanding of a topic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gona Book" panose="020F0502020204030204"/>
                <a:ea typeface="+mn-ea"/>
                <a:cs typeface="+mn-cs"/>
              </a:rPr>
              <a:t>Explains how your research fits into the context of what is already known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gona Book" panose="020F0502020204030204"/>
                <a:ea typeface="+mn-ea"/>
                <a:cs typeface="+mn-cs"/>
              </a:rPr>
              <a:t>Determines if your research idea is new and interesting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gona Book" panose="020F0502020204030204"/>
                <a:ea typeface="+mn-ea"/>
                <a:cs typeface="+mn-cs"/>
              </a:rPr>
              <a:t>Gives credit to, summarizes, analyzes, and shows the relationship between research studies written about the topic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gona Book" panose="020F0502020204030204"/>
                <a:ea typeface="+mn-ea"/>
                <a:cs typeface="+mn-cs"/>
              </a:rPr>
              <a:t>Identifies gaps and discrepancies in the research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gona Book" panose="020F0502020204030204"/>
                <a:ea typeface="+mn-ea"/>
                <a:cs typeface="+mn-cs"/>
              </a:rPr>
              <a:t>Has focus and clearly establishes your study’s purpose and importance</a:t>
            </a:r>
          </a:p>
        </p:txBody>
      </p:sp>
    </p:spTree>
    <p:extLst>
      <p:ext uri="{BB962C8B-B14F-4D97-AF65-F5344CB8AC3E}">
        <p14:creationId xmlns:p14="http://schemas.microsoft.com/office/powerpoint/2010/main" val="3660518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0B7752B-728D-4CA3-8923-C4F7F7702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1C72E6-ADED-4746-80FA-941CBD58C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7308850" cy="986400"/>
          </a:xfrm>
        </p:spPr>
        <p:txBody>
          <a:bodyPr wrap="square" anchor="ctr">
            <a:normAutofit fontScale="90000"/>
          </a:bodyPr>
          <a:lstStyle/>
          <a:p>
            <a:r>
              <a:rPr lang="en-US" dirty="0"/>
              <a:t>When are you ready to start?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392DC7-0988-443B-A0D0-E726C7DB62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83435"/>
            <a:ext cx="12192000" cy="4774564"/>
          </a:xfrm>
          <a:prstGeom prst="rect">
            <a:avLst/>
          </a:prstGeom>
          <a:solidFill>
            <a:schemeClr val="bg2">
              <a:lumMod val="10000"/>
              <a:lumOff val="90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7E4B83E1-8BA0-462A-B275-1B3CE0A688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2401995"/>
              </p:ext>
            </p:extLst>
          </p:nvPr>
        </p:nvGraphicFramePr>
        <p:xfrm>
          <a:off x="550863" y="2624135"/>
          <a:ext cx="11090276" cy="3468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1353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5931BE0-4B93-4D6C-878E-ACC59D6B4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C2497C-9BAF-492C-B79D-EA39E1E18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680878"/>
            <a:ext cx="6118293" cy="748139"/>
          </a:xfrm>
        </p:spPr>
        <p:txBody>
          <a:bodyPr wrap="square" anchor="b">
            <a:normAutofit fontScale="90000"/>
          </a:bodyPr>
          <a:lstStyle/>
          <a:p>
            <a:r>
              <a:rPr lang="en-US" dirty="0"/>
              <a:t>Pre-Search Brainstorming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53BCF8-E413-4197-9B86-A513E33EE9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1773939"/>
            <a:ext cx="5867024" cy="447777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FFFFFF"/>
                </a:solidFill>
              </a:rPr>
              <a:t>5 W’s and 1 H:  Identify the who, what, when, where, why, and how.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FFFFFF"/>
                </a:solidFill>
              </a:rPr>
              <a:t>What are the main ideas or themes? 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FFFFFF"/>
                </a:solidFill>
              </a:rPr>
              <a:t>What concepts or theories are involved?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FFFFFF"/>
                </a:solidFill>
              </a:rPr>
              <a:t>Are there synonyms, related words or popular phrases related to your question?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FFFFFF"/>
                </a:solidFill>
              </a:rPr>
              <a:t>The answers to these questions will help you develop keywords for your search strategies and help you tell your research story.</a:t>
            </a:r>
          </a:p>
          <a:p>
            <a:pPr marL="0" indent="0">
              <a:buNone/>
            </a:pPr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5" name="Picture 4" descr="Lightbulb off with illuminated background">
            <a:extLst>
              <a:ext uri="{FF2B5EF4-FFF2-40B4-BE49-F238E27FC236}">
                <a16:creationId xmlns:a16="http://schemas.microsoft.com/office/drawing/2014/main" id="{BB879AB4-794B-4C5C-8595-64E45E139B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8" r="16630" b="-2"/>
          <a:stretch/>
        </p:blipFill>
        <p:spPr>
          <a:xfrm>
            <a:off x="6508749" y="960437"/>
            <a:ext cx="5132388" cy="5132388"/>
          </a:xfrm>
          <a:custGeom>
            <a:avLst/>
            <a:gdLst/>
            <a:ahLst/>
            <a:cxnLst/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183B29DA-9BB8-4BA8-B8E1-8C2B544078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822156" y="4143453"/>
            <a:ext cx="734257" cy="760506"/>
            <a:chOff x="5243759" y="1363788"/>
            <a:chExt cx="734257" cy="760506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D02496F8-166D-469A-8040-08608013BF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23E648A7-A02A-4DC7-9FEC-489F1BA6F7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4EF573B1-38BC-4C7B-894C-BE3864A04A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647A77D8-817B-4A9F-86AA-FE781E813D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8780" y="50590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023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8D9FC-ECBA-4EAC-8B95-8A201B319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F5388-B85A-43BF-A26D-A2C43CBD4D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Product - Capstone Project </a:t>
            </a:r>
          </a:p>
          <a:p>
            <a:r>
              <a:rPr lang="en-US" dirty="0">
                <a:solidFill>
                  <a:srgbClr val="FFFFFF"/>
                </a:solidFill>
              </a:rPr>
              <a:t>Audience – ERAU faculty, expert level audience </a:t>
            </a:r>
          </a:p>
          <a:p>
            <a:r>
              <a:rPr lang="en-US" dirty="0">
                <a:solidFill>
                  <a:srgbClr val="FFFFFF"/>
                </a:solidFill>
              </a:rPr>
              <a:t>Idea - Leadership in virtual environments and how to motivate employees with drive theory and Maslow’s hierarchy of needs</a:t>
            </a:r>
          </a:p>
          <a:p>
            <a:r>
              <a:rPr lang="en-US" dirty="0">
                <a:solidFill>
                  <a:srgbClr val="FFFFFF"/>
                </a:solidFill>
              </a:rPr>
              <a:t>Pre-Search Brainstorming: Leadership, management, virtual, distance, online, computer, motivation, inspiration, goal driven, drive theory, instinct, hierarchy of needs, growth needs, belongingness, accomplishments, potential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499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B1EE6-4F6C-4613-99A0-346AD2F32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Effective Searching Techniques</a:t>
            </a:r>
          </a:p>
        </p:txBody>
      </p:sp>
      <p:graphicFrame>
        <p:nvGraphicFramePr>
          <p:cNvPr id="4" name="Content Placeholder 2">
            <a:extLst>
              <a:ext uri="{FF2B5EF4-FFF2-40B4-BE49-F238E27FC236}">
                <a16:creationId xmlns:a16="http://schemas.microsoft.com/office/drawing/2014/main" id="{8F555663-AD6D-400C-B968-8EFAE55FC0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0339493"/>
              </p:ext>
            </p:extLst>
          </p:nvPr>
        </p:nvGraphicFramePr>
        <p:xfrm>
          <a:off x="550863" y="2112963"/>
          <a:ext cx="11090275" cy="3979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2112584"/>
      </p:ext>
    </p:extLst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Float">
      <a:dk1>
        <a:sysClr val="windowText" lastClr="000000"/>
      </a:dk1>
      <a:lt1>
        <a:sysClr val="window" lastClr="FFFFFF"/>
      </a:lt1>
      <a:dk2>
        <a:srgbClr val="1B192E"/>
      </a:dk2>
      <a:lt2>
        <a:srgbClr val="EAE5EB"/>
      </a:lt2>
      <a:accent1>
        <a:srgbClr val="13BE89"/>
      </a:accent1>
      <a:accent2>
        <a:srgbClr val="12B1BF"/>
      </a:accent2>
      <a:accent3>
        <a:srgbClr val="D40AA8"/>
      </a:accent3>
      <a:accent4>
        <a:srgbClr val="B86E62"/>
      </a:accent4>
      <a:accent5>
        <a:srgbClr val="A3A3C1"/>
      </a:accent5>
      <a:accent6>
        <a:srgbClr val="37335B"/>
      </a:accent6>
      <a:hlink>
        <a:srgbClr val="0066FF"/>
      </a:hlink>
      <a:folHlink>
        <a:srgbClr val="666699"/>
      </a:folHlink>
    </a:clrScheme>
    <a:fontScheme name="Float">
      <a:majorFont>
        <a:latin typeface="Sitka Heading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DFloatVTI" id="{F59BA300-ED19-4B39-9AE3-7882B1DE8B78}" vid="{0FEC63E3-719F-4F50-9F1E-5B8BAF39109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AE663F6BFBF64C8BBA8FEA59C4BF56" ma:contentTypeVersion="7" ma:contentTypeDescription="Create a new document." ma:contentTypeScope="" ma:versionID="6c148577610b8c72b1d3c9cd85e54a75">
  <xsd:schema xmlns:xsd="http://www.w3.org/2001/XMLSchema" xmlns:xs="http://www.w3.org/2001/XMLSchema" xmlns:p="http://schemas.microsoft.com/office/2006/metadata/properties" xmlns:ns3="8ca83064-7ae5-4bad-83e1-b25b4d954a0f" xmlns:ns4="9c000c7d-f3e9-4756-aabd-0d1cf101d667" targetNamespace="http://schemas.microsoft.com/office/2006/metadata/properties" ma:root="true" ma:fieldsID="199b659890c57f52993cf03f0573e056" ns3:_="" ns4:_="">
    <xsd:import namespace="8ca83064-7ae5-4bad-83e1-b25b4d954a0f"/>
    <xsd:import namespace="9c000c7d-f3e9-4756-aabd-0d1cf101d66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a83064-7ae5-4bad-83e1-b25b4d954a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000c7d-f3e9-4756-aabd-0d1cf101d66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019CFC-2EE5-4212-ABCB-996D7E5E9C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35842DA-3CC8-48C9-90D9-4EF4E55C0E6B}">
  <ds:schemaRefs>
    <ds:schemaRef ds:uri="http://schemas.microsoft.com/office/2006/metadata/properties"/>
    <ds:schemaRef ds:uri="http://purl.org/dc/elements/1.1/"/>
    <ds:schemaRef ds:uri="8ca83064-7ae5-4bad-83e1-b25b4d954a0f"/>
    <ds:schemaRef ds:uri="http://purl.org/dc/dcmitype/"/>
    <ds:schemaRef ds:uri="http://schemas.microsoft.com/office/infopath/2007/PartnerControls"/>
    <ds:schemaRef ds:uri="http://schemas.microsoft.com/office/2006/documentManagement/types"/>
    <ds:schemaRef ds:uri="9c000c7d-f3e9-4756-aabd-0d1cf101d667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19DF816-3B22-4963-A477-19D042A71F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a83064-7ae5-4bad-83e1-b25b4d954a0f"/>
    <ds:schemaRef ds:uri="9c000c7d-f3e9-4756-aabd-0d1cf101d6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930</Words>
  <Application>Microsoft Office PowerPoint</Application>
  <PresentationFormat>Widescreen</PresentationFormat>
  <Paragraphs>109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Sagona Book</vt:lpstr>
      <vt:lpstr>Sitka Heading</vt:lpstr>
      <vt:lpstr>Source Sans Pro</vt:lpstr>
      <vt:lpstr>Trebuchet MS</vt:lpstr>
      <vt:lpstr>3DFloatVTI</vt:lpstr>
      <vt:lpstr>Literature Reviews </vt:lpstr>
      <vt:lpstr>Your Presenter </vt:lpstr>
      <vt:lpstr>Before We Begin</vt:lpstr>
      <vt:lpstr>Agenda</vt:lpstr>
      <vt:lpstr>What is a Literature Review?</vt:lpstr>
      <vt:lpstr>When are you ready to start?</vt:lpstr>
      <vt:lpstr>Pre-Search Brainstorming</vt:lpstr>
      <vt:lpstr>Example</vt:lpstr>
      <vt:lpstr>Effective Searching Techniques</vt:lpstr>
      <vt:lpstr>Location, Location, Location</vt:lpstr>
      <vt:lpstr>Choose Your Own (Database) Adventure</vt:lpstr>
      <vt:lpstr>Keeping Up With The Research </vt:lpstr>
      <vt:lpstr>When Can You Stop Searching?</vt:lpstr>
      <vt:lpstr>Organize</vt:lpstr>
      <vt:lpstr>Evaluate  </vt:lpstr>
      <vt:lpstr>Writing </vt:lpstr>
      <vt:lpstr>Assessment</vt:lpstr>
      <vt:lpstr>Questions</vt:lpstr>
      <vt:lpstr>ASK A Librarian</vt:lpstr>
      <vt:lpstr>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Literature Reviews </dc:title>
  <dc:creator>Deputy, Brittany R.</dc:creator>
  <cp:lastModifiedBy>Deputy, Brittany R.</cp:lastModifiedBy>
  <cp:revision>2</cp:revision>
  <dcterms:created xsi:type="dcterms:W3CDTF">2020-10-27T21:33:34Z</dcterms:created>
  <dcterms:modified xsi:type="dcterms:W3CDTF">2021-01-28T15:24:03Z</dcterms:modified>
</cp:coreProperties>
</file>