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668" r:id="rId2"/>
  </p:sldMasterIdLst>
  <p:notesMasterIdLst>
    <p:notesMasterId r:id="rId11"/>
  </p:notesMasterIdLst>
  <p:handoutMasterIdLst>
    <p:handoutMasterId r:id="rId12"/>
  </p:handoutMasterIdLst>
  <p:sldIdLst>
    <p:sldId id="328" r:id="rId3"/>
    <p:sldId id="327" r:id="rId4"/>
    <p:sldId id="331" r:id="rId5"/>
    <p:sldId id="330" r:id="rId6"/>
    <p:sldId id="332" r:id="rId7"/>
    <p:sldId id="334" r:id="rId8"/>
    <p:sldId id="335" r:id="rId9"/>
    <p:sldId id="336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4" userDrawn="1">
          <p15:clr>
            <a:srgbClr val="A4A3A4"/>
          </p15:clr>
        </p15:guide>
        <p15:guide id="2" pos="24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FC6FF"/>
    <a:srgbClr val="6DB8E3"/>
    <a:srgbClr val="52B3D9"/>
    <a:srgbClr val="02BFF0"/>
    <a:srgbClr val="BFE5FF"/>
    <a:srgbClr val="F2F7FA"/>
    <a:srgbClr val="DBE8EE"/>
    <a:srgbClr val="91B4C8"/>
    <a:srgbClr val="6AC0E1"/>
    <a:srgbClr val="68BAE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431" autoAdjust="0"/>
    <p:restoredTop sz="72959" autoAdjust="0"/>
  </p:normalViewPr>
  <p:slideViewPr>
    <p:cSldViewPr snapToGrid="0" snapToObjects="1">
      <p:cViewPr varScale="1">
        <p:scale>
          <a:sx n="41" d="100"/>
          <a:sy n="41" d="100"/>
        </p:scale>
        <p:origin x="1258" y="38"/>
      </p:cViewPr>
      <p:guideLst>
        <p:guide orient="horz" pos="24"/>
        <p:guide pos="24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notesViewPr>
    <p:cSldViewPr snapToGrid="0" snapToObjects="1" showGuides="1">
      <p:cViewPr varScale="1">
        <p:scale>
          <a:sx n="64" d="100"/>
          <a:sy n="64" d="100"/>
        </p:scale>
        <p:origin x="2616" y="7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theme" Target="theme/theme1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6BE18C2B-6679-2546-B791-B20FD025C35A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215A91F-032D-3D45-889E-A964E92CDDA1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CAA5D0C-221B-D841-90A1-C281F38CA705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23608D9-8FEA-2E4F-84AF-A88A614F7C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54708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BC21C5E-14C9-E346-B1A7-E2CF4688A4C0}" type="datetimeFigureOut">
              <a:rPr lang="en-US" smtClean="0"/>
              <a:t>6/6/2019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46C0CBE-288C-D84B-B11F-1B62224BD7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590771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6C0CBE-288C-D84B-B11F-1B62224BD7E3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509870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6C0CBE-288C-D84B-B11F-1B62224BD7E3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050921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6C0CBE-288C-D84B-B11F-1B62224BD7E3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585375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6C0CBE-288C-D84B-B11F-1B62224BD7E3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939434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6C0CBE-288C-D84B-B11F-1B62224BD7E3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110690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6C0CBE-288C-D84B-B11F-1B62224BD7E3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378452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6C0CBE-288C-D84B-B11F-1B62224BD7E3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838355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6C663029-D307-3749-AB26-9F9152234BB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BD2CE19-A11D-D94C-B77D-57C122F2BE9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93481" y="6356350"/>
            <a:ext cx="2743200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372CC95E-30A4-D744-8BC0-DDA2BE0BB564}" type="datetime1">
              <a:rPr lang="en-US" smtClean="0"/>
              <a:pPr/>
              <a:t>6/6/2019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F8FFF24-A506-454C-A791-5E9C3C843D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DD89AD3-FDEB-FB43-85E2-1EB84C13A1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8C51FE-49D9-314D-9957-ABBF7DDE8782}" type="slidenum">
              <a:rPr lang="en-US" smtClean="0"/>
              <a:t>‹#›</a:t>
            </a:fld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E77D0F7-4A6B-4045-B534-3DB6A60EA85B}"/>
              </a:ext>
            </a:extLst>
          </p:cNvPr>
          <p:cNvSpPr>
            <a:spLocks noGrp="1"/>
          </p:cNvSpPr>
          <p:nvPr userDrawn="1">
            <p:ph type="subTitle" idx="1" hasCustomPrompt="1"/>
          </p:nvPr>
        </p:nvSpPr>
        <p:spPr>
          <a:xfrm>
            <a:off x="1569694" y="4628849"/>
            <a:ext cx="5264258" cy="1025922"/>
          </a:xfrm>
        </p:spPr>
        <p:txBody>
          <a:bodyPr wrap="square">
            <a:spAutoFit/>
          </a:bodyPr>
          <a:lstStyle>
            <a:lvl1pPr marL="0" indent="0" algn="l">
              <a:buNone/>
              <a:defRPr sz="1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>
              <a:spcBef>
                <a:spcPts val="400"/>
              </a:spcBef>
            </a:pPr>
            <a:r>
              <a:rPr lang="en-US" b="1" dirty="0"/>
              <a:t>Presenter Name</a:t>
            </a:r>
          </a:p>
          <a:p>
            <a:pPr>
              <a:spcBef>
                <a:spcPts val="400"/>
              </a:spcBef>
            </a:pPr>
            <a:r>
              <a:rPr lang="en-US" dirty="0"/>
              <a:t>Title</a:t>
            </a:r>
          </a:p>
          <a:p>
            <a:pPr>
              <a:spcBef>
                <a:spcPts val="400"/>
              </a:spcBef>
            </a:pPr>
            <a:r>
              <a:rPr lang="en-US" dirty="0"/>
              <a:t>Date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B01FF2FE-F541-714A-961B-93F0AD084E5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142390" y="304799"/>
            <a:ext cx="2769575" cy="840423"/>
          </a:xfrm>
          <a:prstGeom prst="rect">
            <a:avLst/>
          </a:prstGeom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9A2B6083-2109-7E40-AD81-BCC8CCBD9B12}"/>
              </a:ext>
            </a:extLst>
          </p:cNvPr>
          <p:cNvGrpSpPr/>
          <p:nvPr userDrawn="1"/>
        </p:nvGrpSpPr>
        <p:grpSpPr>
          <a:xfrm>
            <a:off x="-473777" y="-10705"/>
            <a:ext cx="3197522" cy="6876906"/>
            <a:chOff x="-473777" y="-10705"/>
            <a:chExt cx="3197522" cy="6876906"/>
          </a:xfrm>
        </p:grpSpPr>
        <p:sp>
          <p:nvSpPr>
            <p:cNvPr id="15" name="Freeform 5">
              <a:extLst>
                <a:ext uri="{FF2B5EF4-FFF2-40B4-BE49-F238E27FC236}">
                  <a16:creationId xmlns:a16="http://schemas.microsoft.com/office/drawing/2014/main" id="{462C1B29-E598-6E4D-8850-540D54D59E09}"/>
                </a:ext>
              </a:extLst>
            </p:cNvPr>
            <p:cNvSpPr>
              <a:spLocks/>
            </p:cNvSpPr>
            <p:nvPr/>
          </p:nvSpPr>
          <p:spPr bwMode="auto">
            <a:xfrm>
              <a:off x="-473777" y="-10705"/>
              <a:ext cx="3197522" cy="6152517"/>
            </a:xfrm>
            <a:custGeom>
              <a:avLst/>
              <a:gdLst>
                <a:gd name="T0" fmla="*/ 370 w 1003"/>
                <a:gd name="T1" fmla="*/ 0 h 1936"/>
                <a:gd name="T2" fmla="*/ 561 w 1003"/>
                <a:gd name="T3" fmla="*/ 1936 h 1936"/>
                <a:gd name="T4" fmla="*/ 1003 w 1003"/>
                <a:gd name="T5" fmla="*/ 3 h 1936"/>
                <a:gd name="T6" fmla="*/ 370 w 1003"/>
                <a:gd name="T7" fmla="*/ 0 h 19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03" h="1936">
                  <a:moveTo>
                    <a:pt x="370" y="0"/>
                  </a:moveTo>
                  <a:cubicBezTo>
                    <a:pt x="153" y="463"/>
                    <a:pt x="47" y="1140"/>
                    <a:pt x="561" y="1936"/>
                  </a:cubicBezTo>
                  <a:cubicBezTo>
                    <a:pt x="561" y="1936"/>
                    <a:pt x="0" y="907"/>
                    <a:pt x="1003" y="3"/>
                  </a:cubicBezTo>
                  <a:lnTo>
                    <a:pt x="370" y="0"/>
                  </a:lnTo>
                  <a:close/>
                </a:path>
              </a:pathLst>
            </a:custGeom>
            <a:gradFill flip="none" rotWithShape="1">
              <a:gsLst>
                <a:gs pos="97000">
                  <a:srgbClr val="68BAE1"/>
                </a:gs>
                <a:gs pos="3000">
                  <a:srgbClr val="88CFEB"/>
                </a:gs>
              </a:gsLst>
              <a:lin ang="0" scaled="0"/>
              <a:tileRect/>
            </a:gradFill>
            <a:ln w="12700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6" name="Freeform 6">
              <a:extLst>
                <a:ext uri="{FF2B5EF4-FFF2-40B4-BE49-F238E27FC236}">
                  <a16:creationId xmlns:a16="http://schemas.microsoft.com/office/drawing/2014/main" id="{C4C33094-D84E-564C-83F9-A23BC3DE304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14253" y="-1132"/>
              <a:ext cx="1913089" cy="6867333"/>
            </a:xfrm>
            <a:custGeom>
              <a:avLst/>
              <a:gdLst>
                <a:gd name="T0" fmla="*/ 0 w 600"/>
                <a:gd name="T1" fmla="*/ 2161 h 2161"/>
                <a:gd name="T2" fmla="*/ 600 w 600"/>
                <a:gd name="T3" fmla="*/ 2161 h 2161"/>
                <a:gd name="T4" fmla="*/ 363 w 600"/>
                <a:gd name="T5" fmla="*/ 1903 h 2161"/>
                <a:gd name="T6" fmla="*/ 1 w 600"/>
                <a:gd name="T7" fmla="*/ 918 h 2161"/>
                <a:gd name="T8" fmla="*/ 0 w 600"/>
                <a:gd name="T9" fmla="*/ 2161 h 2161"/>
                <a:gd name="T10" fmla="*/ 1 w 600"/>
                <a:gd name="T11" fmla="*/ 536 h 2161"/>
                <a:gd name="T12" fmla="*/ 133 w 600"/>
                <a:gd name="T13" fmla="*/ 0 h 2161"/>
                <a:gd name="T14" fmla="*/ 0 w 600"/>
                <a:gd name="T15" fmla="*/ 0 h 2161"/>
                <a:gd name="T16" fmla="*/ 1 w 600"/>
                <a:gd name="T17" fmla="*/ 536 h 2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00" h="2161">
                  <a:moveTo>
                    <a:pt x="0" y="2161"/>
                  </a:moveTo>
                  <a:cubicBezTo>
                    <a:pt x="246" y="2161"/>
                    <a:pt x="600" y="2161"/>
                    <a:pt x="600" y="2161"/>
                  </a:cubicBezTo>
                  <a:cubicBezTo>
                    <a:pt x="521" y="2085"/>
                    <a:pt x="442" y="2000"/>
                    <a:pt x="363" y="1903"/>
                  </a:cubicBezTo>
                  <a:cubicBezTo>
                    <a:pt x="363" y="1903"/>
                    <a:pt x="58" y="1508"/>
                    <a:pt x="1" y="918"/>
                  </a:cubicBezTo>
                  <a:lnTo>
                    <a:pt x="0" y="2161"/>
                  </a:lnTo>
                  <a:close/>
                  <a:moveTo>
                    <a:pt x="1" y="536"/>
                  </a:moveTo>
                  <a:cubicBezTo>
                    <a:pt x="18" y="367"/>
                    <a:pt x="59" y="187"/>
                    <a:pt x="133" y="0"/>
                  </a:cubicBezTo>
                  <a:cubicBezTo>
                    <a:pt x="133" y="0"/>
                    <a:pt x="74" y="0"/>
                    <a:pt x="0" y="0"/>
                  </a:cubicBezTo>
                  <a:lnTo>
                    <a:pt x="1" y="536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8FD5ED"/>
                </a:gs>
                <a:gs pos="71000">
                  <a:srgbClr val="52B3D9"/>
                </a:gs>
              </a:gsLst>
              <a:lin ang="21594000" scaled="0"/>
              <a:tileRect/>
            </a:gradFill>
            <a:ln w="12700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38912180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 mod="1">
    <p:ext uri="{DCECCB84-F9BA-43D5-87BE-67443E8EF086}">
      <p15:sldGuideLst xmlns:p15="http://schemas.microsoft.com/office/powerpoint/2012/main">
        <p15:guide id="1" orient="horz" pos="2064" userDrawn="1">
          <p15:clr>
            <a:srgbClr val="FBAE40"/>
          </p15:clr>
        </p15:guide>
        <p15:guide id="2" pos="1056" userDrawn="1">
          <p15:clr>
            <a:srgbClr val="FBAE40"/>
          </p15:clr>
        </p15:guide>
        <p15:guide id="3" orient="horz" pos="2400" userDrawn="1">
          <p15:clr>
            <a:srgbClr val="FBAE40"/>
          </p15:clr>
        </p15:guide>
        <p15:guide id="4" orient="horz" pos="2928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D519EC-0943-2646-9830-3E9E4D8F0C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20457C3-B414-0F47-9CF2-835A1AFF43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33CDFF"/>
                </a:solidFill>
              </a:defRPr>
            </a:lvl1pPr>
          </a:lstStyle>
          <a:p>
            <a:fld id="{89992BE1-4848-D943-B519-7D7229562BFA}" type="datetime1">
              <a:rPr lang="en-US" smtClean="0"/>
              <a:pPr/>
              <a:t>6/6/2019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98E4F40-E7EF-7F48-9FBC-01602E6A0F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B943D68-3FE7-D348-8403-D560C4A8A6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8C51FE-49D9-314D-9957-ABBF7DDE87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06634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12573F-6CD2-E446-AEA2-04B4E6EF41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A93DDD8-9AAD-E645-821D-592BCEBFBCB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FDEC770-B8D0-7D44-8C06-45E23230FBB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3C1D6F7-2876-CB4E-BA7E-98A093117E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33CDFF"/>
                </a:solidFill>
              </a:defRPr>
            </a:lvl1pPr>
          </a:lstStyle>
          <a:p>
            <a:fld id="{2E534795-5F96-674F-9913-75A835B2AA8C}" type="datetime1">
              <a:rPr lang="en-US" smtClean="0"/>
              <a:pPr/>
              <a:t>6/6/2019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DB64A94-44FC-5E4D-9BA4-F7C5CBE856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6998A61-2626-EC4B-AC9E-DB0EECA205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8C51FE-49D9-314D-9957-ABBF7DDE87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32047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53FC11-1DC9-1F44-A501-A122E38B9E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C7F112A-7039-A044-BBB7-19B07AA0521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76E76F1-988B-A349-A7F8-1C955674981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2022A3D-F197-0240-B9FB-64FA8D239F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33CDFF"/>
                </a:solidFill>
              </a:defRPr>
            </a:lvl1pPr>
          </a:lstStyle>
          <a:p>
            <a:fld id="{2F57F9ED-D8AC-4447-8B49-413C94A1F07E}" type="datetime1">
              <a:rPr lang="en-US" smtClean="0"/>
              <a:pPr/>
              <a:t>6/6/2019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37AD987-1A3B-EA45-8288-4FF05FA61C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A4E646E-5FCF-704C-A828-129A071DEA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8C51FE-49D9-314D-9957-ABBF7DDE87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77562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C71CB2-6C06-A944-AB99-307A4B017B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B90C05E-DB0B-2C43-8871-0E8EEA3DB94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115FB7B-95D2-9B44-B7CD-BD3422A58F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33CDFF"/>
                </a:solidFill>
              </a:defRPr>
            </a:lvl1pPr>
          </a:lstStyle>
          <a:p>
            <a:fld id="{762F6A8A-D357-0B41-845F-58E66B141203}" type="datetime1">
              <a:rPr lang="en-US" smtClean="0"/>
              <a:pPr/>
              <a:t>6/6/2019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D5D936A-402E-2643-BC23-9FFDBB7189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0003F8D-4C62-8246-A9C9-F567613401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8C51FE-49D9-314D-9957-ABBF7DDE87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53048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E305B7A-0DA0-914C-BF32-308B0A1D37E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638B2C1-3648-864E-BE9D-6955702B70F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9BBA409-A439-7946-849E-1C52DE1E20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9FD414-97F5-4349-956F-7065147EBD6A}" type="datetime1">
              <a:rPr lang="en-US" smtClean="0"/>
              <a:t>6/6/2019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4645A88-8207-164E-BEE0-99140ED4EF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2024272-4864-7D45-9A42-761E1FA3DF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8C51FE-49D9-314D-9957-ABBF7DDE87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8077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Title Onl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20457C3-B414-0F47-9CF2-835A1AFF43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33CDFF"/>
                </a:solidFill>
              </a:defRPr>
            </a:lvl1pPr>
          </a:lstStyle>
          <a:p>
            <a:fld id="{B5AD37D0-1C64-3342-BF81-1BC3096283AF}" type="datetime1">
              <a:rPr lang="en-US" smtClean="0"/>
              <a:t>6/6/2019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98E4F40-E7EF-7F48-9FBC-01602E6A0F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B943D68-3FE7-D348-8403-D560C4A8A6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8C51FE-49D9-314D-9957-ABBF7DDE8782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Slide Number Placeholder 3">
            <a:extLst>
              <a:ext uri="{FF2B5EF4-FFF2-40B4-BE49-F238E27FC236}">
                <a16:creationId xmlns:a16="http://schemas.microsoft.com/office/drawing/2014/main" id="{ED06222A-5CBA-0B49-871F-EEAD15CA6A46}"/>
              </a:ext>
            </a:extLst>
          </p:cNvPr>
          <p:cNvSpPr txBox="1">
            <a:spLocks/>
          </p:cNvSpPr>
          <p:nvPr userDrawn="1"/>
        </p:nvSpPr>
        <p:spPr>
          <a:xfrm>
            <a:off x="9355319" y="642233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rgbClr val="65CBF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2E8C51FE-49D9-314D-9957-ABBF7DDE878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19538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936">
          <p15:clr>
            <a:srgbClr val="FBAE40"/>
          </p15:clr>
        </p15:guide>
        <p15:guide id="2" pos="4800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Picture 37">
            <a:extLst>
              <a:ext uri="{FF2B5EF4-FFF2-40B4-BE49-F238E27FC236}">
                <a16:creationId xmlns:a16="http://schemas.microsoft.com/office/drawing/2014/main" id="{FC9BCAD9-4FD3-754E-85E5-DD49F170783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43" name="Group 42">
            <a:extLst>
              <a:ext uri="{FF2B5EF4-FFF2-40B4-BE49-F238E27FC236}">
                <a16:creationId xmlns:a16="http://schemas.microsoft.com/office/drawing/2014/main" id="{15D5639A-6D55-0744-893E-595659B4A155}"/>
              </a:ext>
            </a:extLst>
          </p:cNvPr>
          <p:cNvGrpSpPr/>
          <p:nvPr userDrawn="1"/>
        </p:nvGrpSpPr>
        <p:grpSpPr>
          <a:xfrm>
            <a:off x="516442" y="-15373"/>
            <a:ext cx="4621246" cy="6873373"/>
            <a:chOff x="8077201" y="2376488"/>
            <a:chExt cx="2759074" cy="4103687"/>
          </a:xfrm>
        </p:grpSpPr>
        <p:sp>
          <p:nvSpPr>
            <p:cNvPr id="44" name="Freeform 16">
              <a:extLst>
                <a:ext uri="{FF2B5EF4-FFF2-40B4-BE49-F238E27FC236}">
                  <a16:creationId xmlns:a16="http://schemas.microsoft.com/office/drawing/2014/main" id="{8A3E56FF-6043-374E-A8D9-D53FD15586F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251950" y="2376488"/>
              <a:ext cx="1584325" cy="3670300"/>
            </a:xfrm>
            <a:custGeom>
              <a:avLst/>
              <a:gdLst>
                <a:gd name="T0" fmla="*/ 101 w 834"/>
                <a:gd name="T1" fmla="*/ 1317 h 1936"/>
                <a:gd name="T2" fmla="*/ 393 w 834"/>
                <a:gd name="T3" fmla="*/ 1936 h 1936"/>
                <a:gd name="T4" fmla="*/ 238 w 834"/>
                <a:gd name="T5" fmla="*/ 1317 h 1936"/>
                <a:gd name="T6" fmla="*/ 101 w 834"/>
                <a:gd name="T7" fmla="*/ 1317 h 1936"/>
                <a:gd name="T8" fmla="*/ 271 w 834"/>
                <a:gd name="T9" fmla="*/ 919 h 1936"/>
                <a:gd name="T10" fmla="*/ 834 w 834"/>
                <a:gd name="T11" fmla="*/ 3 h 1936"/>
                <a:gd name="T12" fmla="*/ 201 w 834"/>
                <a:gd name="T13" fmla="*/ 0 h 1936"/>
                <a:gd name="T14" fmla="*/ 27 w 834"/>
                <a:gd name="T15" fmla="*/ 919 h 1936"/>
                <a:gd name="T16" fmla="*/ 271 w 834"/>
                <a:gd name="T17" fmla="*/ 919 h 19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34" h="1936">
                  <a:moveTo>
                    <a:pt x="101" y="1317"/>
                  </a:moveTo>
                  <a:cubicBezTo>
                    <a:pt x="159" y="1513"/>
                    <a:pt x="253" y="1720"/>
                    <a:pt x="393" y="1936"/>
                  </a:cubicBezTo>
                  <a:cubicBezTo>
                    <a:pt x="393" y="1936"/>
                    <a:pt x="254" y="1683"/>
                    <a:pt x="238" y="1317"/>
                  </a:cubicBezTo>
                  <a:lnTo>
                    <a:pt x="101" y="1317"/>
                  </a:lnTo>
                  <a:close/>
                  <a:moveTo>
                    <a:pt x="271" y="919"/>
                  </a:moveTo>
                  <a:cubicBezTo>
                    <a:pt x="335" y="629"/>
                    <a:pt x="495" y="309"/>
                    <a:pt x="834" y="3"/>
                  </a:cubicBezTo>
                  <a:cubicBezTo>
                    <a:pt x="201" y="0"/>
                    <a:pt x="201" y="0"/>
                    <a:pt x="201" y="0"/>
                  </a:cubicBezTo>
                  <a:cubicBezTo>
                    <a:pt x="84" y="249"/>
                    <a:pt x="0" y="561"/>
                    <a:pt x="27" y="919"/>
                  </a:cubicBezTo>
                  <a:lnTo>
                    <a:pt x="271" y="919"/>
                  </a:lnTo>
                  <a:close/>
                </a:path>
              </a:pathLst>
            </a:custGeom>
            <a:gradFill>
              <a:gsLst>
                <a:gs pos="0">
                  <a:srgbClr val="AFD9FF"/>
                </a:gs>
                <a:gs pos="98000">
                  <a:srgbClr val="7AB9FF"/>
                </a:gs>
              </a:gsLst>
              <a:lin ang="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5" name="Freeform 17">
              <a:extLst>
                <a:ext uri="{FF2B5EF4-FFF2-40B4-BE49-F238E27FC236}">
                  <a16:creationId xmlns:a16="http://schemas.microsoft.com/office/drawing/2014/main" id="{2630CDBE-0FB7-714F-A4FB-220AC37D7DAB}"/>
                </a:ext>
              </a:extLst>
            </p:cNvPr>
            <p:cNvSpPr>
              <a:spLocks/>
            </p:cNvSpPr>
            <p:nvPr/>
          </p:nvSpPr>
          <p:spPr bwMode="auto">
            <a:xfrm>
              <a:off x="8115300" y="5256213"/>
              <a:ext cx="542925" cy="1222375"/>
            </a:xfrm>
            <a:custGeom>
              <a:avLst/>
              <a:gdLst>
                <a:gd name="T0" fmla="*/ 286 w 286"/>
                <a:gd name="T1" fmla="*/ 645 h 645"/>
                <a:gd name="T2" fmla="*/ 0 w 286"/>
                <a:gd name="T3" fmla="*/ 0 h 645"/>
                <a:gd name="T4" fmla="*/ 166 w 286"/>
                <a:gd name="T5" fmla="*/ 645 h 645"/>
                <a:gd name="T6" fmla="*/ 286 w 286"/>
                <a:gd name="T7" fmla="*/ 645 h 6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6" h="645">
                  <a:moveTo>
                    <a:pt x="286" y="645"/>
                  </a:moveTo>
                  <a:cubicBezTo>
                    <a:pt x="167" y="471"/>
                    <a:pt x="62" y="257"/>
                    <a:pt x="0" y="0"/>
                  </a:cubicBezTo>
                  <a:cubicBezTo>
                    <a:pt x="0" y="0"/>
                    <a:pt x="14" y="282"/>
                    <a:pt x="166" y="645"/>
                  </a:cubicBezTo>
                  <a:lnTo>
                    <a:pt x="286" y="645"/>
                  </a:lnTo>
                  <a:close/>
                </a:path>
              </a:pathLst>
            </a:custGeom>
            <a:solidFill>
              <a:srgbClr val="AFD9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6" name="Freeform 18">
              <a:extLst>
                <a:ext uri="{FF2B5EF4-FFF2-40B4-BE49-F238E27FC236}">
                  <a16:creationId xmlns:a16="http://schemas.microsoft.com/office/drawing/2014/main" id="{27AFE29B-BC91-4C40-ACAF-45487204861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077201" y="2382838"/>
              <a:ext cx="2268537" cy="4097337"/>
            </a:xfrm>
            <a:custGeom>
              <a:avLst/>
              <a:gdLst>
                <a:gd name="T0" fmla="*/ 17 w 1195"/>
                <a:gd name="T1" fmla="*/ 1314 h 2162"/>
                <a:gd name="T2" fmla="*/ 363 w 1195"/>
                <a:gd name="T3" fmla="*/ 2161 h 2162"/>
                <a:gd name="T4" fmla="*/ 1195 w 1195"/>
                <a:gd name="T5" fmla="*/ 2161 h 2162"/>
                <a:gd name="T6" fmla="*/ 957 w 1195"/>
                <a:gd name="T7" fmla="*/ 1903 h 2162"/>
                <a:gd name="T8" fmla="*/ 673 w 1195"/>
                <a:gd name="T9" fmla="*/ 1314 h 2162"/>
                <a:gd name="T10" fmla="*/ 17 w 1195"/>
                <a:gd name="T11" fmla="*/ 1314 h 2162"/>
                <a:gd name="T12" fmla="*/ 595 w 1195"/>
                <a:gd name="T13" fmla="*/ 916 h 2162"/>
                <a:gd name="T14" fmla="*/ 727 w 1195"/>
                <a:gd name="T15" fmla="*/ 0 h 2162"/>
                <a:gd name="T16" fmla="*/ 277 w 1195"/>
                <a:gd name="T17" fmla="*/ 0 h 2162"/>
                <a:gd name="T18" fmla="*/ 128 w 1195"/>
                <a:gd name="T19" fmla="*/ 299 h 2162"/>
                <a:gd name="T20" fmla="*/ 0 w 1195"/>
                <a:gd name="T21" fmla="*/ 916 h 2162"/>
                <a:gd name="T22" fmla="*/ 595 w 1195"/>
                <a:gd name="T23" fmla="*/ 916 h 2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95" h="2162">
                  <a:moveTo>
                    <a:pt x="17" y="1314"/>
                  </a:moveTo>
                  <a:cubicBezTo>
                    <a:pt x="55" y="1581"/>
                    <a:pt x="154" y="1875"/>
                    <a:pt x="363" y="2161"/>
                  </a:cubicBezTo>
                  <a:cubicBezTo>
                    <a:pt x="364" y="2162"/>
                    <a:pt x="1195" y="2161"/>
                    <a:pt x="1195" y="2161"/>
                  </a:cubicBezTo>
                  <a:cubicBezTo>
                    <a:pt x="1115" y="2085"/>
                    <a:pt x="1036" y="2000"/>
                    <a:pt x="957" y="1903"/>
                  </a:cubicBezTo>
                  <a:cubicBezTo>
                    <a:pt x="957" y="1903"/>
                    <a:pt x="783" y="1678"/>
                    <a:pt x="673" y="1314"/>
                  </a:cubicBezTo>
                  <a:lnTo>
                    <a:pt x="17" y="1314"/>
                  </a:lnTo>
                  <a:close/>
                  <a:moveTo>
                    <a:pt x="595" y="916"/>
                  </a:moveTo>
                  <a:cubicBezTo>
                    <a:pt x="569" y="645"/>
                    <a:pt x="595" y="334"/>
                    <a:pt x="727" y="0"/>
                  </a:cubicBezTo>
                  <a:cubicBezTo>
                    <a:pt x="277" y="0"/>
                    <a:pt x="277" y="0"/>
                    <a:pt x="277" y="0"/>
                  </a:cubicBezTo>
                  <a:cubicBezTo>
                    <a:pt x="222" y="94"/>
                    <a:pt x="175" y="190"/>
                    <a:pt x="128" y="299"/>
                  </a:cubicBezTo>
                  <a:cubicBezTo>
                    <a:pt x="128" y="299"/>
                    <a:pt x="20" y="551"/>
                    <a:pt x="0" y="916"/>
                  </a:cubicBezTo>
                  <a:lnTo>
                    <a:pt x="595" y="916"/>
                  </a:lnTo>
                  <a:close/>
                </a:path>
              </a:pathLst>
            </a:custGeom>
            <a:gradFill>
              <a:gsLst>
                <a:gs pos="0">
                  <a:srgbClr val="AFD9FF"/>
                </a:gs>
                <a:gs pos="81000">
                  <a:srgbClr val="7AB9FF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BD2CE19-A11D-D94C-B77D-57C122F2BE9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93481" y="6422339"/>
            <a:ext cx="2743200" cy="365125"/>
          </a:xfrm>
        </p:spPr>
        <p:txBody>
          <a:bodyPr/>
          <a:lstStyle>
            <a:lvl1pPr>
              <a:defRPr>
                <a:solidFill>
                  <a:srgbClr val="8FB7EC"/>
                </a:solidFill>
              </a:defRPr>
            </a:lvl1pPr>
          </a:lstStyle>
          <a:p>
            <a:fld id="{372CC95E-30A4-D744-8BC0-DDA2BE0BB564}" type="datetime1">
              <a:rPr lang="en-US" smtClean="0"/>
              <a:pPr/>
              <a:t>6/6/2019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F8FFF24-A506-454C-A791-5E9C3C843D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422339"/>
            <a:ext cx="4114800" cy="365125"/>
          </a:xfrm>
        </p:spPr>
        <p:txBody>
          <a:bodyPr/>
          <a:lstStyle>
            <a:lvl1pPr>
              <a:defRPr>
                <a:solidFill>
                  <a:srgbClr val="8FB7EC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DD89AD3-FDEB-FB43-85E2-1EB84C13A1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355319" y="6422339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8FB7EC"/>
                </a:solidFill>
              </a:defRPr>
            </a:lvl1pPr>
          </a:lstStyle>
          <a:p>
            <a:fld id="{2E8C51FE-49D9-314D-9957-ABBF7DDE878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E77D0F7-4A6B-4045-B534-3DB6A60EA85B}"/>
              </a:ext>
            </a:extLst>
          </p:cNvPr>
          <p:cNvSpPr>
            <a:spLocks noGrp="1"/>
          </p:cNvSpPr>
          <p:nvPr userDrawn="1">
            <p:ph type="subTitle" idx="1"/>
          </p:nvPr>
        </p:nvSpPr>
        <p:spPr>
          <a:xfrm>
            <a:off x="3646272" y="4118616"/>
            <a:ext cx="5797548" cy="369332"/>
          </a:xfrm>
        </p:spPr>
        <p:txBody>
          <a:bodyPr>
            <a:spAutoFit/>
          </a:bodyPr>
          <a:lstStyle>
            <a:lvl1pPr marL="0" indent="0" algn="l">
              <a:buNone/>
              <a:defRPr sz="1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endParaRPr lang="en-US" dirty="0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B01FF2FE-F541-714A-961B-93F0AD084E5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142390" y="304799"/>
            <a:ext cx="2769575" cy="840423"/>
          </a:xfrm>
          <a:prstGeom prst="rect">
            <a:avLst/>
          </a:prstGeom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E0EBC0D0-54A0-D64F-A4A9-89BD6B864D0D}"/>
              </a:ext>
            </a:extLst>
          </p:cNvPr>
          <p:cNvGrpSpPr/>
          <p:nvPr userDrawn="1"/>
        </p:nvGrpSpPr>
        <p:grpSpPr>
          <a:xfrm>
            <a:off x="476534" y="3187976"/>
            <a:ext cx="7626272" cy="609082"/>
            <a:chOff x="476534" y="3187976"/>
            <a:chExt cx="7626272" cy="609082"/>
          </a:xfrm>
        </p:grpSpPr>
        <p:grpSp>
          <p:nvGrpSpPr>
            <p:cNvPr id="47" name="Group 46">
              <a:extLst>
                <a:ext uri="{FF2B5EF4-FFF2-40B4-BE49-F238E27FC236}">
                  <a16:creationId xmlns:a16="http://schemas.microsoft.com/office/drawing/2014/main" id="{914E5FBD-C4A3-4C45-B4C7-EB3BA87DD699}"/>
                </a:ext>
              </a:extLst>
            </p:cNvPr>
            <p:cNvGrpSpPr/>
            <p:nvPr userDrawn="1"/>
          </p:nvGrpSpPr>
          <p:grpSpPr>
            <a:xfrm>
              <a:off x="476534" y="3187976"/>
              <a:ext cx="2822081" cy="609082"/>
              <a:chOff x="339725" y="371475"/>
              <a:chExt cx="2647951" cy="571500"/>
            </a:xfrm>
            <a:solidFill>
              <a:srgbClr val="7AB9FF"/>
            </a:solidFill>
          </p:grpSpPr>
          <p:sp>
            <p:nvSpPr>
              <p:cNvPr id="48" name="Freeform 55">
                <a:extLst>
                  <a:ext uri="{FF2B5EF4-FFF2-40B4-BE49-F238E27FC236}">
                    <a16:creationId xmlns:a16="http://schemas.microsoft.com/office/drawing/2014/main" id="{D633B776-1277-8847-8298-4856D532607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9725" y="417513"/>
                <a:ext cx="265113" cy="487363"/>
              </a:xfrm>
              <a:custGeom>
                <a:avLst/>
                <a:gdLst>
                  <a:gd name="T0" fmla="*/ 0 w 167"/>
                  <a:gd name="T1" fmla="*/ 0 h 307"/>
                  <a:gd name="T2" fmla="*/ 167 w 167"/>
                  <a:gd name="T3" fmla="*/ 0 h 307"/>
                  <a:gd name="T4" fmla="*/ 167 w 167"/>
                  <a:gd name="T5" fmla="*/ 31 h 307"/>
                  <a:gd name="T6" fmla="*/ 33 w 167"/>
                  <a:gd name="T7" fmla="*/ 31 h 307"/>
                  <a:gd name="T8" fmla="*/ 33 w 167"/>
                  <a:gd name="T9" fmla="*/ 137 h 307"/>
                  <a:gd name="T10" fmla="*/ 165 w 167"/>
                  <a:gd name="T11" fmla="*/ 137 h 307"/>
                  <a:gd name="T12" fmla="*/ 165 w 167"/>
                  <a:gd name="T13" fmla="*/ 168 h 307"/>
                  <a:gd name="T14" fmla="*/ 33 w 167"/>
                  <a:gd name="T15" fmla="*/ 168 h 307"/>
                  <a:gd name="T16" fmla="*/ 33 w 167"/>
                  <a:gd name="T17" fmla="*/ 276 h 307"/>
                  <a:gd name="T18" fmla="*/ 167 w 167"/>
                  <a:gd name="T19" fmla="*/ 276 h 307"/>
                  <a:gd name="T20" fmla="*/ 167 w 167"/>
                  <a:gd name="T21" fmla="*/ 307 h 307"/>
                  <a:gd name="T22" fmla="*/ 0 w 167"/>
                  <a:gd name="T23" fmla="*/ 307 h 307"/>
                  <a:gd name="T24" fmla="*/ 0 w 167"/>
                  <a:gd name="T25" fmla="*/ 0 h 3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67" h="307">
                    <a:moveTo>
                      <a:pt x="0" y="0"/>
                    </a:moveTo>
                    <a:lnTo>
                      <a:pt x="167" y="0"/>
                    </a:lnTo>
                    <a:lnTo>
                      <a:pt x="167" y="31"/>
                    </a:lnTo>
                    <a:lnTo>
                      <a:pt x="33" y="31"/>
                    </a:lnTo>
                    <a:lnTo>
                      <a:pt x="33" y="137"/>
                    </a:lnTo>
                    <a:lnTo>
                      <a:pt x="165" y="137"/>
                    </a:lnTo>
                    <a:lnTo>
                      <a:pt x="165" y="168"/>
                    </a:lnTo>
                    <a:lnTo>
                      <a:pt x="33" y="168"/>
                    </a:lnTo>
                    <a:lnTo>
                      <a:pt x="33" y="276"/>
                    </a:lnTo>
                    <a:lnTo>
                      <a:pt x="167" y="276"/>
                    </a:lnTo>
                    <a:lnTo>
                      <a:pt x="167" y="307"/>
                    </a:lnTo>
                    <a:lnTo>
                      <a:pt x="0" y="307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9" name="Freeform 56">
                <a:extLst>
                  <a:ext uri="{FF2B5EF4-FFF2-40B4-BE49-F238E27FC236}">
                    <a16:creationId xmlns:a16="http://schemas.microsoft.com/office/drawing/2014/main" id="{D1B18861-4DDB-3541-A567-76D04B86CF5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4050" y="417513"/>
                <a:ext cx="393700" cy="487363"/>
              </a:xfrm>
              <a:custGeom>
                <a:avLst/>
                <a:gdLst>
                  <a:gd name="T0" fmla="*/ 104 w 248"/>
                  <a:gd name="T1" fmla="*/ 149 h 307"/>
                  <a:gd name="T2" fmla="*/ 7 w 248"/>
                  <a:gd name="T3" fmla="*/ 0 h 307"/>
                  <a:gd name="T4" fmla="*/ 45 w 248"/>
                  <a:gd name="T5" fmla="*/ 0 h 307"/>
                  <a:gd name="T6" fmla="*/ 123 w 248"/>
                  <a:gd name="T7" fmla="*/ 122 h 307"/>
                  <a:gd name="T8" fmla="*/ 200 w 248"/>
                  <a:gd name="T9" fmla="*/ 0 h 307"/>
                  <a:gd name="T10" fmla="*/ 238 w 248"/>
                  <a:gd name="T11" fmla="*/ 0 h 307"/>
                  <a:gd name="T12" fmla="*/ 141 w 248"/>
                  <a:gd name="T13" fmla="*/ 149 h 307"/>
                  <a:gd name="T14" fmla="*/ 248 w 248"/>
                  <a:gd name="T15" fmla="*/ 307 h 307"/>
                  <a:gd name="T16" fmla="*/ 208 w 248"/>
                  <a:gd name="T17" fmla="*/ 307 h 307"/>
                  <a:gd name="T18" fmla="*/ 123 w 248"/>
                  <a:gd name="T19" fmla="*/ 175 h 307"/>
                  <a:gd name="T20" fmla="*/ 38 w 248"/>
                  <a:gd name="T21" fmla="*/ 307 h 307"/>
                  <a:gd name="T22" fmla="*/ 0 w 248"/>
                  <a:gd name="T23" fmla="*/ 307 h 307"/>
                  <a:gd name="T24" fmla="*/ 104 w 248"/>
                  <a:gd name="T25" fmla="*/ 149 h 3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48" h="307">
                    <a:moveTo>
                      <a:pt x="104" y="149"/>
                    </a:moveTo>
                    <a:lnTo>
                      <a:pt x="7" y="0"/>
                    </a:lnTo>
                    <a:lnTo>
                      <a:pt x="45" y="0"/>
                    </a:lnTo>
                    <a:lnTo>
                      <a:pt x="123" y="122"/>
                    </a:lnTo>
                    <a:lnTo>
                      <a:pt x="200" y="0"/>
                    </a:lnTo>
                    <a:lnTo>
                      <a:pt x="238" y="0"/>
                    </a:lnTo>
                    <a:lnTo>
                      <a:pt x="141" y="149"/>
                    </a:lnTo>
                    <a:lnTo>
                      <a:pt x="248" y="307"/>
                    </a:lnTo>
                    <a:lnTo>
                      <a:pt x="208" y="307"/>
                    </a:lnTo>
                    <a:lnTo>
                      <a:pt x="123" y="175"/>
                    </a:lnTo>
                    <a:lnTo>
                      <a:pt x="38" y="307"/>
                    </a:lnTo>
                    <a:lnTo>
                      <a:pt x="0" y="307"/>
                    </a:lnTo>
                    <a:lnTo>
                      <a:pt x="104" y="14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0" name="Freeform 57">
                <a:extLst>
                  <a:ext uri="{FF2B5EF4-FFF2-40B4-BE49-F238E27FC236}">
                    <a16:creationId xmlns:a16="http://schemas.microsoft.com/office/drawing/2014/main" id="{67B7C130-ADAE-344B-8FC7-2F805460A99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103313" y="417513"/>
                <a:ext cx="307975" cy="487363"/>
              </a:xfrm>
              <a:custGeom>
                <a:avLst/>
                <a:gdLst>
                  <a:gd name="T0" fmla="*/ 34 w 82"/>
                  <a:gd name="T1" fmla="*/ 0 h 128"/>
                  <a:gd name="T2" fmla="*/ 68 w 82"/>
                  <a:gd name="T3" fmla="*/ 8 h 128"/>
                  <a:gd name="T4" fmla="*/ 82 w 82"/>
                  <a:gd name="T5" fmla="*/ 39 h 128"/>
                  <a:gd name="T6" fmla="*/ 69 w 82"/>
                  <a:gd name="T7" fmla="*/ 69 h 128"/>
                  <a:gd name="T8" fmla="*/ 35 w 82"/>
                  <a:gd name="T9" fmla="*/ 78 h 128"/>
                  <a:gd name="T10" fmla="*/ 14 w 82"/>
                  <a:gd name="T11" fmla="*/ 78 h 128"/>
                  <a:gd name="T12" fmla="*/ 14 w 82"/>
                  <a:gd name="T13" fmla="*/ 128 h 128"/>
                  <a:gd name="T14" fmla="*/ 0 w 82"/>
                  <a:gd name="T15" fmla="*/ 128 h 128"/>
                  <a:gd name="T16" fmla="*/ 0 w 82"/>
                  <a:gd name="T17" fmla="*/ 0 h 128"/>
                  <a:gd name="T18" fmla="*/ 34 w 82"/>
                  <a:gd name="T19" fmla="*/ 0 h 128"/>
                  <a:gd name="T20" fmla="*/ 14 w 82"/>
                  <a:gd name="T21" fmla="*/ 65 h 128"/>
                  <a:gd name="T22" fmla="*/ 35 w 82"/>
                  <a:gd name="T23" fmla="*/ 65 h 128"/>
                  <a:gd name="T24" fmla="*/ 59 w 82"/>
                  <a:gd name="T25" fmla="*/ 60 h 128"/>
                  <a:gd name="T26" fmla="*/ 68 w 82"/>
                  <a:gd name="T27" fmla="*/ 39 h 128"/>
                  <a:gd name="T28" fmla="*/ 58 w 82"/>
                  <a:gd name="T29" fmla="*/ 18 h 128"/>
                  <a:gd name="T30" fmla="*/ 34 w 82"/>
                  <a:gd name="T31" fmla="*/ 13 h 128"/>
                  <a:gd name="T32" fmla="*/ 14 w 82"/>
                  <a:gd name="T33" fmla="*/ 13 h 128"/>
                  <a:gd name="T34" fmla="*/ 14 w 82"/>
                  <a:gd name="T35" fmla="*/ 65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82" h="128">
                    <a:moveTo>
                      <a:pt x="34" y="0"/>
                    </a:moveTo>
                    <a:cubicBezTo>
                      <a:pt x="52" y="0"/>
                      <a:pt x="60" y="2"/>
                      <a:pt x="68" y="8"/>
                    </a:cubicBezTo>
                    <a:cubicBezTo>
                      <a:pt x="77" y="15"/>
                      <a:pt x="82" y="27"/>
                      <a:pt x="82" y="39"/>
                    </a:cubicBezTo>
                    <a:cubicBezTo>
                      <a:pt x="82" y="51"/>
                      <a:pt x="77" y="63"/>
                      <a:pt x="69" y="69"/>
                    </a:cubicBezTo>
                    <a:cubicBezTo>
                      <a:pt x="60" y="76"/>
                      <a:pt x="52" y="78"/>
                      <a:pt x="35" y="78"/>
                    </a:cubicBezTo>
                    <a:cubicBezTo>
                      <a:pt x="14" y="78"/>
                      <a:pt x="14" y="78"/>
                      <a:pt x="14" y="78"/>
                    </a:cubicBezTo>
                    <a:cubicBezTo>
                      <a:pt x="14" y="128"/>
                      <a:pt x="14" y="128"/>
                      <a:pt x="14" y="128"/>
                    </a:cubicBezTo>
                    <a:cubicBezTo>
                      <a:pt x="0" y="128"/>
                      <a:pt x="0" y="128"/>
                      <a:pt x="0" y="128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34" y="0"/>
                    </a:lnTo>
                    <a:close/>
                    <a:moveTo>
                      <a:pt x="14" y="65"/>
                    </a:moveTo>
                    <a:cubicBezTo>
                      <a:pt x="35" y="65"/>
                      <a:pt x="35" y="65"/>
                      <a:pt x="35" y="65"/>
                    </a:cubicBezTo>
                    <a:cubicBezTo>
                      <a:pt x="46" y="65"/>
                      <a:pt x="52" y="64"/>
                      <a:pt x="59" y="60"/>
                    </a:cubicBezTo>
                    <a:cubicBezTo>
                      <a:pt x="64" y="56"/>
                      <a:pt x="68" y="48"/>
                      <a:pt x="68" y="39"/>
                    </a:cubicBezTo>
                    <a:cubicBezTo>
                      <a:pt x="68" y="30"/>
                      <a:pt x="64" y="22"/>
                      <a:pt x="58" y="18"/>
                    </a:cubicBezTo>
                    <a:cubicBezTo>
                      <a:pt x="52" y="14"/>
                      <a:pt x="45" y="13"/>
                      <a:pt x="34" y="13"/>
                    </a:cubicBezTo>
                    <a:cubicBezTo>
                      <a:pt x="14" y="13"/>
                      <a:pt x="14" y="13"/>
                      <a:pt x="14" y="13"/>
                    </a:cubicBezTo>
                    <a:lnTo>
                      <a:pt x="14" y="6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1" name="Freeform 58">
                <a:extLst>
                  <a:ext uri="{FF2B5EF4-FFF2-40B4-BE49-F238E27FC236}">
                    <a16:creationId xmlns:a16="http://schemas.microsoft.com/office/drawing/2014/main" id="{E522747A-BEFE-0D41-A9CE-58AF5D87D68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66850" y="417513"/>
                <a:ext cx="236538" cy="487363"/>
              </a:xfrm>
              <a:custGeom>
                <a:avLst/>
                <a:gdLst>
                  <a:gd name="T0" fmla="*/ 0 w 149"/>
                  <a:gd name="T1" fmla="*/ 0 h 307"/>
                  <a:gd name="T2" fmla="*/ 33 w 149"/>
                  <a:gd name="T3" fmla="*/ 0 h 307"/>
                  <a:gd name="T4" fmla="*/ 33 w 149"/>
                  <a:gd name="T5" fmla="*/ 276 h 307"/>
                  <a:gd name="T6" fmla="*/ 149 w 149"/>
                  <a:gd name="T7" fmla="*/ 276 h 307"/>
                  <a:gd name="T8" fmla="*/ 149 w 149"/>
                  <a:gd name="T9" fmla="*/ 307 h 307"/>
                  <a:gd name="T10" fmla="*/ 0 w 149"/>
                  <a:gd name="T11" fmla="*/ 307 h 307"/>
                  <a:gd name="T12" fmla="*/ 0 w 149"/>
                  <a:gd name="T13" fmla="*/ 0 h 3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9" h="307">
                    <a:moveTo>
                      <a:pt x="0" y="0"/>
                    </a:moveTo>
                    <a:lnTo>
                      <a:pt x="33" y="0"/>
                    </a:lnTo>
                    <a:lnTo>
                      <a:pt x="33" y="276"/>
                    </a:lnTo>
                    <a:lnTo>
                      <a:pt x="149" y="276"/>
                    </a:lnTo>
                    <a:lnTo>
                      <a:pt x="149" y="307"/>
                    </a:lnTo>
                    <a:lnTo>
                      <a:pt x="0" y="307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2" name="Freeform 59">
                <a:extLst>
                  <a:ext uri="{FF2B5EF4-FFF2-40B4-BE49-F238E27FC236}">
                    <a16:creationId xmlns:a16="http://schemas.microsoft.com/office/drawing/2014/main" id="{F665484C-EF97-6F46-B4FF-7F98F39A40F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43150" y="417513"/>
                <a:ext cx="327025" cy="487363"/>
              </a:xfrm>
              <a:custGeom>
                <a:avLst/>
                <a:gdLst>
                  <a:gd name="T0" fmla="*/ 0 w 87"/>
                  <a:gd name="T1" fmla="*/ 0 h 128"/>
                  <a:gd name="T2" fmla="*/ 34 w 87"/>
                  <a:gd name="T3" fmla="*/ 0 h 128"/>
                  <a:gd name="T4" fmla="*/ 70 w 87"/>
                  <a:gd name="T5" fmla="*/ 7 h 128"/>
                  <a:gd name="T6" fmla="*/ 87 w 87"/>
                  <a:gd name="T7" fmla="*/ 41 h 128"/>
                  <a:gd name="T8" fmla="*/ 79 w 87"/>
                  <a:gd name="T9" fmla="*/ 66 h 128"/>
                  <a:gd name="T10" fmla="*/ 51 w 87"/>
                  <a:gd name="T11" fmla="*/ 80 h 128"/>
                  <a:gd name="T12" fmla="*/ 83 w 87"/>
                  <a:gd name="T13" fmla="*/ 128 h 128"/>
                  <a:gd name="T14" fmla="*/ 67 w 87"/>
                  <a:gd name="T15" fmla="*/ 128 h 128"/>
                  <a:gd name="T16" fmla="*/ 31 w 87"/>
                  <a:gd name="T17" fmla="*/ 72 h 128"/>
                  <a:gd name="T18" fmla="*/ 35 w 87"/>
                  <a:gd name="T19" fmla="*/ 72 h 128"/>
                  <a:gd name="T20" fmla="*/ 63 w 87"/>
                  <a:gd name="T21" fmla="*/ 66 h 128"/>
                  <a:gd name="T22" fmla="*/ 73 w 87"/>
                  <a:gd name="T23" fmla="*/ 42 h 128"/>
                  <a:gd name="T24" fmla="*/ 61 w 87"/>
                  <a:gd name="T25" fmla="*/ 17 h 128"/>
                  <a:gd name="T26" fmla="*/ 35 w 87"/>
                  <a:gd name="T27" fmla="*/ 13 h 128"/>
                  <a:gd name="T28" fmla="*/ 15 w 87"/>
                  <a:gd name="T29" fmla="*/ 13 h 128"/>
                  <a:gd name="T30" fmla="*/ 15 w 87"/>
                  <a:gd name="T31" fmla="*/ 128 h 128"/>
                  <a:gd name="T32" fmla="*/ 0 w 87"/>
                  <a:gd name="T33" fmla="*/ 128 h 128"/>
                  <a:gd name="T34" fmla="*/ 0 w 87"/>
                  <a:gd name="T35" fmla="*/ 0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87" h="128">
                    <a:moveTo>
                      <a:pt x="0" y="0"/>
                    </a:moveTo>
                    <a:cubicBezTo>
                      <a:pt x="34" y="0"/>
                      <a:pt x="34" y="0"/>
                      <a:pt x="34" y="0"/>
                    </a:cubicBezTo>
                    <a:cubicBezTo>
                      <a:pt x="54" y="0"/>
                      <a:pt x="63" y="2"/>
                      <a:pt x="70" y="7"/>
                    </a:cubicBezTo>
                    <a:cubicBezTo>
                      <a:pt x="80" y="13"/>
                      <a:pt x="87" y="27"/>
                      <a:pt x="87" y="41"/>
                    </a:cubicBezTo>
                    <a:cubicBezTo>
                      <a:pt x="87" y="50"/>
                      <a:pt x="85" y="59"/>
                      <a:pt x="79" y="66"/>
                    </a:cubicBezTo>
                    <a:cubicBezTo>
                      <a:pt x="72" y="77"/>
                      <a:pt x="63" y="79"/>
                      <a:pt x="51" y="80"/>
                    </a:cubicBezTo>
                    <a:cubicBezTo>
                      <a:pt x="83" y="128"/>
                      <a:pt x="83" y="128"/>
                      <a:pt x="83" y="128"/>
                    </a:cubicBezTo>
                    <a:cubicBezTo>
                      <a:pt x="67" y="128"/>
                      <a:pt x="67" y="128"/>
                      <a:pt x="67" y="128"/>
                    </a:cubicBezTo>
                    <a:cubicBezTo>
                      <a:pt x="31" y="72"/>
                      <a:pt x="31" y="72"/>
                      <a:pt x="31" y="72"/>
                    </a:cubicBezTo>
                    <a:cubicBezTo>
                      <a:pt x="35" y="72"/>
                      <a:pt x="35" y="72"/>
                      <a:pt x="35" y="72"/>
                    </a:cubicBezTo>
                    <a:cubicBezTo>
                      <a:pt x="44" y="72"/>
                      <a:pt x="57" y="72"/>
                      <a:pt x="63" y="66"/>
                    </a:cubicBezTo>
                    <a:cubicBezTo>
                      <a:pt x="70" y="59"/>
                      <a:pt x="73" y="51"/>
                      <a:pt x="73" y="42"/>
                    </a:cubicBezTo>
                    <a:cubicBezTo>
                      <a:pt x="73" y="33"/>
                      <a:pt x="69" y="23"/>
                      <a:pt x="61" y="17"/>
                    </a:cubicBezTo>
                    <a:cubicBezTo>
                      <a:pt x="54" y="13"/>
                      <a:pt x="46" y="13"/>
                      <a:pt x="35" y="13"/>
                    </a:cubicBezTo>
                    <a:cubicBezTo>
                      <a:pt x="15" y="13"/>
                      <a:pt x="15" y="13"/>
                      <a:pt x="15" y="13"/>
                    </a:cubicBezTo>
                    <a:cubicBezTo>
                      <a:pt x="15" y="128"/>
                      <a:pt x="15" y="128"/>
                      <a:pt x="15" y="128"/>
                    </a:cubicBezTo>
                    <a:cubicBezTo>
                      <a:pt x="0" y="128"/>
                      <a:pt x="0" y="128"/>
                      <a:pt x="0" y="128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3" name="Freeform 60">
                <a:extLst>
                  <a:ext uri="{FF2B5EF4-FFF2-40B4-BE49-F238E27FC236}">
                    <a16:creationId xmlns:a16="http://schemas.microsoft.com/office/drawing/2014/main" id="{E8AFE8BA-A315-2049-809D-36BC770C471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22563" y="417513"/>
                <a:ext cx="265113" cy="487363"/>
              </a:xfrm>
              <a:custGeom>
                <a:avLst/>
                <a:gdLst>
                  <a:gd name="T0" fmla="*/ 0 w 167"/>
                  <a:gd name="T1" fmla="*/ 0 h 307"/>
                  <a:gd name="T2" fmla="*/ 167 w 167"/>
                  <a:gd name="T3" fmla="*/ 0 h 307"/>
                  <a:gd name="T4" fmla="*/ 167 w 167"/>
                  <a:gd name="T5" fmla="*/ 31 h 307"/>
                  <a:gd name="T6" fmla="*/ 35 w 167"/>
                  <a:gd name="T7" fmla="*/ 31 h 307"/>
                  <a:gd name="T8" fmla="*/ 35 w 167"/>
                  <a:gd name="T9" fmla="*/ 137 h 307"/>
                  <a:gd name="T10" fmla="*/ 167 w 167"/>
                  <a:gd name="T11" fmla="*/ 137 h 307"/>
                  <a:gd name="T12" fmla="*/ 167 w 167"/>
                  <a:gd name="T13" fmla="*/ 168 h 307"/>
                  <a:gd name="T14" fmla="*/ 35 w 167"/>
                  <a:gd name="T15" fmla="*/ 168 h 307"/>
                  <a:gd name="T16" fmla="*/ 35 w 167"/>
                  <a:gd name="T17" fmla="*/ 276 h 307"/>
                  <a:gd name="T18" fmla="*/ 167 w 167"/>
                  <a:gd name="T19" fmla="*/ 276 h 307"/>
                  <a:gd name="T20" fmla="*/ 167 w 167"/>
                  <a:gd name="T21" fmla="*/ 307 h 307"/>
                  <a:gd name="T22" fmla="*/ 0 w 167"/>
                  <a:gd name="T23" fmla="*/ 307 h 307"/>
                  <a:gd name="T24" fmla="*/ 0 w 167"/>
                  <a:gd name="T25" fmla="*/ 0 h 3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67" h="307">
                    <a:moveTo>
                      <a:pt x="0" y="0"/>
                    </a:moveTo>
                    <a:lnTo>
                      <a:pt x="167" y="0"/>
                    </a:lnTo>
                    <a:lnTo>
                      <a:pt x="167" y="31"/>
                    </a:lnTo>
                    <a:lnTo>
                      <a:pt x="35" y="31"/>
                    </a:lnTo>
                    <a:lnTo>
                      <a:pt x="35" y="137"/>
                    </a:lnTo>
                    <a:lnTo>
                      <a:pt x="167" y="137"/>
                    </a:lnTo>
                    <a:lnTo>
                      <a:pt x="167" y="168"/>
                    </a:lnTo>
                    <a:lnTo>
                      <a:pt x="35" y="168"/>
                    </a:lnTo>
                    <a:lnTo>
                      <a:pt x="35" y="276"/>
                    </a:lnTo>
                    <a:lnTo>
                      <a:pt x="167" y="276"/>
                    </a:lnTo>
                    <a:lnTo>
                      <a:pt x="167" y="307"/>
                    </a:lnTo>
                    <a:lnTo>
                      <a:pt x="0" y="307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4" name="Freeform 61">
                <a:extLst>
                  <a:ext uri="{FF2B5EF4-FFF2-40B4-BE49-F238E27FC236}">
                    <a16:creationId xmlns:a16="http://schemas.microsoft.com/office/drawing/2014/main" id="{39A69066-FC6C-204E-A88D-C84E4AC3E36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28788" y="371475"/>
                <a:ext cx="561975" cy="571500"/>
              </a:xfrm>
              <a:custGeom>
                <a:avLst/>
                <a:gdLst>
                  <a:gd name="T0" fmla="*/ 75 w 150"/>
                  <a:gd name="T1" fmla="*/ 0 h 150"/>
                  <a:gd name="T2" fmla="*/ 71 w 150"/>
                  <a:gd name="T3" fmla="*/ 1 h 150"/>
                  <a:gd name="T4" fmla="*/ 134 w 150"/>
                  <a:gd name="T5" fmla="*/ 67 h 150"/>
                  <a:gd name="T6" fmla="*/ 68 w 150"/>
                  <a:gd name="T7" fmla="*/ 133 h 150"/>
                  <a:gd name="T8" fmla="*/ 1 w 150"/>
                  <a:gd name="T9" fmla="*/ 67 h 150"/>
                  <a:gd name="T10" fmla="*/ 1 w 150"/>
                  <a:gd name="T11" fmla="*/ 63 h 150"/>
                  <a:gd name="T12" fmla="*/ 0 w 150"/>
                  <a:gd name="T13" fmla="*/ 75 h 150"/>
                  <a:gd name="T14" fmla="*/ 75 w 150"/>
                  <a:gd name="T15" fmla="*/ 150 h 150"/>
                  <a:gd name="T16" fmla="*/ 150 w 150"/>
                  <a:gd name="T17" fmla="*/ 75 h 150"/>
                  <a:gd name="T18" fmla="*/ 75 w 150"/>
                  <a:gd name="T19" fmla="*/ 0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0" h="150">
                    <a:moveTo>
                      <a:pt x="75" y="0"/>
                    </a:moveTo>
                    <a:cubicBezTo>
                      <a:pt x="74" y="0"/>
                      <a:pt x="72" y="0"/>
                      <a:pt x="71" y="1"/>
                    </a:cubicBezTo>
                    <a:cubicBezTo>
                      <a:pt x="106" y="2"/>
                      <a:pt x="134" y="31"/>
                      <a:pt x="134" y="67"/>
                    </a:cubicBezTo>
                    <a:cubicBezTo>
                      <a:pt x="134" y="103"/>
                      <a:pt x="104" y="133"/>
                      <a:pt x="68" y="133"/>
                    </a:cubicBezTo>
                    <a:cubicBezTo>
                      <a:pt x="31" y="133"/>
                      <a:pt x="1" y="103"/>
                      <a:pt x="1" y="67"/>
                    </a:cubicBezTo>
                    <a:cubicBezTo>
                      <a:pt x="1" y="66"/>
                      <a:pt x="1" y="64"/>
                      <a:pt x="1" y="63"/>
                    </a:cubicBezTo>
                    <a:cubicBezTo>
                      <a:pt x="1" y="67"/>
                      <a:pt x="0" y="71"/>
                      <a:pt x="0" y="75"/>
                    </a:cubicBezTo>
                    <a:cubicBezTo>
                      <a:pt x="0" y="116"/>
                      <a:pt x="34" y="150"/>
                      <a:pt x="75" y="150"/>
                    </a:cubicBezTo>
                    <a:cubicBezTo>
                      <a:pt x="116" y="150"/>
                      <a:pt x="150" y="116"/>
                      <a:pt x="150" y="75"/>
                    </a:cubicBezTo>
                    <a:cubicBezTo>
                      <a:pt x="150" y="34"/>
                      <a:pt x="116" y="0"/>
                      <a:pt x="7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55" name="Group 54">
              <a:extLst>
                <a:ext uri="{FF2B5EF4-FFF2-40B4-BE49-F238E27FC236}">
                  <a16:creationId xmlns:a16="http://schemas.microsoft.com/office/drawing/2014/main" id="{E5FF8D7B-1834-CB4B-B8F9-A77C6EBA0FDF}"/>
                </a:ext>
              </a:extLst>
            </p:cNvPr>
            <p:cNvGrpSpPr/>
            <p:nvPr userDrawn="1"/>
          </p:nvGrpSpPr>
          <p:grpSpPr>
            <a:xfrm>
              <a:off x="3566225" y="3234889"/>
              <a:ext cx="4536581" cy="535006"/>
              <a:chOff x="3151188" y="2668588"/>
              <a:chExt cx="4267200" cy="503238"/>
            </a:xfrm>
            <a:solidFill>
              <a:schemeClr val="bg1"/>
            </a:solidFill>
          </p:grpSpPr>
          <p:sp>
            <p:nvSpPr>
              <p:cNvPr id="56" name="Freeform 107">
                <a:extLst>
                  <a:ext uri="{FF2B5EF4-FFF2-40B4-BE49-F238E27FC236}">
                    <a16:creationId xmlns:a16="http://schemas.microsoft.com/office/drawing/2014/main" id="{8124FDD1-1044-A04D-A916-1F4E81401F1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51188" y="2676526"/>
                <a:ext cx="504825" cy="487363"/>
              </a:xfrm>
              <a:custGeom>
                <a:avLst/>
                <a:gdLst>
                  <a:gd name="T0" fmla="*/ 0 w 318"/>
                  <a:gd name="T1" fmla="*/ 307 h 307"/>
                  <a:gd name="T2" fmla="*/ 0 w 318"/>
                  <a:gd name="T3" fmla="*/ 0 h 307"/>
                  <a:gd name="T4" fmla="*/ 47 w 318"/>
                  <a:gd name="T5" fmla="*/ 0 h 307"/>
                  <a:gd name="T6" fmla="*/ 158 w 318"/>
                  <a:gd name="T7" fmla="*/ 259 h 307"/>
                  <a:gd name="T8" fmla="*/ 268 w 318"/>
                  <a:gd name="T9" fmla="*/ 0 h 307"/>
                  <a:gd name="T10" fmla="*/ 318 w 318"/>
                  <a:gd name="T11" fmla="*/ 0 h 307"/>
                  <a:gd name="T12" fmla="*/ 318 w 318"/>
                  <a:gd name="T13" fmla="*/ 307 h 307"/>
                  <a:gd name="T14" fmla="*/ 285 w 318"/>
                  <a:gd name="T15" fmla="*/ 307 h 307"/>
                  <a:gd name="T16" fmla="*/ 285 w 318"/>
                  <a:gd name="T17" fmla="*/ 33 h 307"/>
                  <a:gd name="T18" fmla="*/ 169 w 318"/>
                  <a:gd name="T19" fmla="*/ 307 h 307"/>
                  <a:gd name="T20" fmla="*/ 148 w 318"/>
                  <a:gd name="T21" fmla="*/ 307 h 307"/>
                  <a:gd name="T22" fmla="*/ 30 w 318"/>
                  <a:gd name="T23" fmla="*/ 33 h 307"/>
                  <a:gd name="T24" fmla="*/ 30 w 318"/>
                  <a:gd name="T25" fmla="*/ 307 h 307"/>
                  <a:gd name="T26" fmla="*/ 0 w 318"/>
                  <a:gd name="T27" fmla="*/ 307 h 3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18" h="307">
                    <a:moveTo>
                      <a:pt x="0" y="307"/>
                    </a:moveTo>
                    <a:lnTo>
                      <a:pt x="0" y="0"/>
                    </a:lnTo>
                    <a:lnTo>
                      <a:pt x="47" y="0"/>
                    </a:lnTo>
                    <a:lnTo>
                      <a:pt x="158" y="259"/>
                    </a:lnTo>
                    <a:lnTo>
                      <a:pt x="268" y="0"/>
                    </a:lnTo>
                    <a:lnTo>
                      <a:pt x="318" y="0"/>
                    </a:lnTo>
                    <a:lnTo>
                      <a:pt x="318" y="307"/>
                    </a:lnTo>
                    <a:lnTo>
                      <a:pt x="285" y="307"/>
                    </a:lnTo>
                    <a:lnTo>
                      <a:pt x="285" y="33"/>
                    </a:lnTo>
                    <a:lnTo>
                      <a:pt x="169" y="307"/>
                    </a:lnTo>
                    <a:lnTo>
                      <a:pt x="148" y="307"/>
                    </a:lnTo>
                    <a:lnTo>
                      <a:pt x="30" y="33"/>
                    </a:lnTo>
                    <a:lnTo>
                      <a:pt x="30" y="307"/>
                    </a:lnTo>
                    <a:lnTo>
                      <a:pt x="0" y="30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7" name="Freeform 108">
                <a:extLst>
                  <a:ext uri="{FF2B5EF4-FFF2-40B4-BE49-F238E27FC236}">
                    <a16:creationId xmlns:a16="http://schemas.microsoft.com/office/drawing/2014/main" id="{443DFD0A-E08F-6D49-8CB7-05299852443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727450" y="2668588"/>
                <a:ext cx="496888" cy="503238"/>
              </a:xfrm>
              <a:custGeom>
                <a:avLst/>
                <a:gdLst>
                  <a:gd name="T0" fmla="*/ 0 w 133"/>
                  <a:gd name="T1" fmla="*/ 67 h 132"/>
                  <a:gd name="T2" fmla="*/ 67 w 133"/>
                  <a:gd name="T3" fmla="*/ 0 h 132"/>
                  <a:gd name="T4" fmla="*/ 133 w 133"/>
                  <a:gd name="T5" fmla="*/ 66 h 132"/>
                  <a:gd name="T6" fmla="*/ 67 w 133"/>
                  <a:gd name="T7" fmla="*/ 132 h 132"/>
                  <a:gd name="T8" fmla="*/ 0 w 133"/>
                  <a:gd name="T9" fmla="*/ 67 h 132"/>
                  <a:gd name="T10" fmla="*/ 14 w 133"/>
                  <a:gd name="T11" fmla="*/ 66 h 132"/>
                  <a:gd name="T12" fmla="*/ 67 w 133"/>
                  <a:gd name="T13" fmla="*/ 120 h 132"/>
                  <a:gd name="T14" fmla="*/ 119 w 133"/>
                  <a:gd name="T15" fmla="*/ 66 h 132"/>
                  <a:gd name="T16" fmla="*/ 67 w 133"/>
                  <a:gd name="T17" fmla="*/ 13 h 132"/>
                  <a:gd name="T18" fmla="*/ 14 w 133"/>
                  <a:gd name="T19" fmla="*/ 66 h 1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33" h="132">
                    <a:moveTo>
                      <a:pt x="0" y="67"/>
                    </a:moveTo>
                    <a:cubicBezTo>
                      <a:pt x="0" y="27"/>
                      <a:pt x="31" y="0"/>
                      <a:pt x="67" y="0"/>
                    </a:cubicBezTo>
                    <a:cubicBezTo>
                      <a:pt x="104" y="0"/>
                      <a:pt x="133" y="29"/>
                      <a:pt x="133" y="66"/>
                    </a:cubicBezTo>
                    <a:cubicBezTo>
                      <a:pt x="133" y="104"/>
                      <a:pt x="104" y="132"/>
                      <a:pt x="67" y="132"/>
                    </a:cubicBezTo>
                    <a:cubicBezTo>
                      <a:pt x="29" y="132"/>
                      <a:pt x="0" y="103"/>
                      <a:pt x="0" y="67"/>
                    </a:cubicBezTo>
                    <a:close/>
                    <a:moveTo>
                      <a:pt x="14" y="66"/>
                    </a:moveTo>
                    <a:cubicBezTo>
                      <a:pt x="14" y="96"/>
                      <a:pt x="37" y="120"/>
                      <a:pt x="67" y="120"/>
                    </a:cubicBezTo>
                    <a:cubicBezTo>
                      <a:pt x="97" y="120"/>
                      <a:pt x="119" y="95"/>
                      <a:pt x="119" y="66"/>
                    </a:cubicBezTo>
                    <a:cubicBezTo>
                      <a:pt x="119" y="37"/>
                      <a:pt x="97" y="13"/>
                      <a:pt x="67" y="13"/>
                    </a:cubicBezTo>
                    <a:cubicBezTo>
                      <a:pt x="37" y="13"/>
                      <a:pt x="14" y="36"/>
                      <a:pt x="14" y="6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8" name="Freeform 109">
                <a:extLst>
                  <a:ext uri="{FF2B5EF4-FFF2-40B4-BE49-F238E27FC236}">
                    <a16:creationId xmlns:a16="http://schemas.microsoft.com/office/drawing/2014/main" id="{AF1DDFC7-B575-2B4D-AF54-CA8E0D0564C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276725" y="2668588"/>
                <a:ext cx="498475" cy="503238"/>
              </a:xfrm>
              <a:custGeom>
                <a:avLst/>
                <a:gdLst>
                  <a:gd name="T0" fmla="*/ 0 w 133"/>
                  <a:gd name="T1" fmla="*/ 67 h 132"/>
                  <a:gd name="T2" fmla="*/ 67 w 133"/>
                  <a:gd name="T3" fmla="*/ 0 h 132"/>
                  <a:gd name="T4" fmla="*/ 133 w 133"/>
                  <a:gd name="T5" fmla="*/ 66 h 132"/>
                  <a:gd name="T6" fmla="*/ 67 w 133"/>
                  <a:gd name="T7" fmla="*/ 132 h 132"/>
                  <a:gd name="T8" fmla="*/ 0 w 133"/>
                  <a:gd name="T9" fmla="*/ 67 h 132"/>
                  <a:gd name="T10" fmla="*/ 14 w 133"/>
                  <a:gd name="T11" fmla="*/ 66 h 132"/>
                  <a:gd name="T12" fmla="*/ 67 w 133"/>
                  <a:gd name="T13" fmla="*/ 120 h 132"/>
                  <a:gd name="T14" fmla="*/ 119 w 133"/>
                  <a:gd name="T15" fmla="*/ 66 h 132"/>
                  <a:gd name="T16" fmla="*/ 67 w 133"/>
                  <a:gd name="T17" fmla="*/ 13 h 132"/>
                  <a:gd name="T18" fmla="*/ 14 w 133"/>
                  <a:gd name="T19" fmla="*/ 66 h 1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33" h="132">
                    <a:moveTo>
                      <a:pt x="0" y="67"/>
                    </a:moveTo>
                    <a:cubicBezTo>
                      <a:pt x="0" y="27"/>
                      <a:pt x="30" y="0"/>
                      <a:pt x="67" y="0"/>
                    </a:cubicBezTo>
                    <a:cubicBezTo>
                      <a:pt x="104" y="0"/>
                      <a:pt x="133" y="29"/>
                      <a:pt x="133" y="66"/>
                    </a:cubicBezTo>
                    <a:cubicBezTo>
                      <a:pt x="133" y="104"/>
                      <a:pt x="104" y="132"/>
                      <a:pt x="67" y="132"/>
                    </a:cubicBezTo>
                    <a:cubicBezTo>
                      <a:pt x="29" y="132"/>
                      <a:pt x="0" y="103"/>
                      <a:pt x="0" y="67"/>
                    </a:cubicBezTo>
                    <a:close/>
                    <a:moveTo>
                      <a:pt x="14" y="66"/>
                    </a:moveTo>
                    <a:cubicBezTo>
                      <a:pt x="14" y="96"/>
                      <a:pt x="37" y="120"/>
                      <a:pt x="67" y="120"/>
                    </a:cubicBezTo>
                    <a:cubicBezTo>
                      <a:pt x="97" y="120"/>
                      <a:pt x="119" y="95"/>
                      <a:pt x="119" y="66"/>
                    </a:cubicBezTo>
                    <a:cubicBezTo>
                      <a:pt x="119" y="37"/>
                      <a:pt x="97" y="13"/>
                      <a:pt x="67" y="13"/>
                    </a:cubicBezTo>
                    <a:cubicBezTo>
                      <a:pt x="37" y="13"/>
                      <a:pt x="14" y="36"/>
                      <a:pt x="14" y="6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9" name="Freeform 110">
                <a:extLst>
                  <a:ext uri="{FF2B5EF4-FFF2-40B4-BE49-F238E27FC236}">
                    <a16:creationId xmlns:a16="http://schemas.microsoft.com/office/drawing/2014/main" id="{72481BFF-C808-474B-B766-649A7AF9F0B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49813" y="2676526"/>
                <a:ext cx="385763" cy="487363"/>
              </a:xfrm>
              <a:custGeom>
                <a:avLst/>
                <a:gdLst>
                  <a:gd name="T0" fmla="*/ 210 w 243"/>
                  <a:gd name="T1" fmla="*/ 257 h 307"/>
                  <a:gd name="T2" fmla="*/ 210 w 243"/>
                  <a:gd name="T3" fmla="*/ 0 h 307"/>
                  <a:gd name="T4" fmla="*/ 243 w 243"/>
                  <a:gd name="T5" fmla="*/ 0 h 307"/>
                  <a:gd name="T6" fmla="*/ 243 w 243"/>
                  <a:gd name="T7" fmla="*/ 307 h 307"/>
                  <a:gd name="T8" fmla="*/ 210 w 243"/>
                  <a:gd name="T9" fmla="*/ 307 h 307"/>
                  <a:gd name="T10" fmla="*/ 31 w 243"/>
                  <a:gd name="T11" fmla="*/ 48 h 307"/>
                  <a:gd name="T12" fmla="*/ 33 w 243"/>
                  <a:gd name="T13" fmla="*/ 307 h 307"/>
                  <a:gd name="T14" fmla="*/ 0 w 243"/>
                  <a:gd name="T15" fmla="*/ 307 h 307"/>
                  <a:gd name="T16" fmla="*/ 0 w 243"/>
                  <a:gd name="T17" fmla="*/ 0 h 307"/>
                  <a:gd name="T18" fmla="*/ 33 w 243"/>
                  <a:gd name="T19" fmla="*/ 0 h 307"/>
                  <a:gd name="T20" fmla="*/ 210 w 243"/>
                  <a:gd name="T21" fmla="*/ 257 h 3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3" h="307">
                    <a:moveTo>
                      <a:pt x="210" y="257"/>
                    </a:moveTo>
                    <a:lnTo>
                      <a:pt x="210" y="0"/>
                    </a:lnTo>
                    <a:lnTo>
                      <a:pt x="243" y="0"/>
                    </a:lnTo>
                    <a:lnTo>
                      <a:pt x="243" y="307"/>
                    </a:lnTo>
                    <a:lnTo>
                      <a:pt x="210" y="307"/>
                    </a:lnTo>
                    <a:lnTo>
                      <a:pt x="31" y="48"/>
                    </a:lnTo>
                    <a:lnTo>
                      <a:pt x="33" y="307"/>
                    </a:lnTo>
                    <a:lnTo>
                      <a:pt x="0" y="307"/>
                    </a:lnTo>
                    <a:lnTo>
                      <a:pt x="0" y="0"/>
                    </a:lnTo>
                    <a:lnTo>
                      <a:pt x="33" y="0"/>
                    </a:lnTo>
                    <a:lnTo>
                      <a:pt x="210" y="25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0" name="Freeform 111">
                <a:extLst>
                  <a:ext uri="{FF2B5EF4-FFF2-40B4-BE49-F238E27FC236}">
                    <a16:creationId xmlns:a16="http://schemas.microsoft.com/office/drawing/2014/main" id="{7D5B7864-5908-8540-B176-E3ADB02A94D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227763" y="2676526"/>
                <a:ext cx="457200" cy="487363"/>
              </a:xfrm>
              <a:custGeom>
                <a:avLst/>
                <a:gdLst>
                  <a:gd name="T0" fmla="*/ 52 w 288"/>
                  <a:gd name="T1" fmla="*/ 307 h 307"/>
                  <a:gd name="T2" fmla="*/ 0 w 288"/>
                  <a:gd name="T3" fmla="*/ 307 h 307"/>
                  <a:gd name="T4" fmla="*/ 123 w 288"/>
                  <a:gd name="T5" fmla="*/ 0 h 307"/>
                  <a:gd name="T6" fmla="*/ 165 w 288"/>
                  <a:gd name="T7" fmla="*/ 0 h 307"/>
                  <a:gd name="T8" fmla="*/ 288 w 288"/>
                  <a:gd name="T9" fmla="*/ 307 h 307"/>
                  <a:gd name="T10" fmla="*/ 236 w 288"/>
                  <a:gd name="T11" fmla="*/ 307 h 307"/>
                  <a:gd name="T12" fmla="*/ 208 w 288"/>
                  <a:gd name="T13" fmla="*/ 235 h 307"/>
                  <a:gd name="T14" fmla="*/ 78 w 288"/>
                  <a:gd name="T15" fmla="*/ 235 h 307"/>
                  <a:gd name="T16" fmla="*/ 52 w 288"/>
                  <a:gd name="T17" fmla="*/ 307 h 307"/>
                  <a:gd name="T18" fmla="*/ 142 w 288"/>
                  <a:gd name="T19" fmla="*/ 57 h 307"/>
                  <a:gd name="T20" fmla="*/ 92 w 288"/>
                  <a:gd name="T21" fmla="*/ 194 h 307"/>
                  <a:gd name="T22" fmla="*/ 193 w 288"/>
                  <a:gd name="T23" fmla="*/ 194 h 307"/>
                  <a:gd name="T24" fmla="*/ 142 w 288"/>
                  <a:gd name="T25" fmla="*/ 57 h 3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88" h="307">
                    <a:moveTo>
                      <a:pt x="52" y="307"/>
                    </a:moveTo>
                    <a:lnTo>
                      <a:pt x="0" y="307"/>
                    </a:lnTo>
                    <a:lnTo>
                      <a:pt x="123" y="0"/>
                    </a:lnTo>
                    <a:lnTo>
                      <a:pt x="165" y="0"/>
                    </a:lnTo>
                    <a:lnTo>
                      <a:pt x="288" y="307"/>
                    </a:lnTo>
                    <a:lnTo>
                      <a:pt x="236" y="307"/>
                    </a:lnTo>
                    <a:lnTo>
                      <a:pt x="208" y="235"/>
                    </a:lnTo>
                    <a:lnTo>
                      <a:pt x="78" y="235"/>
                    </a:lnTo>
                    <a:lnTo>
                      <a:pt x="52" y="307"/>
                    </a:lnTo>
                    <a:close/>
                    <a:moveTo>
                      <a:pt x="142" y="57"/>
                    </a:moveTo>
                    <a:lnTo>
                      <a:pt x="92" y="194"/>
                    </a:lnTo>
                    <a:lnTo>
                      <a:pt x="193" y="194"/>
                    </a:lnTo>
                    <a:lnTo>
                      <a:pt x="142" y="5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1" name="Freeform 112">
                <a:extLst>
                  <a:ext uri="{FF2B5EF4-FFF2-40B4-BE49-F238E27FC236}">
                    <a16:creationId xmlns:a16="http://schemas.microsoft.com/office/drawing/2014/main" id="{118FFEFE-ABE6-CD45-AB75-790CD4F45D3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32588" y="2676526"/>
                <a:ext cx="338138" cy="487363"/>
              </a:xfrm>
              <a:custGeom>
                <a:avLst/>
                <a:gdLst>
                  <a:gd name="T0" fmla="*/ 0 w 90"/>
                  <a:gd name="T1" fmla="*/ 0 h 128"/>
                  <a:gd name="T2" fmla="*/ 36 w 90"/>
                  <a:gd name="T3" fmla="*/ 0 h 128"/>
                  <a:gd name="T4" fmla="*/ 73 w 90"/>
                  <a:gd name="T5" fmla="*/ 8 h 128"/>
                  <a:gd name="T6" fmla="*/ 90 w 90"/>
                  <a:gd name="T7" fmla="*/ 42 h 128"/>
                  <a:gd name="T8" fmla="*/ 83 w 90"/>
                  <a:gd name="T9" fmla="*/ 66 h 128"/>
                  <a:gd name="T10" fmla="*/ 58 w 90"/>
                  <a:gd name="T11" fmla="*/ 80 h 128"/>
                  <a:gd name="T12" fmla="*/ 88 w 90"/>
                  <a:gd name="T13" fmla="*/ 128 h 128"/>
                  <a:gd name="T14" fmla="*/ 67 w 90"/>
                  <a:gd name="T15" fmla="*/ 128 h 128"/>
                  <a:gd name="T16" fmla="*/ 32 w 90"/>
                  <a:gd name="T17" fmla="*/ 70 h 128"/>
                  <a:gd name="T18" fmla="*/ 36 w 90"/>
                  <a:gd name="T19" fmla="*/ 70 h 128"/>
                  <a:gd name="T20" fmla="*/ 62 w 90"/>
                  <a:gd name="T21" fmla="*/ 65 h 128"/>
                  <a:gd name="T22" fmla="*/ 70 w 90"/>
                  <a:gd name="T23" fmla="*/ 44 h 128"/>
                  <a:gd name="T24" fmla="*/ 59 w 90"/>
                  <a:gd name="T25" fmla="*/ 22 h 128"/>
                  <a:gd name="T26" fmla="*/ 38 w 90"/>
                  <a:gd name="T27" fmla="*/ 18 h 128"/>
                  <a:gd name="T28" fmla="*/ 20 w 90"/>
                  <a:gd name="T29" fmla="*/ 18 h 128"/>
                  <a:gd name="T30" fmla="*/ 20 w 90"/>
                  <a:gd name="T31" fmla="*/ 128 h 128"/>
                  <a:gd name="T32" fmla="*/ 0 w 90"/>
                  <a:gd name="T33" fmla="*/ 128 h 128"/>
                  <a:gd name="T34" fmla="*/ 0 w 90"/>
                  <a:gd name="T35" fmla="*/ 0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90" h="128">
                    <a:moveTo>
                      <a:pt x="0" y="0"/>
                    </a:moveTo>
                    <a:cubicBezTo>
                      <a:pt x="36" y="0"/>
                      <a:pt x="36" y="0"/>
                      <a:pt x="36" y="0"/>
                    </a:cubicBezTo>
                    <a:cubicBezTo>
                      <a:pt x="56" y="0"/>
                      <a:pt x="66" y="3"/>
                      <a:pt x="73" y="8"/>
                    </a:cubicBezTo>
                    <a:cubicBezTo>
                      <a:pt x="84" y="14"/>
                      <a:pt x="90" y="28"/>
                      <a:pt x="90" y="42"/>
                    </a:cubicBezTo>
                    <a:cubicBezTo>
                      <a:pt x="90" y="51"/>
                      <a:pt x="88" y="60"/>
                      <a:pt x="83" y="66"/>
                    </a:cubicBezTo>
                    <a:cubicBezTo>
                      <a:pt x="76" y="76"/>
                      <a:pt x="68" y="79"/>
                      <a:pt x="58" y="80"/>
                    </a:cubicBezTo>
                    <a:cubicBezTo>
                      <a:pt x="88" y="128"/>
                      <a:pt x="88" y="128"/>
                      <a:pt x="88" y="128"/>
                    </a:cubicBezTo>
                    <a:cubicBezTo>
                      <a:pt x="67" y="128"/>
                      <a:pt x="67" y="128"/>
                      <a:pt x="67" y="128"/>
                    </a:cubicBezTo>
                    <a:cubicBezTo>
                      <a:pt x="32" y="70"/>
                      <a:pt x="32" y="70"/>
                      <a:pt x="32" y="70"/>
                    </a:cubicBezTo>
                    <a:cubicBezTo>
                      <a:pt x="36" y="70"/>
                      <a:pt x="36" y="70"/>
                      <a:pt x="36" y="70"/>
                    </a:cubicBezTo>
                    <a:cubicBezTo>
                      <a:pt x="45" y="70"/>
                      <a:pt x="56" y="70"/>
                      <a:pt x="62" y="65"/>
                    </a:cubicBezTo>
                    <a:cubicBezTo>
                      <a:pt x="67" y="59"/>
                      <a:pt x="70" y="52"/>
                      <a:pt x="70" y="44"/>
                    </a:cubicBezTo>
                    <a:cubicBezTo>
                      <a:pt x="70" y="35"/>
                      <a:pt x="66" y="27"/>
                      <a:pt x="59" y="22"/>
                    </a:cubicBezTo>
                    <a:cubicBezTo>
                      <a:pt x="54" y="19"/>
                      <a:pt x="47" y="18"/>
                      <a:pt x="38" y="18"/>
                    </a:cubicBezTo>
                    <a:cubicBezTo>
                      <a:pt x="20" y="18"/>
                      <a:pt x="20" y="18"/>
                      <a:pt x="20" y="18"/>
                    </a:cubicBezTo>
                    <a:cubicBezTo>
                      <a:pt x="20" y="128"/>
                      <a:pt x="20" y="128"/>
                      <a:pt x="20" y="128"/>
                    </a:cubicBezTo>
                    <a:cubicBezTo>
                      <a:pt x="0" y="128"/>
                      <a:pt x="0" y="128"/>
                      <a:pt x="0" y="128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2" name="Freeform 113">
                <a:extLst>
                  <a:ext uri="{FF2B5EF4-FFF2-40B4-BE49-F238E27FC236}">
                    <a16:creationId xmlns:a16="http://schemas.microsoft.com/office/drawing/2014/main" id="{070800CE-3F8D-C844-9FE6-09244A28E31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104063" y="2668588"/>
                <a:ext cx="314325" cy="503238"/>
              </a:xfrm>
              <a:custGeom>
                <a:avLst/>
                <a:gdLst>
                  <a:gd name="T0" fmla="*/ 21 w 84"/>
                  <a:gd name="T1" fmla="*/ 92 h 132"/>
                  <a:gd name="T2" fmla="*/ 42 w 84"/>
                  <a:gd name="T3" fmla="*/ 115 h 132"/>
                  <a:gd name="T4" fmla="*/ 63 w 84"/>
                  <a:gd name="T5" fmla="*/ 94 h 132"/>
                  <a:gd name="T6" fmla="*/ 35 w 84"/>
                  <a:gd name="T7" fmla="*/ 71 h 132"/>
                  <a:gd name="T8" fmla="*/ 3 w 84"/>
                  <a:gd name="T9" fmla="*/ 36 h 132"/>
                  <a:gd name="T10" fmla="*/ 43 w 84"/>
                  <a:gd name="T11" fmla="*/ 0 h 132"/>
                  <a:gd name="T12" fmla="*/ 81 w 84"/>
                  <a:gd name="T13" fmla="*/ 35 h 132"/>
                  <a:gd name="T14" fmla="*/ 61 w 84"/>
                  <a:gd name="T15" fmla="*/ 35 h 132"/>
                  <a:gd name="T16" fmla="*/ 42 w 84"/>
                  <a:gd name="T17" fmla="*/ 17 h 132"/>
                  <a:gd name="T18" fmla="*/ 23 w 84"/>
                  <a:gd name="T19" fmla="*/ 35 h 132"/>
                  <a:gd name="T20" fmla="*/ 53 w 84"/>
                  <a:gd name="T21" fmla="*/ 58 h 132"/>
                  <a:gd name="T22" fmla="*/ 84 w 84"/>
                  <a:gd name="T23" fmla="*/ 93 h 132"/>
                  <a:gd name="T24" fmla="*/ 42 w 84"/>
                  <a:gd name="T25" fmla="*/ 132 h 132"/>
                  <a:gd name="T26" fmla="*/ 0 w 84"/>
                  <a:gd name="T27" fmla="*/ 92 h 132"/>
                  <a:gd name="T28" fmla="*/ 21 w 84"/>
                  <a:gd name="T29" fmla="*/ 92 h 1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84" h="132">
                    <a:moveTo>
                      <a:pt x="21" y="92"/>
                    </a:moveTo>
                    <a:cubicBezTo>
                      <a:pt x="22" y="111"/>
                      <a:pt x="36" y="115"/>
                      <a:pt x="42" y="115"/>
                    </a:cubicBezTo>
                    <a:cubicBezTo>
                      <a:pt x="54" y="115"/>
                      <a:pt x="63" y="106"/>
                      <a:pt x="63" y="94"/>
                    </a:cubicBezTo>
                    <a:cubicBezTo>
                      <a:pt x="63" y="80"/>
                      <a:pt x="51" y="77"/>
                      <a:pt x="35" y="71"/>
                    </a:cubicBezTo>
                    <a:cubicBezTo>
                      <a:pt x="25" y="68"/>
                      <a:pt x="3" y="60"/>
                      <a:pt x="3" y="36"/>
                    </a:cubicBezTo>
                    <a:cubicBezTo>
                      <a:pt x="2" y="13"/>
                      <a:pt x="23" y="0"/>
                      <a:pt x="43" y="0"/>
                    </a:cubicBezTo>
                    <a:cubicBezTo>
                      <a:pt x="59" y="0"/>
                      <a:pt x="80" y="8"/>
                      <a:pt x="81" y="35"/>
                    </a:cubicBezTo>
                    <a:cubicBezTo>
                      <a:pt x="61" y="35"/>
                      <a:pt x="61" y="35"/>
                      <a:pt x="61" y="35"/>
                    </a:cubicBezTo>
                    <a:cubicBezTo>
                      <a:pt x="60" y="28"/>
                      <a:pt x="57" y="17"/>
                      <a:pt x="42" y="17"/>
                    </a:cubicBezTo>
                    <a:cubicBezTo>
                      <a:pt x="32" y="17"/>
                      <a:pt x="23" y="24"/>
                      <a:pt x="23" y="35"/>
                    </a:cubicBezTo>
                    <a:cubicBezTo>
                      <a:pt x="23" y="47"/>
                      <a:pt x="32" y="50"/>
                      <a:pt x="53" y="58"/>
                    </a:cubicBezTo>
                    <a:cubicBezTo>
                      <a:pt x="69" y="65"/>
                      <a:pt x="84" y="73"/>
                      <a:pt x="84" y="93"/>
                    </a:cubicBezTo>
                    <a:cubicBezTo>
                      <a:pt x="84" y="114"/>
                      <a:pt x="70" y="132"/>
                      <a:pt x="42" y="132"/>
                    </a:cubicBezTo>
                    <a:cubicBezTo>
                      <a:pt x="17" y="132"/>
                      <a:pt x="1" y="117"/>
                      <a:pt x="0" y="92"/>
                    </a:cubicBezTo>
                    <a:lnTo>
                      <a:pt x="21" y="9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3" name="Freeform 114">
                <a:extLst>
                  <a:ext uri="{FF2B5EF4-FFF2-40B4-BE49-F238E27FC236}">
                    <a16:creationId xmlns:a16="http://schemas.microsoft.com/office/drawing/2014/main" id="{B43EAFDE-9A26-F94E-8A62-BDE581BF846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14950" y="2862263"/>
                <a:ext cx="134938" cy="301625"/>
              </a:xfrm>
              <a:custGeom>
                <a:avLst/>
                <a:gdLst>
                  <a:gd name="T0" fmla="*/ 23 w 85"/>
                  <a:gd name="T1" fmla="*/ 75 h 190"/>
                  <a:gd name="T2" fmla="*/ 0 w 85"/>
                  <a:gd name="T3" fmla="*/ 75 h 190"/>
                  <a:gd name="T4" fmla="*/ 4 w 85"/>
                  <a:gd name="T5" fmla="*/ 48 h 190"/>
                  <a:gd name="T6" fmla="*/ 28 w 85"/>
                  <a:gd name="T7" fmla="*/ 48 h 190"/>
                  <a:gd name="T8" fmla="*/ 37 w 85"/>
                  <a:gd name="T9" fmla="*/ 0 h 190"/>
                  <a:gd name="T10" fmla="*/ 70 w 85"/>
                  <a:gd name="T11" fmla="*/ 0 h 190"/>
                  <a:gd name="T12" fmla="*/ 61 w 85"/>
                  <a:gd name="T13" fmla="*/ 48 h 190"/>
                  <a:gd name="T14" fmla="*/ 85 w 85"/>
                  <a:gd name="T15" fmla="*/ 48 h 190"/>
                  <a:gd name="T16" fmla="*/ 80 w 85"/>
                  <a:gd name="T17" fmla="*/ 75 h 190"/>
                  <a:gd name="T18" fmla="*/ 56 w 85"/>
                  <a:gd name="T19" fmla="*/ 75 h 190"/>
                  <a:gd name="T20" fmla="*/ 35 w 85"/>
                  <a:gd name="T21" fmla="*/ 190 h 190"/>
                  <a:gd name="T22" fmla="*/ 2 w 85"/>
                  <a:gd name="T23" fmla="*/ 190 h 190"/>
                  <a:gd name="T24" fmla="*/ 23 w 85"/>
                  <a:gd name="T25" fmla="*/ 75 h 1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5" h="190">
                    <a:moveTo>
                      <a:pt x="23" y="75"/>
                    </a:moveTo>
                    <a:lnTo>
                      <a:pt x="0" y="75"/>
                    </a:lnTo>
                    <a:lnTo>
                      <a:pt x="4" y="48"/>
                    </a:lnTo>
                    <a:lnTo>
                      <a:pt x="28" y="48"/>
                    </a:lnTo>
                    <a:lnTo>
                      <a:pt x="37" y="0"/>
                    </a:lnTo>
                    <a:lnTo>
                      <a:pt x="70" y="0"/>
                    </a:lnTo>
                    <a:lnTo>
                      <a:pt x="61" y="48"/>
                    </a:lnTo>
                    <a:lnTo>
                      <a:pt x="85" y="48"/>
                    </a:lnTo>
                    <a:lnTo>
                      <a:pt x="80" y="75"/>
                    </a:lnTo>
                    <a:lnTo>
                      <a:pt x="56" y="75"/>
                    </a:lnTo>
                    <a:lnTo>
                      <a:pt x="35" y="190"/>
                    </a:lnTo>
                    <a:lnTo>
                      <a:pt x="2" y="190"/>
                    </a:lnTo>
                    <a:lnTo>
                      <a:pt x="23" y="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4" name="Freeform 115">
                <a:extLst>
                  <a:ext uri="{FF2B5EF4-FFF2-40B4-BE49-F238E27FC236}">
                    <a16:creationId xmlns:a16="http://schemas.microsoft.com/office/drawing/2014/main" id="{56A4140A-9957-2D4B-8BCC-98D24A245E4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70550" y="2676526"/>
                <a:ext cx="504825" cy="487363"/>
              </a:xfrm>
              <a:custGeom>
                <a:avLst/>
                <a:gdLst>
                  <a:gd name="T0" fmla="*/ 135 w 135"/>
                  <a:gd name="T1" fmla="*/ 128 h 128"/>
                  <a:gd name="T2" fmla="*/ 135 w 135"/>
                  <a:gd name="T3" fmla="*/ 0 h 128"/>
                  <a:gd name="T4" fmla="*/ 107 w 135"/>
                  <a:gd name="T5" fmla="*/ 0 h 128"/>
                  <a:gd name="T6" fmla="*/ 68 w 135"/>
                  <a:gd name="T7" fmla="*/ 99 h 128"/>
                  <a:gd name="T8" fmla="*/ 28 w 135"/>
                  <a:gd name="T9" fmla="*/ 1 h 128"/>
                  <a:gd name="T10" fmla="*/ 0 w 135"/>
                  <a:gd name="T11" fmla="*/ 1 h 128"/>
                  <a:gd name="T12" fmla="*/ 0 w 135"/>
                  <a:gd name="T13" fmla="*/ 66 h 128"/>
                  <a:gd name="T14" fmla="*/ 3 w 135"/>
                  <a:gd name="T15" fmla="*/ 70 h 128"/>
                  <a:gd name="T16" fmla="*/ 11 w 135"/>
                  <a:gd name="T17" fmla="*/ 100 h 128"/>
                  <a:gd name="T18" fmla="*/ 0 w 135"/>
                  <a:gd name="T19" fmla="*/ 122 h 128"/>
                  <a:gd name="T20" fmla="*/ 0 w 135"/>
                  <a:gd name="T21" fmla="*/ 128 h 128"/>
                  <a:gd name="T22" fmla="*/ 19 w 135"/>
                  <a:gd name="T23" fmla="*/ 128 h 128"/>
                  <a:gd name="T24" fmla="*/ 18 w 135"/>
                  <a:gd name="T25" fmla="*/ 21 h 128"/>
                  <a:gd name="T26" fmla="*/ 61 w 135"/>
                  <a:gd name="T27" fmla="*/ 128 h 128"/>
                  <a:gd name="T28" fmla="*/ 74 w 135"/>
                  <a:gd name="T29" fmla="*/ 128 h 128"/>
                  <a:gd name="T30" fmla="*/ 116 w 135"/>
                  <a:gd name="T31" fmla="*/ 20 h 128"/>
                  <a:gd name="T32" fmla="*/ 116 w 135"/>
                  <a:gd name="T33" fmla="*/ 128 h 128"/>
                  <a:gd name="T34" fmla="*/ 135 w 135"/>
                  <a:gd name="T35" fmla="*/ 128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35" h="128">
                    <a:moveTo>
                      <a:pt x="135" y="128"/>
                    </a:moveTo>
                    <a:cubicBezTo>
                      <a:pt x="135" y="0"/>
                      <a:pt x="135" y="0"/>
                      <a:pt x="135" y="0"/>
                    </a:cubicBezTo>
                    <a:cubicBezTo>
                      <a:pt x="107" y="0"/>
                      <a:pt x="107" y="0"/>
                      <a:pt x="107" y="0"/>
                    </a:cubicBezTo>
                    <a:cubicBezTo>
                      <a:pt x="68" y="99"/>
                      <a:pt x="68" y="99"/>
                      <a:pt x="68" y="99"/>
                    </a:cubicBezTo>
                    <a:cubicBezTo>
                      <a:pt x="28" y="1"/>
                      <a:pt x="28" y="1"/>
                      <a:pt x="28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66"/>
                      <a:pt x="0" y="66"/>
                      <a:pt x="0" y="66"/>
                    </a:cubicBezTo>
                    <a:cubicBezTo>
                      <a:pt x="1" y="68"/>
                      <a:pt x="2" y="69"/>
                      <a:pt x="3" y="70"/>
                    </a:cubicBezTo>
                    <a:cubicBezTo>
                      <a:pt x="10" y="78"/>
                      <a:pt x="13" y="89"/>
                      <a:pt x="11" y="100"/>
                    </a:cubicBezTo>
                    <a:cubicBezTo>
                      <a:pt x="9" y="108"/>
                      <a:pt x="6" y="115"/>
                      <a:pt x="0" y="122"/>
                    </a:cubicBezTo>
                    <a:cubicBezTo>
                      <a:pt x="0" y="128"/>
                      <a:pt x="0" y="128"/>
                      <a:pt x="0" y="128"/>
                    </a:cubicBezTo>
                    <a:cubicBezTo>
                      <a:pt x="19" y="128"/>
                      <a:pt x="19" y="128"/>
                      <a:pt x="19" y="128"/>
                    </a:cubicBezTo>
                    <a:cubicBezTo>
                      <a:pt x="18" y="21"/>
                      <a:pt x="18" y="21"/>
                      <a:pt x="18" y="21"/>
                    </a:cubicBezTo>
                    <a:cubicBezTo>
                      <a:pt x="61" y="128"/>
                      <a:pt x="61" y="128"/>
                      <a:pt x="61" y="128"/>
                    </a:cubicBezTo>
                    <a:cubicBezTo>
                      <a:pt x="74" y="128"/>
                      <a:pt x="74" y="128"/>
                      <a:pt x="74" y="128"/>
                    </a:cubicBezTo>
                    <a:cubicBezTo>
                      <a:pt x="116" y="20"/>
                      <a:pt x="116" y="20"/>
                      <a:pt x="116" y="20"/>
                    </a:cubicBezTo>
                    <a:cubicBezTo>
                      <a:pt x="116" y="128"/>
                      <a:pt x="116" y="128"/>
                      <a:pt x="116" y="128"/>
                    </a:cubicBezTo>
                    <a:lnTo>
                      <a:pt x="135" y="12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5" name="Freeform 116">
                <a:extLst>
                  <a:ext uri="{FF2B5EF4-FFF2-40B4-BE49-F238E27FC236}">
                    <a16:creationId xmlns:a16="http://schemas.microsoft.com/office/drawing/2014/main" id="{85088C04-8DA1-2F4A-8556-AFD006A52CB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426075" y="2932113"/>
                <a:ext cx="258763" cy="234950"/>
              </a:xfrm>
              <a:custGeom>
                <a:avLst/>
                <a:gdLst>
                  <a:gd name="T0" fmla="*/ 3 w 69"/>
                  <a:gd name="T1" fmla="*/ 31 h 62"/>
                  <a:gd name="T2" fmla="*/ 40 w 69"/>
                  <a:gd name="T3" fmla="*/ 0 h 62"/>
                  <a:gd name="T4" fmla="*/ 66 w 69"/>
                  <a:gd name="T5" fmla="*/ 31 h 62"/>
                  <a:gd name="T6" fmla="*/ 29 w 69"/>
                  <a:gd name="T7" fmla="*/ 62 h 62"/>
                  <a:gd name="T8" fmla="*/ 3 w 69"/>
                  <a:gd name="T9" fmla="*/ 31 h 62"/>
                  <a:gd name="T10" fmla="*/ 17 w 69"/>
                  <a:gd name="T11" fmla="*/ 31 h 62"/>
                  <a:gd name="T12" fmla="*/ 31 w 69"/>
                  <a:gd name="T13" fmla="*/ 49 h 62"/>
                  <a:gd name="T14" fmla="*/ 52 w 69"/>
                  <a:gd name="T15" fmla="*/ 31 h 62"/>
                  <a:gd name="T16" fmla="*/ 38 w 69"/>
                  <a:gd name="T17" fmla="*/ 13 h 62"/>
                  <a:gd name="T18" fmla="*/ 17 w 69"/>
                  <a:gd name="T19" fmla="*/ 31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9" h="62">
                    <a:moveTo>
                      <a:pt x="3" y="31"/>
                    </a:moveTo>
                    <a:cubicBezTo>
                      <a:pt x="6" y="16"/>
                      <a:pt x="20" y="0"/>
                      <a:pt x="40" y="0"/>
                    </a:cubicBezTo>
                    <a:cubicBezTo>
                      <a:pt x="61" y="0"/>
                      <a:pt x="69" y="16"/>
                      <a:pt x="66" y="31"/>
                    </a:cubicBezTo>
                    <a:cubicBezTo>
                      <a:pt x="63" y="47"/>
                      <a:pt x="49" y="62"/>
                      <a:pt x="29" y="62"/>
                    </a:cubicBezTo>
                    <a:cubicBezTo>
                      <a:pt x="8" y="62"/>
                      <a:pt x="0" y="47"/>
                      <a:pt x="3" y="31"/>
                    </a:cubicBezTo>
                    <a:close/>
                    <a:moveTo>
                      <a:pt x="17" y="31"/>
                    </a:moveTo>
                    <a:cubicBezTo>
                      <a:pt x="15" y="42"/>
                      <a:pt x="22" y="49"/>
                      <a:pt x="31" y="49"/>
                    </a:cubicBezTo>
                    <a:cubicBezTo>
                      <a:pt x="41" y="49"/>
                      <a:pt x="50" y="42"/>
                      <a:pt x="52" y="31"/>
                    </a:cubicBezTo>
                    <a:cubicBezTo>
                      <a:pt x="54" y="21"/>
                      <a:pt x="48" y="13"/>
                      <a:pt x="38" y="13"/>
                    </a:cubicBezTo>
                    <a:cubicBezTo>
                      <a:pt x="28" y="13"/>
                      <a:pt x="19" y="21"/>
                      <a:pt x="17" y="3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5456322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Picture 34">
            <a:extLst>
              <a:ext uri="{FF2B5EF4-FFF2-40B4-BE49-F238E27FC236}">
                <a16:creationId xmlns:a16="http://schemas.microsoft.com/office/drawing/2014/main" id="{F223F28B-DCE9-5547-870F-FC2A242E516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17" name="Group 16">
            <a:extLst>
              <a:ext uri="{FF2B5EF4-FFF2-40B4-BE49-F238E27FC236}">
                <a16:creationId xmlns:a16="http://schemas.microsoft.com/office/drawing/2014/main" id="{AD47075F-005D-B049-804E-5D4A16810F76}"/>
              </a:ext>
            </a:extLst>
          </p:cNvPr>
          <p:cNvGrpSpPr/>
          <p:nvPr userDrawn="1"/>
        </p:nvGrpSpPr>
        <p:grpSpPr>
          <a:xfrm>
            <a:off x="-473777" y="-13061"/>
            <a:ext cx="3197522" cy="6876906"/>
            <a:chOff x="-473777" y="-18943"/>
            <a:chExt cx="3197522" cy="6876906"/>
          </a:xfrm>
        </p:grpSpPr>
        <p:sp>
          <p:nvSpPr>
            <p:cNvPr id="18" name="Freeform 5">
              <a:extLst>
                <a:ext uri="{FF2B5EF4-FFF2-40B4-BE49-F238E27FC236}">
                  <a16:creationId xmlns:a16="http://schemas.microsoft.com/office/drawing/2014/main" id="{9D3C9845-6142-6944-B4C8-7AE382A33195}"/>
                </a:ext>
              </a:extLst>
            </p:cNvPr>
            <p:cNvSpPr>
              <a:spLocks/>
            </p:cNvSpPr>
            <p:nvPr/>
          </p:nvSpPr>
          <p:spPr bwMode="auto">
            <a:xfrm>
              <a:off x="-473777" y="-18943"/>
              <a:ext cx="3197522" cy="6152517"/>
            </a:xfrm>
            <a:custGeom>
              <a:avLst/>
              <a:gdLst>
                <a:gd name="T0" fmla="*/ 370 w 1003"/>
                <a:gd name="T1" fmla="*/ 0 h 1936"/>
                <a:gd name="T2" fmla="*/ 561 w 1003"/>
                <a:gd name="T3" fmla="*/ 1936 h 1936"/>
                <a:gd name="T4" fmla="*/ 1003 w 1003"/>
                <a:gd name="T5" fmla="*/ 3 h 1936"/>
                <a:gd name="T6" fmla="*/ 370 w 1003"/>
                <a:gd name="T7" fmla="*/ 0 h 19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03" h="1936">
                  <a:moveTo>
                    <a:pt x="370" y="0"/>
                  </a:moveTo>
                  <a:cubicBezTo>
                    <a:pt x="153" y="463"/>
                    <a:pt x="47" y="1140"/>
                    <a:pt x="561" y="1936"/>
                  </a:cubicBezTo>
                  <a:cubicBezTo>
                    <a:pt x="561" y="1936"/>
                    <a:pt x="0" y="907"/>
                    <a:pt x="1003" y="3"/>
                  </a:cubicBezTo>
                  <a:lnTo>
                    <a:pt x="370" y="0"/>
                  </a:lnTo>
                  <a:close/>
                </a:path>
              </a:pathLst>
            </a:custGeom>
            <a:gradFill flip="none" rotWithShape="1">
              <a:gsLst>
                <a:gs pos="97000">
                  <a:srgbClr val="7AB9FF"/>
                </a:gs>
                <a:gs pos="3000">
                  <a:srgbClr val="AFD9FF"/>
                </a:gs>
              </a:gsLst>
              <a:lin ang="0" scaled="0"/>
              <a:tileRect/>
            </a:gradFill>
            <a:ln w="12700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9" name="Freeform 6">
              <a:extLst>
                <a:ext uri="{FF2B5EF4-FFF2-40B4-BE49-F238E27FC236}">
                  <a16:creationId xmlns:a16="http://schemas.microsoft.com/office/drawing/2014/main" id="{B3286E11-BB68-E34C-B955-23C6473B3C3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14253" y="-9370"/>
              <a:ext cx="1913089" cy="6867333"/>
            </a:xfrm>
            <a:custGeom>
              <a:avLst/>
              <a:gdLst>
                <a:gd name="T0" fmla="*/ 0 w 600"/>
                <a:gd name="T1" fmla="*/ 2161 h 2161"/>
                <a:gd name="T2" fmla="*/ 600 w 600"/>
                <a:gd name="T3" fmla="*/ 2161 h 2161"/>
                <a:gd name="T4" fmla="*/ 363 w 600"/>
                <a:gd name="T5" fmla="*/ 1903 h 2161"/>
                <a:gd name="T6" fmla="*/ 1 w 600"/>
                <a:gd name="T7" fmla="*/ 918 h 2161"/>
                <a:gd name="T8" fmla="*/ 0 w 600"/>
                <a:gd name="T9" fmla="*/ 2161 h 2161"/>
                <a:gd name="T10" fmla="*/ 1 w 600"/>
                <a:gd name="T11" fmla="*/ 536 h 2161"/>
                <a:gd name="T12" fmla="*/ 133 w 600"/>
                <a:gd name="T13" fmla="*/ 0 h 2161"/>
                <a:gd name="T14" fmla="*/ 0 w 600"/>
                <a:gd name="T15" fmla="*/ 0 h 2161"/>
                <a:gd name="T16" fmla="*/ 1 w 600"/>
                <a:gd name="T17" fmla="*/ 536 h 2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00" h="2161">
                  <a:moveTo>
                    <a:pt x="0" y="2161"/>
                  </a:moveTo>
                  <a:cubicBezTo>
                    <a:pt x="246" y="2161"/>
                    <a:pt x="600" y="2161"/>
                    <a:pt x="600" y="2161"/>
                  </a:cubicBezTo>
                  <a:cubicBezTo>
                    <a:pt x="521" y="2085"/>
                    <a:pt x="442" y="2000"/>
                    <a:pt x="363" y="1903"/>
                  </a:cubicBezTo>
                  <a:cubicBezTo>
                    <a:pt x="363" y="1903"/>
                    <a:pt x="58" y="1508"/>
                    <a:pt x="1" y="918"/>
                  </a:cubicBezTo>
                  <a:lnTo>
                    <a:pt x="0" y="2161"/>
                  </a:lnTo>
                  <a:close/>
                  <a:moveTo>
                    <a:pt x="1" y="536"/>
                  </a:moveTo>
                  <a:cubicBezTo>
                    <a:pt x="18" y="367"/>
                    <a:pt x="59" y="187"/>
                    <a:pt x="133" y="0"/>
                  </a:cubicBezTo>
                  <a:cubicBezTo>
                    <a:pt x="133" y="0"/>
                    <a:pt x="74" y="0"/>
                    <a:pt x="0" y="0"/>
                  </a:cubicBezTo>
                  <a:lnTo>
                    <a:pt x="1" y="536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AFD9FF"/>
                </a:gs>
                <a:gs pos="71000">
                  <a:srgbClr val="7AB9FF"/>
                </a:gs>
              </a:gsLst>
              <a:lin ang="21594000" scaled="0"/>
              <a:tileRect/>
            </a:gradFill>
            <a:ln w="12700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BD2CE19-A11D-D94C-B77D-57C122F2BE9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93481" y="6422339"/>
            <a:ext cx="2743200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372CC95E-30A4-D744-8BC0-DDA2BE0BB564}" type="datetime1">
              <a:rPr lang="en-US" smtClean="0"/>
              <a:pPr/>
              <a:t>6/6/2019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F8FFF24-A506-454C-A791-5E9C3C843D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422339"/>
            <a:ext cx="4114800" cy="365125"/>
          </a:xfrm>
        </p:spPr>
        <p:txBody>
          <a:bodyPr/>
          <a:lstStyle>
            <a:lvl1pPr>
              <a:defRPr>
                <a:solidFill>
                  <a:srgbClr val="8FB7EC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DD89AD3-FDEB-FB43-85E2-1EB84C13A1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355319" y="6422339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8FB7EC"/>
                </a:solidFill>
              </a:defRPr>
            </a:lvl1pPr>
          </a:lstStyle>
          <a:p>
            <a:fld id="{2E8C51FE-49D9-314D-9957-ABBF7DDE878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E77D0F7-4A6B-4045-B534-3DB6A60EA85B}"/>
              </a:ext>
            </a:extLst>
          </p:cNvPr>
          <p:cNvSpPr>
            <a:spLocks noGrp="1"/>
          </p:cNvSpPr>
          <p:nvPr userDrawn="1">
            <p:ph type="subTitle" idx="1"/>
          </p:nvPr>
        </p:nvSpPr>
        <p:spPr>
          <a:xfrm>
            <a:off x="1572376" y="4156859"/>
            <a:ext cx="5797548" cy="369332"/>
          </a:xfrm>
        </p:spPr>
        <p:txBody>
          <a:bodyPr>
            <a:spAutoFit/>
          </a:bodyPr>
          <a:lstStyle>
            <a:lvl1pPr marL="0" indent="0" algn="l">
              <a:buNone/>
              <a:defRPr sz="1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endParaRPr lang="en-US" dirty="0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B01FF2FE-F541-714A-961B-93F0AD084E5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142390" y="304799"/>
            <a:ext cx="2769575" cy="840423"/>
          </a:xfrm>
          <a:prstGeom prst="rect">
            <a:avLst/>
          </a:prstGeom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23331571-ADBF-0F46-BE79-FA27360F6DA1}"/>
              </a:ext>
            </a:extLst>
          </p:cNvPr>
          <p:cNvGrpSpPr/>
          <p:nvPr userDrawn="1"/>
        </p:nvGrpSpPr>
        <p:grpSpPr>
          <a:xfrm>
            <a:off x="1638301" y="2383772"/>
            <a:ext cx="3829751" cy="1215953"/>
            <a:chOff x="1638301" y="2383772"/>
            <a:chExt cx="3829751" cy="1215953"/>
          </a:xfrm>
        </p:grpSpPr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id="{19F805C2-B216-2441-95F7-96D24C9487A9}"/>
                </a:ext>
              </a:extLst>
            </p:cNvPr>
            <p:cNvGrpSpPr/>
            <p:nvPr userDrawn="1"/>
          </p:nvGrpSpPr>
          <p:grpSpPr>
            <a:xfrm>
              <a:off x="1641537" y="2383772"/>
              <a:ext cx="2759813" cy="595643"/>
              <a:chOff x="339725" y="371475"/>
              <a:chExt cx="2647951" cy="571500"/>
            </a:xfrm>
            <a:solidFill>
              <a:srgbClr val="7AB9FF"/>
            </a:solidFill>
          </p:grpSpPr>
          <p:sp>
            <p:nvSpPr>
              <p:cNvPr id="14" name="Freeform 55">
                <a:extLst>
                  <a:ext uri="{FF2B5EF4-FFF2-40B4-BE49-F238E27FC236}">
                    <a16:creationId xmlns:a16="http://schemas.microsoft.com/office/drawing/2014/main" id="{C966DC1A-4896-5346-8BF4-73B0DF2AC94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9725" y="417513"/>
                <a:ext cx="265113" cy="487363"/>
              </a:xfrm>
              <a:custGeom>
                <a:avLst/>
                <a:gdLst>
                  <a:gd name="T0" fmla="*/ 0 w 167"/>
                  <a:gd name="T1" fmla="*/ 0 h 307"/>
                  <a:gd name="T2" fmla="*/ 167 w 167"/>
                  <a:gd name="T3" fmla="*/ 0 h 307"/>
                  <a:gd name="T4" fmla="*/ 167 w 167"/>
                  <a:gd name="T5" fmla="*/ 31 h 307"/>
                  <a:gd name="T6" fmla="*/ 33 w 167"/>
                  <a:gd name="T7" fmla="*/ 31 h 307"/>
                  <a:gd name="T8" fmla="*/ 33 w 167"/>
                  <a:gd name="T9" fmla="*/ 137 h 307"/>
                  <a:gd name="T10" fmla="*/ 165 w 167"/>
                  <a:gd name="T11" fmla="*/ 137 h 307"/>
                  <a:gd name="T12" fmla="*/ 165 w 167"/>
                  <a:gd name="T13" fmla="*/ 168 h 307"/>
                  <a:gd name="T14" fmla="*/ 33 w 167"/>
                  <a:gd name="T15" fmla="*/ 168 h 307"/>
                  <a:gd name="T16" fmla="*/ 33 w 167"/>
                  <a:gd name="T17" fmla="*/ 276 h 307"/>
                  <a:gd name="T18" fmla="*/ 167 w 167"/>
                  <a:gd name="T19" fmla="*/ 276 h 307"/>
                  <a:gd name="T20" fmla="*/ 167 w 167"/>
                  <a:gd name="T21" fmla="*/ 307 h 307"/>
                  <a:gd name="T22" fmla="*/ 0 w 167"/>
                  <a:gd name="T23" fmla="*/ 307 h 307"/>
                  <a:gd name="T24" fmla="*/ 0 w 167"/>
                  <a:gd name="T25" fmla="*/ 0 h 3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67" h="307">
                    <a:moveTo>
                      <a:pt x="0" y="0"/>
                    </a:moveTo>
                    <a:lnTo>
                      <a:pt x="167" y="0"/>
                    </a:lnTo>
                    <a:lnTo>
                      <a:pt x="167" y="31"/>
                    </a:lnTo>
                    <a:lnTo>
                      <a:pt x="33" y="31"/>
                    </a:lnTo>
                    <a:lnTo>
                      <a:pt x="33" y="137"/>
                    </a:lnTo>
                    <a:lnTo>
                      <a:pt x="165" y="137"/>
                    </a:lnTo>
                    <a:lnTo>
                      <a:pt x="165" y="168"/>
                    </a:lnTo>
                    <a:lnTo>
                      <a:pt x="33" y="168"/>
                    </a:lnTo>
                    <a:lnTo>
                      <a:pt x="33" y="276"/>
                    </a:lnTo>
                    <a:lnTo>
                      <a:pt x="167" y="276"/>
                    </a:lnTo>
                    <a:lnTo>
                      <a:pt x="167" y="307"/>
                    </a:lnTo>
                    <a:lnTo>
                      <a:pt x="0" y="307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5" name="Freeform 56">
                <a:extLst>
                  <a:ext uri="{FF2B5EF4-FFF2-40B4-BE49-F238E27FC236}">
                    <a16:creationId xmlns:a16="http://schemas.microsoft.com/office/drawing/2014/main" id="{2966784F-C1E5-2344-9839-FF0949A804E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4050" y="417513"/>
                <a:ext cx="393700" cy="487363"/>
              </a:xfrm>
              <a:custGeom>
                <a:avLst/>
                <a:gdLst>
                  <a:gd name="T0" fmla="*/ 104 w 248"/>
                  <a:gd name="T1" fmla="*/ 149 h 307"/>
                  <a:gd name="T2" fmla="*/ 7 w 248"/>
                  <a:gd name="T3" fmla="*/ 0 h 307"/>
                  <a:gd name="T4" fmla="*/ 45 w 248"/>
                  <a:gd name="T5" fmla="*/ 0 h 307"/>
                  <a:gd name="T6" fmla="*/ 123 w 248"/>
                  <a:gd name="T7" fmla="*/ 122 h 307"/>
                  <a:gd name="T8" fmla="*/ 200 w 248"/>
                  <a:gd name="T9" fmla="*/ 0 h 307"/>
                  <a:gd name="T10" fmla="*/ 238 w 248"/>
                  <a:gd name="T11" fmla="*/ 0 h 307"/>
                  <a:gd name="T12" fmla="*/ 141 w 248"/>
                  <a:gd name="T13" fmla="*/ 149 h 307"/>
                  <a:gd name="T14" fmla="*/ 248 w 248"/>
                  <a:gd name="T15" fmla="*/ 307 h 307"/>
                  <a:gd name="T16" fmla="*/ 208 w 248"/>
                  <a:gd name="T17" fmla="*/ 307 h 307"/>
                  <a:gd name="T18" fmla="*/ 123 w 248"/>
                  <a:gd name="T19" fmla="*/ 175 h 307"/>
                  <a:gd name="T20" fmla="*/ 38 w 248"/>
                  <a:gd name="T21" fmla="*/ 307 h 307"/>
                  <a:gd name="T22" fmla="*/ 0 w 248"/>
                  <a:gd name="T23" fmla="*/ 307 h 307"/>
                  <a:gd name="T24" fmla="*/ 104 w 248"/>
                  <a:gd name="T25" fmla="*/ 149 h 3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48" h="307">
                    <a:moveTo>
                      <a:pt x="104" y="149"/>
                    </a:moveTo>
                    <a:lnTo>
                      <a:pt x="7" y="0"/>
                    </a:lnTo>
                    <a:lnTo>
                      <a:pt x="45" y="0"/>
                    </a:lnTo>
                    <a:lnTo>
                      <a:pt x="123" y="122"/>
                    </a:lnTo>
                    <a:lnTo>
                      <a:pt x="200" y="0"/>
                    </a:lnTo>
                    <a:lnTo>
                      <a:pt x="238" y="0"/>
                    </a:lnTo>
                    <a:lnTo>
                      <a:pt x="141" y="149"/>
                    </a:lnTo>
                    <a:lnTo>
                      <a:pt x="248" y="307"/>
                    </a:lnTo>
                    <a:lnTo>
                      <a:pt x="208" y="307"/>
                    </a:lnTo>
                    <a:lnTo>
                      <a:pt x="123" y="175"/>
                    </a:lnTo>
                    <a:lnTo>
                      <a:pt x="38" y="307"/>
                    </a:lnTo>
                    <a:lnTo>
                      <a:pt x="0" y="307"/>
                    </a:lnTo>
                    <a:lnTo>
                      <a:pt x="104" y="14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" name="Freeform 57">
                <a:extLst>
                  <a:ext uri="{FF2B5EF4-FFF2-40B4-BE49-F238E27FC236}">
                    <a16:creationId xmlns:a16="http://schemas.microsoft.com/office/drawing/2014/main" id="{AADCEFF8-47A7-3E4F-BF15-DAEE1814025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103313" y="417513"/>
                <a:ext cx="307975" cy="487363"/>
              </a:xfrm>
              <a:custGeom>
                <a:avLst/>
                <a:gdLst>
                  <a:gd name="T0" fmla="*/ 34 w 82"/>
                  <a:gd name="T1" fmla="*/ 0 h 128"/>
                  <a:gd name="T2" fmla="*/ 68 w 82"/>
                  <a:gd name="T3" fmla="*/ 8 h 128"/>
                  <a:gd name="T4" fmla="*/ 82 w 82"/>
                  <a:gd name="T5" fmla="*/ 39 h 128"/>
                  <a:gd name="T6" fmla="*/ 69 w 82"/>
                  <a:gd name="T7" fmla="*/ 69 h 128"/>
                  <a:gd name="T8" fmla="*/ 35 w 82"/>
                  <a:gd name="T9" fmla="*/ 78 h 128"/>
                  <a:gd name="T10" fmla="*/ 14 w 82"/>
                  <a:gd name="T11" fmla="*/ 78 h 128"/>
                  <a:gd name="T12" fmla="*/ 14 w 82"/>
                  <a:gd name="T13" fmla="*/ 128 h 128"/>
                  <a:gd name="T14" fmla="*/ 0 w 82"/>
                  <a:gd name="T15" fmla="*/ 128 h 128"/>
                  <a:gd name="T16" fmla="*/ 0 w 82"/>
                  <a:gd name="T17" fmla="*/ 0 h 128"/>
                  <a:gd name="T18" fmla="*/ 34 w 82"/>
                  <a:gd name="T19" fmla="*/ 0 h 128"/>
                  <a:gd name="T20" fmla="*/ 14 w 82"/>
                  <a:gd name="T21" fmla="*/ 65 h 128"/>
                  <a:gd name="T22" fmla="*/ 35 w 82"/>
                  <a:gd name="T23" fmla="*/ 65 h 128"/>
                  <a:gd name="T24" fmla="*/ 59 w 82"/>
                  <a:gd name="T25" fmla="*/ 60 h 128"/>
                  <a:gd name="T26" fmla="*/ 68 w 82"/>
                  <a:gd name="T27" fmla="*/ 39 h 128"/>
                  <a:gd name="T28" fmla="*/ 58 w 82"/>
                  <a:gd name="T29" fmla="*/ 18 h 128"/>
                  <a:gd name="T30" fmla="*/ 34 w 82"/>
                  <a:gd name="T31" fmla="*/ 13 h 128"/>
                  <a:gd name="T32" fmla="*/ 14 w 82"/>
                  <a:gd name="T33" fmla="*/ 13 h 128"/>
                  <a:gd name="T34" fmla="*/ 14 w 82"/>
                  <a:gd name="T35" fmla="*/ 65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82" h="128">
                    <a:moveTo>
                      <a:pt x="34" y="0"/>
                    </a:moveTo>
                    <a:cubicBezTo>
                      <a:pt x="52" y="0"/>
                      <a:pt x="60" y="2"/>
                      <a:pt x="68" y="8"/>
                    </a:cubicBezTo>
                    <a:cubicBezTo>
                      <a:pt x="77" y="15"/>
                      <a:pt x="82" y="27"/>
                      <a:pt x="82" y="39"/>
                    </a:cubicBezTo>
                    <a:cubicBezTo>
                      <a:pt x="82" y="51"/>
                      <a:pt x="77" y="63"/>
                      <a:pt x="69" y="69"/>
                    </a:cubicBezTo>
                    <a:cubicBezTo>
                      <a:pt x="60" y="76"/>
                      <a:pt x="52" y="78"/>
                      <a:pt x="35" y="78"/>
                    </a:cubicBezTo>
                    <a:cubicBezTo>
                      <a:pt x="14" y="78"/>
                      <a:pt x="14" y="78"/>
                      <a:pt x="14" y="78"/>
                    </a:cubicBezTo>
                    <a:cubicBezTo>
                      <a:pt x="14" y="128"/>
                      <a:pt x="14" y="128"/>
                      <a:pt x="14" y="128"/>
                    </a:cubicBezTo>
                    <a:cubicBezTo>
                      <a:pt x="0" y="128"/>
                      <a:pt x="0" y="128"/>
                      <a:pt x="0" y="128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34" y="0"/>
                    </a:lnTo>
                    <a:close/>
                    <a:moveTo>
                      <a:pt x="14" y="65"/>
                    </a:moveTo>
                    <a:cubicBezTo>
                      <a:pt x="35" y="65"/>
                      <a:pt x="35" y="65"/>
                      <a:pt x="35" y="65"/>
                    </a:cubicBezTo>
                    <a:cubicBezTo>
                      <a:pt x="46" y="65"/>
                      <a:pt x="52" y="64"/>
                      <a:pt x="59" y="60"/>
                    </a:cubicBezTo>
                    <a:cubicBezTo>
                      <a:pt x="64" y="56"/>
                      <a:pt x="68" y="48"/>
                      <a:pt x="68" y="39"/>
                    </a:cubicBezTo>
                    <a:cubicBezTo>
                      <a:pt x="68" y="30"/>
                      <a:pt x="64" y="22"/>
                      <a:pt x="58" y="18"/>
                    </a:cubicBezTo>
                    <a:cubicBezTo>
                      <a:pt x="52" y="14"/>
                      <a:pt x="45" y="13"/>
                      <a:pt x="34" y="13"/>
                    </a:cubicBezTo>
                    <a:cubicBezTo>
                      <a:pt x="14" y="13"/>
                      <a:pt x="14" y="13"/>
                      <a:pt x="14" y="13"/>
                    </a:cubicBezTo>
                    <a:lnTo>
                      <a:pt x="14" y="6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" name="Freeform 58">
                <a:extLst>
                  <a:ext uri="{FF2B5EF4-FFF2-40B4-BE49-F238E27FC236}">
                    <a16:creationId xmlns:a16="http://schemas.microsoft.com/office/drawing/2014/main" id="{E7C64CE7-16C9-CE46-9425-8316F835A12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66850" y="417513"/>
                <a:ext cx="236538" cy="487363"/>
              </a:xfrm>
              <a:custGeom>
                <a:avLst/>
                <a:gdLst>
                  <a:gd name="T0" fmla="*/ 0 w 149"/>
                  <a:gd name="T1" fmla="*/ 0 h 307"/>
                  <a:gd name="T2" fmla="*/ 33 w 149"/>
                  <a:gd name="T3" fmla="*/ 0 h 307"/>
                  <a:gd name="T4" fmla="*/ 33 w 149"/>
                  <a:gd name="T5" fmla="*/ 276 h 307"/>
                  <a:gd name="T6" fmla="*/ 149 w 149"/>
                  <a:gd name="T7" fmla="*/ 276 h 307"/>
                  <a:gd name="T8" fmla="*/ 149 w 149"/>
                  <a:gd name="T9" fmla="*/ 307 h 307"/>
                  <a:gd name="T10" fmla="*/ 0 w 149"/>
                  <a:gd name="T11" fmla="*/ 307 h 307"/>
                  <a:gd name="T12" fmla="*/ 0 w 149"/>
                  <a:gd name="T13" fmla="*/ 0 h 3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9" h="307">
                    <a:moveTo>
                      <a:pt x="0" y="0"/>
                    </a:moveTo>
                    <a:lnTo>
                      <a:pt x="33" y="0"/>
                    </a:lnTo>
                    <a:lnTo>
                      <a:pt x="33" y="276"/>
                    </a:lnTo>
                    <a:lnTo>
                      <a:pt x="149" y="276"/>
                    </a:lnTo>
                    <a:lnTo>
                      <a:pt x="149" y="307"/>
                    </a:lnTo>
                    <a:lnTo>
                      <a:pt x="0" y="307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" name="Freeform 59">
                <a:extLst>
                  <a:ext uri="{FF2B5EF4-FFF2-40B4-BE49-F238E27FC236}">
                    <a16:creationId xmlns:a16="http://schemas.microsoft.com/office/drawing/2014/main" id="{1DFF4515-39BB-8840-B374-C218927ADA5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43150" y="417513"/>
                <a:ext cx="327025" cy="487363"/>
              </a:xfrm>
              <a:custGeom>
                <a:avLst/>
                <a:gdLst>
                  <a:gd name="T0" fmla="*/ 0 w 87"/>
                  <a:gd name="T1" fmla="*/ 0 h 128"/>
                  <a:gd name="T2" fmla="*/ 34 w 87"/>
                  <a:gd name="T3" fmla="*/ 0 h 128"/>
                  <a:gd name="T4" fmla="*/ 70 w 87"/>
                  <a:gd name="T5" fmla="*/ 7 h 128"/>
                  <a:gd name="T6" fmla="*/ 87 w 87"/>
                  <a:gd name="T7" fmla="*/ 41 h 128"/>
                  <a:gd name="T8" fmla="*/ 79 w 87"/>
                  <a:gd name="T9" fmla="*/ 66 h 128"/>
                  <a:gd name="T10" fmla="*/ 51 w 87"/>
                  <a:gd name="T11" fmla="*/ 80 h 128"/>
                  <a:gd name="T12" fmla="*/ 83 w 87"/>
                  <a:gd name="T13" fmla="*/ 128 h 128"/>
                  <a:gd name="T14" fmla="*/ 67 w 87"/>
                  <a:gd name="T15" fmla="*/ 128 h 128"/>
                  <a:gd name="T16" fmla="*/ 31 w 87"/>
                  <a:gd name="T17" fmla="*/ 72 h 128"/>
                  <a:gd name="T18" fmla="*/ 35 w 87"/>
                  <a:gd name="T19" fmla="*/ 72 h 128"/>
                  <a:gd name="T20" fmla="*/ 63 w 87"/>
                  <a:gd name="T21" fmla="*/ 66 h 128"/>
                  <a:gd name="T22" fmla="*/ 73 w 87"/>
                  <a:gd name="T23" fmla="*/ 42 h 128"/>
                  <a:gd name="T24" fmla="*/ 61 w 87"/>
                  <a:gd name="T25" fmla="*/ 17 h 128"/>
                  <a:gd name="T26" fmla="*/ 35 w 87"/>
                  <a:gd name="T27" fmla="*/ 13 h 128"/>
                  <a:gd name="T28" fmla="*/ 15 w 87"/>
                  <a:gd name="T29" fmla="*/ 13 h 128"/>
                  <a:gd name="T30" fmla="*/ 15 w 87"/>
                  <a:gd name="T31" fmla="*/ 128 h 128"/>
                  <a:gd name="T32" fmla="*/ 0 w 87"/>
                  <a:gd name="T33" fmla="*/ 128 h 128"/>
                  <a:gd name="T34" fmla="*/ 0 w 87"/>
                  <a:gd name="T35" fmla="*/ 0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87" h="128">
                    <a:moveTo>
                      <a:pt x="0" y="0"/>
                    </a:moveTo>
                    <a:cubicBezTo>
                      <a:pt x="34" y="0"/>
                      <a:pt x="34" y="0"/>
                      <a:pt x="34" y="0"/>
                    </a:cubicBezTo>
                    <a:cubicBezTo>
                      <a:pt x="54" y="0"/>
                      <a:pt x="63" y="2"/>
                      <a:pt x="70" y="7"/>
                    </a:cubicBezTo>
                    <a:cubicBezTo>
                      <a:pt x="80" y="13"/>
                      <a:pt x="87" y="27"/>
                      <a:pt x="87" y="41"/>
                    </a:cubicBezTo>
                    <a:cubicBezTo>
                      <a:pt x="87" y="50"/>
                      <a:pt x="85" y="59"/>
                      <a:pt x="79" y="66"/>
                    </a:cubicBezTo>
                    <a:cubicBezTo>
                      <a:pt x="72" y="77"/>
                      <a:pt x="63" y="79"/>
                      <a:pt x="51" y="80"/>
                    </a:cubicBezTo>
                    <a:cubicBezTo>
                      <a:pt x="83" y="128"/>
                      <a:pt x="83" y="128"/>
                      <a:pt x="83" y="128"/>
                    </a:cubicBezTo>
                    <a:cubicBezTo>
                      <a:pt x="67" y="128"/>
                      <a:pt x="67" y="128"/>
                      <a:pt x="67" y="128"/>
                    </a:cubicBezTo>
                    <a:cubicBezTo>
                      <a:pt x="31" y="72"/>
                      <a:pt x="31" y="72"/>
                      <a:pt x="31" y="72"/>
                    </a:cubicBezTo>
                    <a:cubicBezTo>
                      <a:pt x="35" y="72"/>
                      <a:pt x="35" y="72"/>
                      <a:pt x="35" y="72"/>
                    </a:cubicBezTo>
                    <a:cubicBezTo>
                      <a:pt x="44" y="72"/>
                      <a:pt x="57" y="72"/>
                      <a:pt x="63" y="66"/>
                    </a:cubicBezTo>
                    <a:cubicBezTo>
                      <a:pt x="70" y="59"/>
                      <a:pt x="73" y="51"/>
                      <a:pt x="73" y="42"/>
                    </a:cubicBezTo>
                    <a:cubicBezTo>
                      <a:pt x="73" y="33"/>
                      <a:pt x="69" y="23"/>
                      <a:pt x="61" y="17"/>
                    </a:cubicBezTo>
                    <a:cubicBezTo>
                      <a:pt x="54" y="13"/>
                      <a:pt x="46" y="13"/>
                      <a:pt x="35" y="13"/>
                    </a:cubicBezTo>
                    <a:cubicBezTo>
                      <a:pt x="15" y="13"/>
                      <a:pt x="15" y="13"/>
                      <a:pt x="15" y="13"/>
                    </a:cubicBezTo>
                    <a:cubicBezTo>
                      <a:pt x="15" y="128"/>
                      <a:pt x="15" y="128"/>
                      <a:pt x="15" y="128"/>
                    </a:cubicBezTo>
                    <a:cubicBezTo>
                      <a:pt x="0" y="128"/>
                      <a:pt x="0" y="128"/>
                      <a:pt x="0" y="128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" name="Freeform 60">
                <a:extLst>
                  <a:ext uri="{FF2B5EF4-FFF2-40B4-BE49-F238E27FC236}">
                    <a16:creationId xmlns:a16="http://schemas.microsoft.com/office/drawing/2014/main" id="{2234A9B2-5A55-DD4B-B9C0-42744AB2EC3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22563" y="417513"/>
                <a:ext cx="265113" cy="487363"/>
              </a:xfrm>
              <a:custGeom>
                <a:avLst/>
                <a:gdLst>
                  <a:gd name="T0" fmla="*/ 0 w 167"/>
                  <a:gd name="T1" fmla="*/ 0 h 307"/>
                  <a:gd name="T2" fmla="*/ 167 w 167"/>
                  <a:gd name="T3" fmla="*/ 0 h 307"/>
                  <a:gd name="T4" fmla="*/ 167 w 167"/>
                  <a:gd name="T5" fmla="*/ 31 h 307"/>
                  <a:gd name="T6" fmla="*/ 35 w 167"/>
                  <a:gd name="T7" fmla="*/ 31 h 307"/>
                  <a:gd name="T8" fmla="*/ 35 w 167"/>
                  <a:gd name="T9" fmla="*/ 137 h 307"/>
                  <a:gd name="T10" fmla="*/ 167 w 167"/>
                  <a:gd name="T11" fmla="*/ 137 h 307"/>
                  <a:gd name="T12" fmla="*/ 167 w 167"/>
                  <a:gd name="T13" fmla="*/ 168 h 307"/>
                  <a:gd name="T14" fmla="*/ 35 w 167"/>
                  <a:gd name="T15" fmla="*/ 168 h 307"/>
                  <a:gd name="T16" fmla="*/ 35 w 167"/>
                  <a:gd name="T17" fmla="*/ 276 h 307"/>
                  <a:gd name="T18" fmla="*/ 167 w 167"/>
                  <a:gd name="T19" fmla="*/ 276 h 307"/>
                  <a:gd name="T20" fmla="*/ 167 w 167"/>
                  <a:gd name="T21" fmla="*/ 307 h 307"/>
                  <a:gd name="T22" fmla="*/ 0 w 167"/>
                  <a:gd name="T23" fmla="*/ 307 h 307"/>
                  <a:gd name="T24" fmla="*/ 0 w 167"/>
                  <a:gd name="T25" fmla="*/ 0 h 3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67" h="307">
                    <a:moveTo>
                      <a:pt x="0" y="0"/>
                    </a:moveTo>
                    <a:lnTo>
                      <a:pt x="167" y="0"/>
                    </a:lnTo>
                    <a:lnTo>
                      <a:pt x="167" y="31"/>
                    </a:lnTo>
                    <a:lnTo>
                      <a:pt x="35" y="31"/>
                    </a:lnTo>
                    <a:lnTo>
                      <a:pt x="35" y="137"/>
                    </a:lnTo>
                    <a:lnTo>
                      <a:pt x="167" y="137"/>
                    </a:lnTo>
                    <a:lnTo>
                      <a:pt x="167" y="168"/>
                    </a:lnTo>
                    <a:lnTo>
                      <a:pt x="35" y="168"/>
                    </a:lnTo>
                    <a:lnTo>
                      <a:pt x="35" y="276"/>
                    </a:lnTo>
                    <a:lnTo>
                      <a:pt x="167" y="276"/>
                    </a:lnTo>
                    <a:lnTo>
                      <a:pt x="167" y="307"/>
                    </a:lnTo>
                    <a:lnTo>
                      <a:pt x="0" y="307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3" name="Freeform 61">
                <a:extLst>
                  <a:ext uri="{FF2B5EF4-FFF2-40B4-BE49-F238E27FC236}">
                    <a16:creationId xmlns:a16="http://schemas.microsoft.com/office/drawing/2014/main" id="{CE62E40D-62A1-024F-A37F-18B33C4F894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28788" y="371475"/>
                <a:ext cx="561975" cy="571500"/>
              </a:xfrm>
              <a:custGeom>
                <a:avLst/>
                <a:gdLst>
                  <a:gd name="T0" fmla="*/ 75 w 150"/>
                  <a:gd name="T1" fmla="*/ 0 h 150"/>
                  <a:gd name="T2" fmla="*/ 71 w 150"/>
                  <a:gd name="T3" fmla="*/ 1 h 150"/>
                  <a:gd name="T4" fmla="*/ 134 w 150"/>
                  <a:gd name="T5" fmla="*/ 67 h 150"/>
                  <a:gd name="T6" fmla="*/ 68 w 150"/>
                  <a:gd name="T7" fmla="*/ 133 h 150"/>
                  <a:gd name="T8" fmla="*/ 1 w 150"/>
                  <a:gd name="T9" fmla="*/ 67 h 150"/>
                  <a:gd name="T10" fmla="*/ 1 w 150"/>
                  <a:gd name="T11" fmla="*/ 63 h 150"/>
                  <a:gd name="T12" fmla="*/ 0 w 150"/>
                  <a:gd name="T13" fmla="*/ 75 h 150"/>
                  <a:gd name="T14" fmla="*/ 75 w 150"/>
                  <a:gd name="T15" fmla="*/ 150 h 150"/>
                  <a:gd name="T16" fmla="*/ 150 w 150"/>
                  <a:gd name="T17" fmla="*/ 75 h 150"/>
                  <a:gd name="T18" fmla="*/ 75 w 150"/>
                  <a:gd name="T19" fmla="*/ 0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0" h="150">
                    <a:moveTo>
                      <a:pt x="75" y="0"/>
                    </a:moveTo>
                    <a:cubicBezTo>
                      <a:pt x="74" y="0"/>
                      <a:pt x="72" y="0"/>
                      <a:pt x="71" y="1"/>
                    </a:cubicBezTo>
                    <a:cubicBezTo>
                      <a:pt x="106" y="2"/>
                      <a:pt x="134" y="31"/>
                      <a:pt x="134" y="67"/>
                    </a:cubicBezTo>
                    <a:cubicBezTo>
                      <a:pt x="134" y="103"/>
                      <a:pt x="104" y="133"/>
                      <a:pt x="68" y="133"/>
                    </a:cubicBezTo>
                    <a:cubicBezTo>
                      <a:pt x="31" y="133"/>
                      <a:pt x="1" y="103"/>
                      <a:pt x="1" y="67"/>
                    </a:cubicBezTo>
                    <a:cubicBezTo>
                      <a:pt x="1" y="66"/>
                      <a:pt x="1" y="64"/>
                      <a:pt x="1" y="63"/>
                    </a:cubicBezTo>
                    <a:cubicBezTo>
                      <a:pt x="1" y="67"/>
                      <a:pt x="0" y="71"/>
                      <a:pt x="0" y="75"/>
                    </a:cubicBezTo>
                    <a:cubicBezTo>
                      <a:pt x="0" y="116"/>
                      <a:pt x="34" y="150"/>
                      <a:pt x="75" y="150"/>
                    </a:cubicBezTo>
                    <a:cubicBezTo>
                      <a:pt x="116" y="150"/>
                      <a:pt x="150" y="116"/>
                      <a:pt x="150" y="75"/>
                    </a:cubicBezTo>
                    <a:cubicBezTo>
                      <a:pt x="150" y="34"/>
                      <a:pt x="116" y="0"/>
                      <a:pt x="7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24" name="Group 23">
              <a:extLst>
                <a:ext uri="{FF2B5EF4-FFF2-40B4-BE49-F238E27FC236}">
                  <a16:creationId xmlns:a16="http://schemas.microsoft.com/office/drawing/2014/main" id="{A4B01B74-C5AF-9349-8F2B-98EB2597B244}"/>
                </a:ext>
              </a:extLst>
            </p:cNvPr>
            <p:cNvGrpSpPr/>
            <p:nvPr userDrawn="1"/>
          </p:nvGrpSpPr>
          <p:grpSpPr>
            <a:xfrm>
              <a:off x="1638301" y="3148076"/>
              <a:ext cx="3829751" cy="451649"/>
              <a:chOff x="3151188" y="2668588"/>
              <a:chExt cx="4267200" cy="503238"/>
            </a:xfrm>
            <a:solidFill>
              <a:schemeClr val="bg1"/>
            </a:solidFill>
          </p:grpSpPr>
          <p:sp>
            <p:nvSpPr>
              <p:cNvPr id="25" name="Freeform 107">
                <a:extLst>
                  <a:ext uri="{FF2B5EF4-FFF2-40B4-BE49-F238E27FC236}">
                    <a16:creationId xmlns:a16="http://schemas.microsoft.com/office/drawing/2014/main" id="{76269D8F-4099-1643-9C8A-FBF179833A5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51188" y="2676526"/>
                <a:ext cx="504825" cy="487363"/>
              </a:xfrm>
              <a:custGeom>
                <a:avLst/>
                <a:gdLst>
                  <a:gd name="T0" fmla="*/ 0 w 318"/>
                  <a:gd name="T1" fmla="*/ 307 h 307"/>
                  <a:gd name="T2" fmla="*/ 0 w 318"/>
                  <a:gd name="T3" fmla="*/ 0 h 307"/>
                  <a:gd name="T4" fmla="*/ 47 w 318"/>
                  <a:gd name="T5" fmla="*/ 0 h 307"/>
                  <a:gd name="T6" fmla="*/ 158 w 318"/>
                  <a:gd name="T7" fmla="*/ 259 h 307"/>
                  <a:gd name="T8" fmla="*/ 268 w 318"/>
                  <a:gd name="T9" fmla="*/ 0 h 307"/>
                  <a:gd name="T10" fmla="*/ 318 w 318"/>
                  <a:gd name="T11" fmla="*/ 0 h 307"/>
                  <a:gd name="T12" fmla="*/ 318 w 318"/>
                  <a:gd name="T13" fmla="*/ 307 h 307"/>
                  <a:gd name="T14" fmla="*/ 285 w 318"/>
                  <a:gd name="T15" fmla="*/ 307 h 307"/>
                  <a:gd name="T16" fmla="*/ 285 w 318"/>
                  <a:gd name="T17" fmla="*/ 33 h 307"/>
                  <a:gd name="T18" fmla="*/ 169 w 318"/>
                  <a:gd name="T19" fmla="*/ 307 h 307"/>
                  <a:gd name="T20" fmla="*/ 148 w 318"/>
                  <a:gd name="T21" fmla="*/ 307 h 307"/>
                  <a:gd name="T22" fmla="*/ 30 w 318"/>
                  <a:gd name="T23" fmla="*/ 33 h 307"/>
                  <a:gd name="T24" fmla="*/ 30 w 318"/>
                  <a:gd name="T25" fmla="*/ 307 h 307"/>
                  <a:gd name="T26" fmla="*/ 0 w 318"/>
                  <a:gd name="T27" fmla="*/ 307 h 3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18" h="307">
                    <a:moveTo>
                      <a:pt x="0" y="307"/>
                    </a:moveTo>
                    <a:lnTo>
                      <a:pt x="0" y="0"/>
                    </a:lnTo>
                    <a:lnTo>
                      <a:pt x="47" y="0"/>
                    </a:lnTo>
                    <a:lnTo>
                      <a:pt x="158" y="259"/>
                    </a:lnTo>
                    <a:lnTo>
                      <a:pt x="268" y="0"/>
                    </a:lnTo>
                    <a:lnTo>
                      <a:pt x="318" y="0"/>
                    </a:lnTo>
                    <a:lnTo>
                      <a:pt x="318" y="307"/>
                    </a:lnTo>
                    <a:lnTo>
                      <a:pt x="285" y="307"/>
                    </a:lnTo>
                    <a:lnTo>
                      <a:pt x="285" y="33"/>
                    </a:lnTo>
                    <a:lnTo>
                      <a:pt x="169" y="307"/>
                    </a:lnTo>
                    <a:lnTo>
                      <a:pt x="148" y="307"/>
                    </a:lnTo>
                    <a:lnTo>
                      <a:pt x="30" y="33"/>
                    </a:lnTo>
                    <a:lnTo>
                      <a:pt x="30" y="307"/>
                    </a:lnTo>
                    <a:lnTo>
                      <a:pt x="0" y="30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6" name="Freeform 108">
                <a:extLst>
                  <a:ext uri="{FF2B5EF4-FFF2-40B4-BE49-F238E27FC236}">
                    <a16:creationId xmlns:a16="http://schemas.microsoft.com/office/drawing/2014/main" id="{210F2340-54CC-4C40-9020-CF737986A11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727450" y="2668588"/>
                <a:ext cx="496888" cy="503238"/>
              </a:xfrm>
              <a:custGeom>
                <a:avLst/>
                <a:gdLst>
                  <a:gd name="T0" fmla="*/ 0 w 133"/>
                  <a:gd name="T1" fmla="*/ 67 h 132"/>
                  <a:gd name="T2" fmla="*/ 67 w 133"/>
                  <a:gd name="T3" fmla="*/ 0 h 132"/>
                  <a:gd name="T4" fmla="*/ 133 w 133"/>
                  <a:gd name="T5" fmla="*/ 66 h 132"/>
                  <a:gd name="T6" fmla="*/ 67 w 133"/>
                  <a:gd name="T7" fmla="*/ 132 h 132"/>
                  <a:gd name="T8" fmla="*/ 0 w 133"/>
                  <a:gd name="T9" fmla="*/ 67 h 132"/>
                  <a:gd name="T10" fmla="*/ 14 w 133"/>
                  <a:gd name="T11" fmla="*/ 66 h 132"/>
                  <a:gd name="T12" fmla="*/ 67 w 133"/>
                  <a:gd name="T13" fmla="*/ 120 h 132"/>
                  <a:gd name="T14" fmla="*/ 119 w 133"/>
                  <a:gd name="T15" fmla="*/ 66 h 132"/>
                  <a:gd name="T16" fmla="*/ 67 w 133"/>
                  <a:gd name="T17" fmla="*/ 13 h 132"/>
                  <a:gd name="T18" fmla="*/ 14 w 133"/>
                  <a:gd name="T19" fmla="*/ 66 h 1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33" h="132">
                    <a:moveTo>
                      <a:pt x="0" y="67"/>
                    </a:moveTo>
                    <a:cubicBezTo>
                      <a:pt x="0" y="27"/>
                      <a:pt x="31" y="0"/>
                      <a:pt x="67" y="0"/>
                    </a:cubicBezTo>
                    <a:cubicBezTo>
                      <a:pt x="104" y="0"/>
                      <a:pt x="133" y="29"/>
                      <a:pt x="133" y="66"/>
                    </a:cubicBezTo>
                    <a:cubicBezTo>
                      <a:pt x="133" y="104"/>
                      <a:pt x="104" y="132"/>
                      <a:pt x="67" y="132"/>
                    </a:cubicBezTo>
                    <a:cubicBezTo>
                      <a:pt x="29" y="132"/>
                      <a:pt x="0" y="103"/>
                      <a:pt x="0" y="67"/>
                    </a:cubicBezTo>
                    <a:close/>
                    <a:moveTo>
                      <a:pt x="14" y="66"/>
                    </a:moveTo>
                    <a:cubicBezTo>
                      <a:pt x="14" y="96"/>
                      <a:pt x="37" y="120"/>
                      <a:pt x="67" y="120"/>
                    </a:cubicBezTo>
                    <a:cubicBezTo>
                      <a:pt x="97" y="120"/>
                      <a:pt x="119" y="95"/>
                      <a:pt x="119" y="66"/>
                    </a:cubicBezTo>
                    <a:cubicBezTo>
                      <a:pt x="119" y="37"/>
                      <a:pt x="97" y="13"/>
                      <a:pt x="67" y="13"/>
                    </a:cubicBezTo>
                    <a:cubicBezTo>
                      <a:pt x="37" y="13"/>
                      <a:pt x="14" y="36"/>
                      <a:pt x="14" y="6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7" name="Freeform 109">
                <a:extLst>
                  <a:ext uri="{FF2B5EF4-FFF2-40B4-BE49-F238E27FC236}">
                    <a16:creationId xmlns:a16="http://schemas.microsoft.com/office/drawing/2014/main" id="{B9615047-AB39-AF44-9F9D-22301010E19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276725" y="2668588"/>
                <a:ext cx="498475" cy="503238"/>
              </a:xfrm>
              <a:custGeom>
                <a:avLst/>
                <a:gdLst>
                  <a:gd name="T0" fmla="*/ 0 w 133"/>
                  <a:gd name="T1" fmla="*/ 67 h 132"/>
                  <a:gd name="T2" fmla="*/ 67 w 133"/>
                  <a:gd name="T3" fmla="*/ 0 h 132"/>
                  <a:gd name="T4" fmla="*/ 133 w 133"/>
                  <a:gd name="T5" fmla="*/ 66 h 132"/>
                  <a:gd name="T6" fmla="*/ 67 w 133"/>
                  <a:gd name="T7" fmla="*/ 132 h 132"/>
                  <a:gd name="T8" fmla="*/ 0 w 133"/>
                  <a:gd name="T9" fmla="*/ 67 h 132"/>
                  <a:gd name="T10" fmla="*/ 14 w 133"/>
                  <a:gd name="T11" fmla="*/ 66 h 132"/>
                  <a:gd name="T12" fmla="*/ 67 w 133"/>
                  <a:gd name="T13" fmla="*/ 120 h 132"/>
                  <a:gd name="T14" fmla="*/ 119 w 133"/>
                  <a:gd name="T15" fmla="*/ 66 h 132"/>
                  <a:gd name="T16" fmla="*/ 67 w 133"/>
                  <a:gd name="T17" fmla="*/ 13 h 132"/>
                  <a:gd name="T18" fmla="*/ 14 w 133"/>
                  <a:gd name="T19" fmla="*/ 66 h 1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33" h="132">
                    <a:moveTo>
                      <a:pt x="0" y="67"/>
                    </a:moveTo>
                    <a:cubicBezTo>
                      <a:pt x="0" y="27"/>
                      <a:pt x="30" y="0"/>
                      <a:pt x="67" y="0"/>
                    </a:cubicBezTo>
                    <a:cubicBezTo>
                      <a:pt x="104" y="0"/>
                      <a:pt x="133" y="29"/>
                      <a:pt x="133" y="66"/>
                    </a:cubicBezTo>
                    <a:cubicBezTo>
                      <a:pt x="133" y="104"/>
                      <a:pt x="104" y="132"/>
                      <a:pt x="67" y="132"/>
                    </a:cubicBezTo>
                    <a:cubicBezTo>
                      <a:pt x="29" y="132"/>
                      <a:pt x="0" y="103"/>
                      <a:pt x="0" y="67"/>
                    </a:cubicBezTo>
                    <a:close/>
                    <a:moveTo>
                      <a:pt x="14" y="66"/>
                    </a:moveTo>
                    <a:cubicBezTo>
                      <a:pt x="14" y="96"/>
                      <a:pt x="37" y="120"/>
                      <a:pt x="67" y="120"/>
                    </a:cubicBezTo>
                    <a:cubicBezTo>
                      <a:pt x="97" y="120"/>
                      <a:pt x="119" y="95"/>
                      <a:pt x="119" y="66"/>
                    </a:cubicBezTo>
                    <a:cubicBezTo>
                      <a:pt x="119" y="37"/>
                      <a:pt x="97" y="13"/>
                      <a:pt x="67" y="13"/>
                    </a:cubicBezTo>
                    <a:cubicBezTo>
                      <a:pt x="37" y="13"/>
                      <a:pt x="14" y="36"/>
                      <a:pt x="14" y="6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8" name="Freeform 110">
                <a:extLst>
                  <a:ext uri="{FF2B5EF4-FFF2-40B4-BE49-F238E27FC236}">
                    <a16:creationId xmlns:a16="http://schemas.microsoft.com/office/drawing/2014/main" id="{E5294D4A-B514-7146-BB43-8299E3169CD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49813" y="2676526"/>
                <a:ext cx="385763" cy="487363"/>
              </a:xfrm>
              <a:custGeom>
                <a:avLst/>
                <a:gdLst>
                  <a:gd name="T0" fmla="*/ 210 w 243"/>
                  <a:gd name="T1" fmla="*/ 257 h 307"/>
                  <a:gd name="T2" fmla="*/ 210 w 243"/>
                  <a:gd name="T3" fmla="*/ 0 h 307"/>
                  <a:gd name="T4" fmla="*/ 243 w 243"/>
                  <a:gd name="T5" fmla="*/ 0 h 307"/>
                  <a:gd name="T6" fmla="*/ 243 w 243"/>
                  <a:gd name="T7" fmla="*/ 307 h 307"/>
                  <a:gd name="T8" fmla="*/ 210 w 243"/>
                  <a:gd name="T9" fmla="*/ 307 h 307"/>
                  <a:gd name="T10" fmla="*/ 31 w 243"/>
                  <a:gd name="T11" fmla="*/ 48 h 307"/>
                  <a:gd name="T12" fmla="*/ 33 w 243"/>
                  <a:gd name="T13" fmla="*/ 307 h 307"/>
                  <a:gd name="T14" fmla="*/ 0 w 243"/>
                  <a:gd name="T15" fmla="*/ 307 h 307"/>
                  <a:gd name="T16" fmla="*/ 0 w 243"/>
                  <a:gd name="T17" fmla="*/ 0 h 307"/>
                  <a:gd name="T18" fmla="*/ 33 w 243"/>
                  <a:gd name="T19" fmla="*/ 0 h 307"/>
                  <a:gd name="T20" fmla="*/ 210 w 243"/>
                  <a:gd name="T21" fmla="*/ 257 h 3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3" h="307">
                    <a:moveTo>
                      <a:pt x="210" y="257"/>
                    </a:moveTo>
                    <a:lnTo>
                      <a:pt x="210" y="0"/>
                    </a:lnTo>
                    <a:lnTo>
                      <a:pt x="243" y="0"/>
                    </a:lnTo>
                    <a:lnTo>
                      <a:pt x="243" y="307"/>
                    </a:lnTo>
                    <a:lnTo>
                      <a:pt x="210" y="307"/>
                    </a:lnTo>
                    <a:lnTo>
                      <a:pt x="31" y="48"/>
                    </a:lnTo>
                    <a:lnTo>
                      <a:pt x="33" y="307"/>
                    </a:lnTo>
                    <a:lnTo>
                      <a:pt x="0" y="307"/>
                    </a:lnTo>
                    <a:lnTo>
                      <a:pt x="0" y="0"/>
                    </a:lnTo>
                    <a:lnTo>
                      <a:pt x="33" y="0"/>
                    </a:lnTo>
                    <a:lnTo>
                      <a:pt x="210" y="25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9" name="Freeform 111">
                <a:extLst>
                  <a:ext uri="{FF2B5EF4-FFF2-40B4-BE49-F238E27FC236}">
                    <a16:creationId xmlns:a16="http://schemas.microsoft.com/office/drawing/2014/main" id="{F86FC901-B42D-084A-B428-0C43996371F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227763" y="2676526"/>
                <a:ext cx="457200" cy="487363"/>
              </a:xfrm>
              <a:custGeom>
                <a:avLst/>
                <a:gdLst>
                  <a:gd name="T0" fmla="*/ 52 w 288"/>
                  <a:gd name="T1" fmla="*/ 307 h 307"/>
                  <a:gd name="T2" fmla="*/ 0 w 288"/>
                  <a:gd name="T3" fmla="*/ 307 h 307"/>
                  <a:gd name="T4" fmla="*/ 123 w 288"/>
                  <a:gd name="T5" fmla="*/ 0 h 307"/>
                  <a:gd name="T6" fmla="*/ 165 w 288"/>
                  <a:gd name="T7" fmla="*/ 0 h 307"/>
                  <a:gd name="T8" fmla="*/ 288 w 288"/>
                  <a:gd name="T9" fmla="*/ 307 h 307"/>
                  <a:gd name="T10" fmla="*/ 236 w 288"/>
                  <a:gd name="T11" fmla="*/ 307 h 307"/>
                  <a:gd name="T12" fmla="*/ 208 w 288"/>
                  <a:gd name="T13" fmla="*/ 235 h 307"/>
                  <a:gd name="T14" fmla="*/ 78 w 288"/>
                  <a:gd name="T15" fmla="*/ 235 h 307"/>
                  <a:gd name="T16" fmla="*/ 52 w 288"/>
                  <a:gd name="T17" fmla="*/ 307 h 307"/>
                  <a:gd name="T18" fmla="*/ 142 w 288"/>
                  <a:gd name="T19" fmla="*/ 57 h 307"/>
                  <a:gd name="T20" fmla="*/ 92 w 288"/>
                  <a:gd name="T21" fmla="*/ 194 h 307"/>
                  <a:gd name="T22" fmla="*/ 193 w 288"/>
                  <a:gd name="T23" fmla="*/ 194 h 307"/>
                  <a:gd name="T24" fmla="*/ 142 w 288"/>
                  <a:gd name="T25" fmla="*/ 57 h 3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88" h="307">
                    <a:moveTo>
                      <a:pt x="52" y="307"/>
                    </a:moveTo>
                    <a:lnTo>
                      <a:pt x="0" y="307"/>
                    </a:lnTo>
                    <a:lnTo>
                      <a:pt x="123" y="0"/>
                    </a:lnTo>
                    <a:lnTo>
                      <a:pt x="165" y="0"/>
                    </a:lnTo>
                    <a:lnTo>
                      <a:pt x="288" y="307"/>
                    </a:lnTo>
                    <a:lnTo>
                      <a:pt x="236" y="307"/>
                    </a:lnTo>
                    <a:lnTo>
                      <a:pt x="208" y="235"/>
                    </a:lnTo>
                    <a:lnTo>
                      <a:pt x="78" y="235"/>
                    </a:lnTo>
                    <a:lnTo>
                      <a:pt x="52" y="307"/>
                    </a:lnTo>
                    <a:close/>
                    <a:moveTo>
                      <a:pt x="142" y="57"/>
                    </a:moveTo>
                    <a:lnTo>
                      <a:pt x="92" y="194"/>
                    </a:lnTo>
                    <a:lnTo>
                      <a:pt x="193" y="194"/>
                    </a:lnTo>
                    <a:lnTo>
                      <a:pt x="142" y="5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0" name="Freeform 112">
                <a:extLst>
                  <a:ext uri="{FF2B5EF4-FFF2-40B4-BE49-F238E27FC236}">
                    <a16:creationId xmlns:a16="http://schemas.microsoft.com/office/drawing/2014/main" id="{24FFA971-6531-0D4B-8E8B-4B28A435A98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32588" y="2676526"/>
                <a:ext cx="338138" cy="487363"/>
              </a:xfrm>
              <a:custGeom>
                <a:avLst/>
                <a:gdLst>
                  <a:gd name="T0" fmla="*/ 0 w 90"/>
                  <a:gd name="T1" fmla="*/ 0 h 128"/>
                  <a:gd name="T2" fmla="*/ 36 w 90"/>
                  <a:gd name="T3" fmla="*/ 0 h 128"/>
                  <a:gd name="T4" fmla="*/ 73 w 90"/>
                  <a:gd name="T5" fmla="*/ 8 h 128"/>
                  <a:gd name="T6" fmla="*/ 90 w 90"/>
                  <a:gd name="T7" fmla="*/ 42 h 128"/>
                  <a:gd name="T8" fmla="*/ 83 w 90"/>
                  <a:gd name="T9" fmla="*/ 66 h 128"/>
                  <a:gd name="T10" fmla="*/ 58 w 90"/>
                  <a:gd name="T11" fmla="*/ 80 h 128"/>
                  <a:gd name="T12" fmla="*/ 88 w 90"/>
                  <a:gd name="T13" fmla="*/ 128 h 128"/>
                  <a:gd name="T14" fmla="*/ 67 w 90"/>
                  <a:gd name="T15" fmla="*/ 128 h 128"/>
                  <a:gd name="T16" fmla="*/ 32 w 90"/>
                  <a:gd name="T17" fmla="*/ 70 h 128"/>
                  <a:gd name="T18" fmla="*/ 36 w 90"/>
                  <a:gd name="T19" fmla="*/ 70 h 128"/>
                  <a:gd name="T20" fmla="*/ 62 w 90"/>
                  <a:gd name="T21" fmla="*/ 65 h 128"/>
                  <a:gd name="T22" fmla="*/ 70 w 90"/>
                  <a:gd name="T23" fmla="*/ 44 h 128"/>
                  <a:gd name="T24" fmla="*/ 59 w 90"/>
                  <a:gd name="T25" fmla="*/ 22 h 128"/>
                  <a:gd name="T26" fmla="*/ 38 w 90"/>
                  <a:gd name="T27" fmla="*/ 18 h 128"/>
                  <a:gd name="T28" fmla="*/ 20 w 90"/>
                  <a:gd name="T29" fmla="*/ 18 h 128"/>
                  <a:gd name="T30" fmla="*/ 20 w 90"/>
                  <a:gd name="T31" fmla="*/ 128 h 128"/>
                  <a:gd name="T32" fmla="*/ 0 w 90"/>
                  <a:gd name="T33" fmla="*/ 128 h 128"/>
                  <a:gd name="T34" fmla="*/ 0 w 90"/>
                  <a:gd name="T35" fmla="*/ 0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90" h="128">
                    <a:moveTo>
                      <a:pt x="0" y="0"/>
                    </a:moveTo>
                    <a:cubicBezTo>
                      <a:pt x="36" y="0"/>
                      <a:pt x="36" y="0"/>
                      <a:pt x="36" y="0"/>
                    </a:cubicBezTo>
                    <a:cubicBezTo>
                      <a:pt x="56" y="0"/>
                      <a:pt x="66" y="3"/>
                      <a:pt x="73" y="8"/>
                    </a:cubicBezTo>
                    <a:cubicBezTo>
                      <a:pt x="84" y="14"/>
                      <a:pt x="90" y="28"/>
                      <a:pt x="90" y="42"/>
                    </a:cubicBezTo>
                    <a:cubicBezTo>
                      <a:pt x="90" y="51"/>
                      <a:pt x="88" y="60"/>
                      <a:pt x="83" y="66"/>
                    </a:cubicBezTo>
                    <a:cubicBezTo>
                      <a:pt x="76" y="76"/>
                      <a:pt x="68" y="79"/>
                      <a:pt x="58" y="80"/>
                    </a:cubicBezTo>
                    <a:cubicBezTo>
                      <a:pt x="88" y="128"/>
                      <a:pt x="88" y="128"/>
                      <a:pt x="88" y="128"/>
                    </a:cubicBezTo>
                    <a:cubicBezTo>
                      <a:pt x="67" y="128"/>
                      <a:pt x="67" y="128"/>
                      <a:pt x="67" y="128"/>
                    </a:cubicBezTo>
                    <a:cubicBezTo>
                      <a:pt x="32" y="70"/>
                      <a:pt x="32" y="70"/>
                      <a:pt x="32" y="70"/>
                    </a:cubicBezTo>
                    <a:cubicBezTo>
                      <a:pt x="36" y="70"/>
                      <a:pt x="36" y="70"/>
                      <a:pt x="36" y="70"/>
                    </a:cubicBezTo>
                    <a:cubicBezTo>
                      <a:pt x="45" y="70"/>
                      <a:pt x="56" y="70"/>
                      <a:pt x="62" y="65"/>
                    </a:cubicBezTo>
                    <a:cubicBezTo>
                      <a:pt x="67" y="59"/>
                      <a:pt x="70" y="52"/>
                      <a:pt x="70" y="44"/>
                    </a:cubicBezTo>
                    <a:cubicBezTo>
                      <a:pt x="70" y="35"/>
                      <a:pt x="66" y="27"/>
                      <a:pt x="59" y="22"/>
                    </a:cubicBezTo>
                    <a:cubicBezTo>
                      <a:pt x="54" y="19"/>
                      <a:pt x="47" y="18"/>
                      <a:pt x="38" y="18"/>
                    </a:cubicBezTo>
                    <a:cubicBezTo>
                      <a:pt x="20" y="18"/>
                      <a:pt x="20" y="18"/>
                      <a:pt x="20" y="18"/>
                    </a:cubicBezTo>
                    <a:cubicBezTo>
                      <a:pt x="20" y="128"/>
                      <a:pt x="20" y="128"/>
                      <a:pt x="20" y="128"/>
                    </a:cubicBezTo>
                    <a:cubicBezTo>
                      <a:pt x="0" y="128"/>
                      <a:pt x="0" y="128"/>
                      <a:pt x="0" y="128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" name="Freeform 113">
                <a:extLst>
                  <a:ext uri="{FF2B5EF4-FFF2-40B4-BE49-F238E27FC236}">
                    <a16:creationId xmlns:a16="http://schemas.microsoft.com/office/drawing/2014/main" id="{BC401283-FA39-8543-8F41-577E559A177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104063" y="2668588"/>
                <a:ext cx="314325" cy="503238"/>
              </a:xfrm>
              <a:custGeom>
                <a:avLst/>
                <a:gdLst>
                  <a:gd name="T0" fmla="*/ 21 w 84"/>
                  <a:gd name="T1" fmla="*/ 92 h 132"/>
                  <a:gd name="T2" fmla="*/ 42 w 84"/>
                  <a:gd name="T3" fmla="*/ 115 h 132"/>
                  <a:gd name="T4" fmla="*/ 63 w 84"/>
                  <a:gd name="T5" fmla="*/ 94 h 132"/>
                  <a:gd name="T6" fmla="*/ 35 w 84"/>
                  <a:gd name="T7" fmla="*/ 71 h 132"/>
                  <a:gd name="T8" fmla="*/ 3 w 84"/>
                  <a:gd name="T9" fmla="*/ 36 h 132"/>
                  <a:gd name="T10" fmla="*/ 43 w 84"/>
                  <a:gd name="T11" fmla="*/ 0 h 132"/>
                  <a:gd name="T12" fmla="*/ 81 w 84"/>
                  <a:gd name="T13" fmla="*/ 35 h 132"/>
                  <a:gd name="T14" fmla="*/ 61 w 84"/>
                  <a:gd name="T15" fmla="*/ 35 h 132"/>
                  <a:gd name="T16" fmla="*/ 42 w 84"/>
                  <a:gd name="T17" fmla="*/ 17 h 132"/>
                  <a:gd name="T18" fmla="*/ 23 w 84"/>
                  <a:gd name="T19" fmla="*/ 35 h 132"/>
                  <a:gd name="T20" fmla="*/ 53 w 84"/>
                  <a:gd name="T21" fmla="*/ 58 h 132"/>
                  <a:gd name="T22" fmla="*/ 84 w 84"/>
                  <a:gd name="T23" fmla="*/ 93 h 132"/>
                  <a:gd name="T24" fmla="*/ 42 w 84"/>
                  <a:gd name="T25" fmla="*/ 132 h 132"/>
                  <a:gd name="T26" fmla="*/ 0 w 84"/>
                  <a:gd name="T27" fmla="*/ 92 h 132"/>
                  <a:gd name="T28" fmla="*/ 21 w 84"/>
                  <a:gd name="T29" fmla="*/ 92 h 1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84" h="132">
                    <a:moveTo>
                      <a:pt x="21" y="92"/>
                    </a:moveTo>
                    <a:cubicBezTo>
                      <a:pt x="22" y="111"/>
                      <a:pt x="36" y="115"/>
                      <a:pt x="42" y="115"/>
                    </a:cubicBezTo>
                    <a:cubicBezTo>
                      <a:pt x="54" y="115"/>
                      <a:pt x="63" y="106"/>
                      <a:pt x="63" y="94"/>
                    </a:cubicBezTo>
                    <a:cubicBezTo>
                      <a:pt x="63" y="80"/>
                      <a:pt x="51" y="77"/>
                      <a:pt x="35" y="71"/>
                    </a:cubicBezTo>
                    <a:cubicBezTo>
                      <a:pt x="25" y="68"/>
                      <a:pt x="3" y="60"/>
                      <a:pt x="3" y="36"/>
                    </a:cubicBezTo>
                    <a:cubicBezTo>
                      <a:pt x="2" y="13"/>
                      <a:pt x="23" y="0"/>
                      <a:pt x="43" y="0"/>
                    </a:cubicBezTo>
                    <a:cubicBezTo>
                      <a:pt x="59" y="0"/>
                      <a:pt x="80" y="8"/>
                      <a:pt x="81" y="35"/>
                    </a:cubicBezTo>
                    <a:cubicBezTo>
                      <a:pt x="61" y="35"/>
                      <a:pt x="61" y="35"/>
                      <a:pt x="61" y="35"/>
                    </a:cubicBezTo>
                    <a:cubicBezTo>
                      <a:pt x="60" y="28"/>
                      <a:pt x="57" y="17"/>
                      <a:pt x="42" y="17"/>
                    </a:cubicBezTo>
                    <a:cubicBezTo>
                      <a:pt x="32" y="17"/>
                      <a:pt x="23" y="24"/>
                      <a:pt x="23" y="35"/>
                    </a:cubicBezTo>
                    <a:cubicBezTo>
                      <a:pt x="23" y="47"/>
                      <a:pt x="32" y="50"/>
                      <a:pt x="53" y="58"/>
                    </a:cubicBezTo>
                    <a:cubicBezTo>
                      <a:pt x="69" y="65"/>
                      <a:pt x="84" y="73"/>
                      <a:pt x="84" y="93"/>
                    </a:cubicBezTo>
                    <a:cubicBezTo>
                      <a:pt x="84" y="114"/>
                      <a:pt x="70" y="132"/>
                      <a:pt x="42" y="132"/>
                    </a:cubicBezTo>
                    <a:cubicBezTo>
                      <a:pt x="17" y="132"/>
                      <a:pt x="1" y="117"/>
                      <a:pt x="0" y="92"/>
                    </a:cubicBezTo>
                    <a:lnTo>
                      <a:pt x="21" y="9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2" name="Freeform 114">
                <a:extLst>
                  <a:ext uri="{FF2B5EF4-FFF2-40B4-BE49-F238E27FC236}">
                    <a16:creationId xmlns:a16="http://schemas.microsoft.com/office/drawing/2014/main" id="{4B0DF274-64FD-8647-8AB2-2EAF5310C38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14950" y="2862263"/>
                <a:ext cx="134938" cy="301625"/>
              </a:xfrm>
              <a:custGeom>
                <a:avLst/>
                <a:gdLst>
                  <a:gd name="T0" fmla="*/ 23 w 85"/>
                  <a:gd name="T1" fmla="*/ 75 h 190"/>
                  <a:gd name="T2" fmla="*/ 0 w 85"/>
                  <a:gd name="T3" fmla="*/ 75 h 190"/>
                  <a:gd name="T4" fmla="*/ 4 w 85"/>
                  <a:gd name="T5" fmla="*/ 48 h 190"/>
                  <a:gd name="T6" fmla="*/ 28 w 85"/>
                  <a:gd name="T7" fmla="*/ 48 h 190"/>
                  <a:gd name="T8" fmla="*/ 37 w 85"/>
                  <a:gd name="T9" fmla="*/ 0 h 190"/>
                  <a:gd name="T10" fmla="*/ 70 w 85"/>
                  <a:gd name="T11" fmla="*/ 0 h 190"/>
                  <a:gd name="T12" fmla="*/ 61 w 85"/>
                  <a:gd name="T13" fmla="*/ 48 h 190"/>
                  <a:gd name="T14" fmla="*/ 85 w 85"/>
                  <a:gd name="T15" fmla="*/ 48 h 190"/>
                  <a:gd name="T16" fmla="*/ 80 w 85"/>
                  <a:gd name="T17" fmla="*/ 75 h 190"/>
                  <a:gd name="T18" fmla="*/ 56 w 85"/>
                  <a:gd name="T19" fmla="*/ 75 h 190"/>
                  <a:gd name="T20" fmla="*/ 35 w 85"/>
                  <a:gd name="T21" fmla="*/ 190 h 190"/>
                  <a:gd name="T22" fmla="*/ 2 w 85"/>
                  <a:gd name="T23" fmla="*/ 190 h 190"/>
                  <a:gd name="T24" fmla="*/ 23 w 85"/>
                  <a:gd name="T25" fmla="*/ 75 h 1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5" h="190">
                    <a:moveTo>
                      <a:pt x="23" y="75"/>
                    </a:moveTo>
                    <a:lnTo>
                      <a:pt x="0" y="75"/>
                    </a:lnTo>
                    <a:lnTo>
                      <a:pt x="4" y="48"/>
                    </a:lnTo>
                    <a:lnTo>
                      <a:pt x="28" y="48"/>
                    </a:lnTo>
                    <a:lnTo>
                      <a:pt x="37" y="0"/>
                    </a:lnTo>
                    <a:lnTo>
                      <a:pt x="70" y="0"/>
                    </a:lnTo>
                    <a:lnTo>
                      <a:pt x="61" y="48"/>
                    </a:lnTo>
                    <a:lnTo>
                      <a:pt x="85" y="48"/>
                    </a:lnTo>
                    <a:lnTo>
                      <a:pt x="80" y="75"/>
                    </a:lnTo>
                    <a:lnTo>
                      <a:pt x="56" y="75"/>
                    </a:lnTo>
                    <a:lnTo>
                      <a:pt x="35" y="190"/>
                    </a:lnTo>
                    <a:lnTo>
                      <a:pt x="2" y="190"/>
                    </a:lnTo>
                    <a:lnTo>
                      <a:pt x="23" y="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3" name="Freeform 115">
                <a:extLst>
                  <a:ext uri="{FF2B5EF4-FFF2-40B4-BE49-F238E27FC236}">
                    <a16:creationId xmlns:a16="http://schemas.microsoft.com/office/drawing/2014/main" id="{341223DE-D0A8-F847-B155-ECCF8F88711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70550" y="2676526"/>
                <a:ext cx="504825" cy="487363"/>
              </a:xfrm>
              <a:custGeom>
                <a:avLst/>
                <a:gdLst>
                  <a:gd name="T0" fmla="*/ 135 w 135"/>
                  <a:gd name="T1" fmla="*/ 128 h 128"/>
                  <a:gd name="T2" fmla="*/ 135 w 135"/>
                  <a:gd name="T3" fmla="*/ 0 h 128"/>
                  <a:gd name="T4" fmla="*/ 107 w 135"/>
                  <a:gd name="T5" fmla="*/ 0 h 128"/>
                  <a:gd name="T6" fmla="*/ 68 w 135"/>
                  <a:gd name="T7" fmla="*/ 99 h 128"/>
                  <a:gd name="T8" fmla="*/ 28 w 135"/>
                  <a:gd name="T9" fmla="*/ 1 h 128"/>
                  <a:gd name="T10" fmla="*/ 0 w 135"/>
                  <a:gd name="T11" fmla="*/ 1 h 128"/>
                  <a:gd name="T12" fmla="*/ 0 w 135"/>
                  <a:gd name="T13" fmla="*/ 66 h 128"/>
                  <a:gd name="T14" fmla="*/ 3 w 135"/>
                  <a:gd name="T15" fmla="*/ 70 h 128"/>
                  <a:gd name="T16" fmla="*/ 11 w 135"/>
                  <a:gd name="T17" fmla="*/ 100 h 128"/>
                  <a:gd name="T18" fmla="*/ 0 w 135"/>
                  <a:gd name="T19" fmla="*/ 122 h 128"/>
                  <a:gd name="T20" fmla="*/ 0 w 135"/>
                  <a:gd name="T21" fmla="*/ 128 h 128"/>
                  <a:gd name="T22" fmla="*/ 19 w 135"/>
                  <a:gd name="T23" fmla="*/ 128 h 128"/>
                  <a:gd name="T24" fmla="*/ 18 w 135"/>
                  <a:gd name="T25" fmla="*/ 21 h 128"/>
                  <a:gd name="T26" fmla="*/ 61 w 135"/>
                  <a:gd name="T27" fmla="*/ 128 h 128"/>
                  <a:gd name="T28" fmla="*/ 74 w 135"/>
                  <a:gd name="T29" fmla="*/ 128 h 128"/>
                  <a:gd name="T30" fmla="*/ 116 w 135"/>
                  <a:gd name="T31" fmla="*/ 20 h 128"/>
                  <a:gd name="T32" fmla="*/ 116 w 135"/>
                  <a:gd name="T33" fmla="*/ 128 h 128"/>
                  <a:gd name="T34" fmla="*/ 135 w 135"/>
                  <a:gd name="T35" fmla="*/ 128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35" h="128">
                    <a:moveTo>
                      <a:pt x="135" y="128"/>
                    </a:moveTo>
                    <a:cubicBezTo>
                      <a:pt x="135" y="0"/>
                      <a:pt x="135" y="0"/>
                      <a:pt x="135" y="0"/>
                    </a:cubicBezTo>
                    <a:cubicBezTo>
                      <a:pt x="107" y="0"/>
                      <a:pt x="107" y="0"/>
                      <a:pt x="107" y="0"/>
                    </a:cubicBezTo>
                    <a:cubicBezTo>
                      <a:pt x="68" y="99"/>
                      <a:pt x="68" y="99"/>
                      <a:pt x="68" y="99"/>
                    </a:cubicBezTo>
                    <a:cubicBezTo>
                      <a:pt x="28" y="1"/>
                      <a:pt x="28" y="1"/>
                      <a:pt x="28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66"/>
                      <a:pt x="0" y="66"/>
                      <a:pt x="0" y="66"/>
                    </a:cubicBezTo>
                    <a:cubicBezTo>
                      <a:pt x="1" y="68"/>
                      <a:pt x="2" y="69"/>
                      <a:pt x="3" y="70"/>
                    </a:cubicBezTo>
                    <a:cubicBezTo>
                      <a:pt x="10" y="78"/>
                      <a:pt x="13" y="89"/>
                      <a:pt x="11" y="100"/>
                    </a:cubicBezTo>
                    <a:cubicBezTo>
                      <a:pt x="9" y="108"/>
                      <a:pt x="6" y="115"/>
                      <a:pt x="0" y="122"/>
                    </a:cubicBezTo>
                    <a:cubicBezTo>
                      <a:pt x="0" y="128"/>
                      <a:pt x="0" y="128"/>
                      <a:pt x="0" y="128"/>
                    </a:cubicBezTo>
                    <a:cubicBezTo>
                      <a:pt x="19" y="128"/>
                      <a:pt x="19" y="128"/>
                      <a:pt x="19" y="128"/>
                    </a:cubicBezTo>
                    <a:cubicBezTo>
                      <a:pt x="18" y="21"/>
                      <a:pt x="18" y="21"/>
                      <a:pt x="18" y="21"/>
                    </a:cubicBezTo>
                    <a:cubicBezTo>
                      <a:pt x="61" y="128"/>
                      <a:pt x="61" y="128"/>
                      <a:pt x="61" y="128"/>
                    </a:cubicBezTo>
                    <a:cubicBezTo>
                      <a:pt x="74" y="128"/>
                      <a:pt x="74" y="128"/>
                      <a:pt x="74" y="128"/>
                    </a:cubicBezTo>
                    <a:cubicBezTo>
                      <a:pt x="116" y="20"/>
                      <a:pt x="116" y="20"/>
                      <a:pt x="116" y="20"/>
                    </a:cubicBezTo>
                    <a:cubicBezTo>
                      <a:pt x="116" y="128"/>
                      <a:pt x="116" y="128"/>
                      <a:pt x="116" y="128"/>
                    </a:cubicBezTo>
                    <a:lnTo>
                      <a:pt x="135" y="12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4" name="Freeform 116">
                <a:extLst>
                  <a:ext uri="{FF2B5EF4-FFF2-40B4-BE49-F238E27FC236}">
                    <a16:creationId xmlns:a16="http://schemas.microsoft.com/office/drawing/2014/main" id="{360663C0-2903-FB4C-B2C3-ADEA31727A5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426075" y="2932113"/>
                <a:ext cx="258763" cy="234950"/>
              </a:xfrm>
              <a:custGeom>
                <a:avLst/>
                <a:gdLst>
                  <a:gd name="T0" fmla="*/ 3 w 69"/>
                  <a:gd name="T1" fmla="*/ 31 h 62"/>
                  <a:gd name="T2" fmla="*/ 40 w 69"/>
                  <a:gd name="T3" fmla="*/ 0 h 62"/>
                  <a:gd name="T4" fmla="*/ 66 w 69"/>
                  <a:gd name="T5" fmla="*/ 31 h 62"/>
                  <a:gd name="T6" fmla="*/ 29 w 69"/>
                  <a:gd name="T7" fmla="*/ 62 h 62"/>
                  <a:gd name="T8" fmla="*/ 3 w 69"/>
                  <a:gd name="T9" fmla="*/ 31 h 62"/>
                  <a:gd name="T10" fmla="*/ 17 w 69"/>
                  <a:gd name="T11" fmla="*/ 31 h 62"/>
                  <a:gd name="T12" fmla="*/ 31 w 69"/>
                  <a:gd name="T13" fmla="*/ 49 h 62"/>
                  <a:gd name="T14" fmla="*/ 52 w 69"/>
                  <a:gd name="T15" fmla="*/ 31 h 62"/>
                  <a:gd name="T16" fmla="*/ 38 w 69"/>
                  <a:gd name="T17" fmla="*/ 13 h 62"/>
                  <a:gd name="T18" fmla="*/ 17 w 69"/>
                  <a:gd name="T19" fmla="*/ 31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9" h="62">
                    <a:moveTo>
                      <a:pt x="3" y="31"/>
                    </a:moveTo>
                    <a:cubicBezTo>
                      <a:pt x="6" y="16"/>
                      <a:pt x="20" y="0"/>
                      <a:pt x="40" y="0"/>
                    </a:cubicBezTo>
                    <a:cubicBezTo>
                      <a:pt x="61" y="0"/>
                      <a:pt x="69" y="16"/>
                      <a:pt x="66" y="31"/>
                    </a:cubicBezTo>
                    <a:cubicBezTo>
                      <a:pt x="63" y="47"/>
                      <a:pt x="49" y="62"/>
                      <a:pt x="29" y="62"/>
                    </a:cubicBezTo>
                    <a:cubicBezTo>
                      <a:pt x="8" y="62"/>
                      <a:pt x="0" y="47"/>
                      <a:pt x="3" y="31"/>
                    </a:cubicBezTo>
                    <a:close/>
                    <a:moveTo>
                      <a:pt x="17" y="31"/>
                    </a:moveTo>
                    <a:cubicBezTo>
                      <a:pt x="15" y="42"/>
                      <a:pt x="22" y="49"/>
                      <a:pt x="31" y="49"/>
                    </a:cubicBezTo>
                    <a:cubicBezTo>
                      <a:pt x="41" y="49"/>
                      <a:pt x="50" y="42"/>
                      <a:pt x="52" y="31"/>
                    </a:cubicBezTo>
                    <a:cubicBezTo>
                      <a:pt x="54" y="21"/>
                      <a:pt x="48" y="13"/>
                      <a:pt x="38" y="13"/>
                    </a:cubicBezTo>
                    <a:cubicBezTo>
                      <a:pt x="28" y="13"/>
                      <a:pt x="19" y="21"/>
                      <a:pt x="17" y="3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1439116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A82CAA-A637-564B-9150-80E6208D2E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01938" y="1104144"/>
            <a:ext cx="6678105" cy="646331"/>
          </a:xfrm>
        </p:spPr>
        <p:txBody>
          <a:bodyPr>
            <a:sp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C8FFBED-D27D-074B-9C33-10A234BC62E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01939" y="2214710"/>
            <a:ext cx="6678104" cy="1623008"/>
          </a:xfrm>
        </p:spPr>
        <p:txBody>
          <a:bodyPr>
            <a:sp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A55A95B-EA76-8B4B-809B-5350F164FF1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93481" y="6422339"/>
            <a:ext cx="2743200" cy="365125"/>
          </a:xfrm>
        </p:spPr>
        <p:txBody>
          <a:bodyPr/>
          <a:lstStyle/>
          <a:p>
            <a:fld id="{DECC2AD0-9452-684A-9802-A7E12BA97DE7}" type="datetime1">
              <a:rPr lang="en-US" smtClean="0"/>
              <a:t>6/6/2019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7ECC2B-9CA4-F049-B8DF-124C011176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422339"/>
            <a:ext cx="4114800" cy="365125"/>
          </a:xfrm>
        </p:spPr>
        <p:txBody>
          <a:bodyPr/>
          <a:lstStyle>
            <a:lvl1pPr>
              <a:defRPr>
                <a:solidFill>
                  <a:srgbClr val="95BEF5"/>
                </a:solidFill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677366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1">
            <a:extLst>
              <a:ext uri="{FF2B5EF4-FFF2-40B4-BE49-F238E27FC236}">
                <a16:creationId xmlns:a16="http://schemas.microsoft.com/office/drawing/2014/main" id="{AC544F54-F6AA-DE4C-84AD-5C670137B54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730500" cy="6858000"/>
          </a:xfrm>
          <a:prstGeom prst="rect">
            <a:avLst/>
          </a:prstGeom>
        </p:spPr>
      </p:pic>
      <p:sp>
        <p:nvSpPr>
          <p:cNvPr id="18" name="Rectangle 17">
            <a:extLst>
              <a:ext uri="{FF2B5EF4-FFF2-40B4-BE49-F238E27FC236}">
                <a16:creationId xmlns:a16="http://schemas.microsoft.com/office/drawing/2014/main" id="{CE69C0A2-BCB9-104A-B5D0-25A86EE07CD5}"/>
              </a:ext>
            </a:extLst>
          </p:cNvPr>
          <p:cNvSpPr/>
          <p:nvPr userDrawn="1"/>
        </p:nvSpPr>
        <p:spPr>
          <a:xfrm>
            <a:off x="0" y="0"/>
            <a:ext cx="2936240" cy="6858000"/>
          </a:xfrm>
          <a:prstGeom prst="rect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Freeform 5">
            <a:extLst>
              <a:ext uri="{FF2B5EF4-FFF2-40B4-BE49-F238E27FC236}">
                <a16:creationId xmlns:a16="http://schemas.microsoft.com/office/drawing/2014/main" id="{DE2DF47A-D431-2C41-B382-D818556703BB}"/>
              </a:ext>
            </a:extLst>
          </p:cNvPr>
          <p:cNvSpPr>
            <a:spLocks/>
          </p:cNvSpPr>
          <p:nvPr userDrawn="1"/>
        </p:nvSpPr>
        <p:spPr bwMode="auto">
          <a:xfrm>
            <a:off x="-461912" y="0"/>
            <a:ext cx="12653912" cy="6858000"/>
          </a:xfrm>
          <a:custGeom>
            <a:avLst/>
            <a:gdLst>
              <a:gd name="T0" fmla="*/ 1003 w 3986"/>
              <a:gd name="T1" fmla="*/ 0 h 2160"/>
              <a:gd name="T2" fmla="*/ 561 w 3986"/>
              <a:gd name="T3" fmla="*/ 1933 h 2160"/>
              <a:gd name="T4" fmla="*/ 368 w 3986"/>
              <a:gd name="T5" fmla="*/ 0 h 2160"/>
              <a:gd name="T6" fmla="*/ 277 w 3986"/>
              <a:gd name="T7" fmla="*/ 0 h 2160"/>
              <a:gd name="T8" fmla="*/ 146 w 3986"/>
              <a:gd name="T9" fmla="*/ 530 h 2160"/>
              <a:gd name="T10" fmla="*/ 146 w 3986"/>
              <a:gd name="T11" fmla="*/ 929 h 2160"/>
              <a:gd name="T12" fmla="*/ 507 w 3986"/>
              <a:gd name="T13" fmla="*/ 1903 h 2160"/>
              <a:gd name="T14" fmla="*/ 743 w 3986"/>
              <a:gd name="T15" fmla="*/ 2160 h 2160"/>
              <a:gd name="T16" fmla="*/ 3986 w 3986"/>
              <a:gd name="T17" fmla="*/ 2160 h 2160"/>
              <a:gd name="T18" fmla="*/ 3986 w 3986"/>
              <a:gd name="T19" fmla="*/ 0 h 2160"/>
              <a:gd name="T20" fmla="*/ 1003 w 3986"/>
              <a:gd name="T21" fmla="*/ 0 h 2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986" h="2160">
                <a:moveTo>
                  <a:pt x="1003" y="0"/>
                </a:moveTo>
                <a:cubicBezTo>
                  <a:pt x="0" y="904"/>
                  <a:pt x="561" y="1933"/>
                  <a:pt x="561" y="1933"/>
                </a:cubicBezTo>
                <a:cubicBezTo>
                  <a:pt x="48" y="1139"/>
                  <a:pt x="153" y="463"/>
                  <a:pt x="368" y="0"/>
                </a:cubicBezTo>
                <a:cubicBezTo>
                  <a:pt x="277" y="0"/>
                  <a:pt x="277" y="0"/>
                  <a:pt x="277" y="0"/>
                </a:cubicBezTo>
                <a:cubicBezTo>
                  <a:pt x="204" y="184"/>
                  <a:pt x="163" y="362"/>
                  <a:pt x="146" y="530"/>
                </a:cubicBezTo>
                <a:cubicBezTo>
                  <a:pt x="146" y="929"/>
                  <a:pt x="146" y="929"/>
                  <a:pt x="146" y="929"/>
                </a:cubicBezTo>
                <a:cubicBezTo>
                  <a:pt x="206" y="1513"/>
                  <a:pt x="507" y="1903"/>
                  <a:pt x="507" y="1903"/>
                </a:cubicBezTo>
                <a:cubicBezTo>
                  <a:pt x="585" y="1999"/>
                  <a:pt x="665" y="2085"/>
                  <a:pt x="743" y="2160"/>
                </a:cubicBezTo>
                <a:cubicBezTo>
                  <a:pt x="744" y="2160"/>
                  <a:pt x="3986" y="2160"/>
                  <a:pt x="3986" y="2160"/>
                </a:cubicBezTo>
                <a:cubicBezTo>
                  <a:pt x="3986" y="0"/>
                  <a:pt x="3986" y="0"/>
                  <a:pt x="3986" y="0"/>
                </a:cubicBezTo>
                <a:lnTo>
                  <a:pt x="1003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5A82CAA-A637-564B-9150-80E6208D2E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28422" y="1104144"/>
            <a:ext cx="9025378" cy="646331"/>
          </a:xfrm>
        </p:spPr>
        <p:txBody>
          <a:bodyPr>
            <a:spAutoFit/>
          </a:bodyPr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C8FFBED-D27D-074B-9C33-10A234BC62E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28422" y="2214710"/>
            <a:ext cx="9251621" cy="1623008"/>
          </a:xfrm>
        </p:spPr>
        <p:txBody>
          <a:bodyPr>
            <a:sp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A55A95B-EA76-8B4B-809B-5350F164FF1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93481" y="6422339"/>
            <a:ext cx="2743200" cy="365125"/>
          </a:xfrm>
        </p:spPr>
        <p:txBody>
          <a:bodyPr/>
          <a:lstStyle/>
          <a:p>
            <a:fld id="{DECC2AD0-9452-684A-9802-A7E12BA97DE7}" type="datetime1">
              <a:rPr lang="en-US" smtClean="0"/>
              <a:t>6/6/2019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7ECC2B-9CA4-F049-B8DF-124C011176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422339"/>
            <a:ext cx="4114800" cy="365125"/>
          </a:xfrm>
        </p:spPr>
        <p:txBody>
          <a:bodyPr/>
          <a:lstStyle>
            <a:lvl1pPr>
              <a:defRPr>
                <a:solidFill>
                  <a:srgbClr val="8FB7EC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294B535-E047-7E4E-AC67-9B9E712130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355319" y="6422339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8FB7EC"/>
                </a:solidFill>
              </a:defRPr>
            </a:lvl1pPr>
          </a:lstStyle>
          <a:p>
            <a:fld id="{2E8C51FE-49D9-314D-9957-ABBF7DDE878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04960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A82CAA-A637-564B-9150-80E6208D2E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14900" y="1104144"/>
            <a:ext cx="6678105" cy="646331"/>
          </a:xfrm>
        </p:spPr>
        <p:txBody>
          <a:bodyPr>
            <a:sp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C8FFBED-D27D-074B-9C33-10A234BC62E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14901" y="2214710"/>
            <a:ext cx="6678104" cy="1623008"/>
          </a:xfrm>
        </p:spPr>
        <p:txBody>
          <a:bodyPr>
            <a:sp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A55A95B-EA76-8B4B-809B-5350F164FF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CC2AD0-9452-684A-9802-A7E12BA97DE7}" type="datetime1">
              <a:rPr lang="en-US" smtClean="0"/>
              <a:t>6/6/2019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7ECC2B-9CA4-F049-B8DF-124C011176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294B535-E047-7E4E-AC67-9B9E712130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8C51FE-49D9-314D-9957-ABBF7DDE87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78938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696" userDrawn="1">
          <p15:clr>
            <a:srgbClr val="FBAE40"/>
          </p15:clr>
        </p15:guide>
        <p15:guide id="2" pos="3096" userDrawn="1">
          <p15:clr>
            <a:srgbClr val="FBAE40"/>
          </p15:clr>
        </p15:guide>
      </p15:sldGuideLst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22">
            <a:extLst>
              <a:ext uri="{FF2B5EF4-FFF2-40B4-BE49-F238E27FC236}">
                <a16:creationId xmlns:a16="http://schemas.microsoft.com/office/drawing/2014/main" id="{60C756ED-1B77-4C44-BF05-A9B6B2DBB18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28" name="Group 27">
            <a:extLst>
              <a:ext uri="{FF2B5EF4-FFF2-40B4-BE49-F238E27FC236}">
                <a16:creationId xmlns:a16="http://schemas.microsoft.com/office/drawing/2014/main" id="{C90209D2-9EFF-EE42-A861-044D61A65380}"/>
              </a:ext>
            </a:extLst>
          </p:cNvPr>
          <p:cNvGrpSpPr/>
          <p:nvPr userDrawn="1"/>
        </p:nvGrpSpPr>
        <p:grpSpPr>
          <a:xfrm>
            <a:off x="516442" y="-15373"/>
            <a:ext cx="4621246" cy="6873373"/>
            <a:chOff x="8077201" y="2376488"/>
            <a:chExt cx="2759074" cy="4103687"/>
          </a:xfrm>
        </p:grpSpPr>
        <p:sp>
          <p:nvSpPr>
            <p:cNvPr id="29" name="Freeform 16">
              <a:extLst>
                <a:ext uri="{FF2B5EF4-FFF2-40B4-BE49-F238E27FC236}">
                  <a16:creationId xmlns:a16="http://schemas.microsoft.com/office/drawing/2014/main" id="{AEF0320A-DE47-A940-998B-2BE39B4CAFD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251950" y="2376488"/>
              <a:ext cx="1584325" cy="3670300"/>
            </a:xfrm>
            <a:custGeom>
              <a:avLst/>
              <a:gdLst>
                <a:gd name="T0" fmla="*/ 101 w 834"/>
                <a:gd name="T1" fmla="*/ 1317 h 1936"/>
                <a:gd name="T2" fmla="*/ 393 w 834"/>
                <a:gd name="T3" fmla="*/ 1936 h 1936"/>
                <a:gd name="T4" fmla="*/ 238 w 834"/>
                <a:gd name="T5" fmla="*/ 1317 h 1936"/>
                <a:gd name="T6" fmla="*/ 101 w 834"/>
                <a:gd name="T7" fmla="*/ 1317 h 1936"/>
                <a:gd name="T8" fmla="*/ 271 w 834"/>
                <a:gd name="T9" fmla="*/ 919 h 1936"/>
                <a:gd name="T10" fmla="*/ 834 w 834"/>
                <a:gd name="T11" fmla="*/ 3 h 1936"/>
                <a:gd name="T12" fmla="*/ 201 w 834"/>
                <a:gd name="T13" fmla="*/ 0 h 1936"/>
                <a:gd name="T14" fmla="*/ 27 w 834"/>
                <a:gd name="T15" fmla="*/ 919 h 1936"/>
                <a:gd name="T16" fmla="*/ 271 w 834"/>
                <a:gd name="T17" fmla="*/ 919 h 19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34" h="1936">
                  <a:moveTo>
                    <a:pt x="101" y="1317"/>
                  </a:moveTo>
                  <a:cubicBezTo>
                    <a:pt x="159" y="1513"/>
                    <a:pt x="253" y="1720"/>
                    <a:pt x="393" y="1936"/>
                  </a:cubicBezTo>
                  <a:cubicBezTo>
                    <a:pt x="393" y="1936"/>
                    <a:pt x="254" y="1683"/>
                    <a:pt x="238" y="1317"/>
                  </a:cubicBezTo>
                  <a:lnTo>
                    <a:pt x="101" y="1317"/>
                  </a:lnTo>
                  <a:close/>
                  <a:moveTo>
                    <a:pt x="271" y="919"/>
                  </a:moveTo>
                  <a:cubicBezTo>
                    <a:pt x="335" y="629"/>
                    <a:pt x="495" y="309"/>
                    <a:pt x="834" y="3"/>
                  </a:cubicBezTo>
                  <a:cubicBezTo>
                    <a:pt x="201" y="0"/>
                    <a:pt x="201" y="0"/>
                    <a:pt x="201" y="0"/>
                  </a:cubicBezTo>
                  <a:cubicBezTo>
                    <a:pt x="84" y="249"/>
                    <a:pt x="0" y="561"/>
                    <a:pt x="27" y="919"/>
                  </a:cubicBezTo>
                  <a:lnTo>
                    <a:pt x="271" y="919"/>
                  </a:lnTo>
                  <a:close/>
                </a:path>
              </a:pathLst>
            </a:custGeom>
            <a:gradFill>
              <a:gsLst>
                <a:gs pos="0">
                  <a:srgbClr val="AFD9FF"/>
                </a:gs>
                <a:gs pos="98000">
                  <a:srgbClr val="7AB9FF"/>
                </a:gs>
              </a:gsLst>
              <a:lin ang="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0" name="Freeform 17">
              <a:extLst>
                <a:ext uri="{FF2B5EF4-FFF2-40B4-BE49-F238E27FC236}">
                  <a16:creationId xmlns:a16="http://schemas.microsoft.com/office/drawing/2014/main" id="{39CAAF0C-A2FA-DE48-A1AF-81D8D2D4BF86}"/>
                </a:ext>
              </a:extLst>
            </p:cNvPr>
            <p:cNvSpPr>
              <a:spLocks/>
            </p:cNvSpPr>
            <p:nvPr/>
          </p:nvSpPr>
          <p:spPr bwMode="auto">
            <a:xfrm>
              <a:off x="8115300" y="5256213"/>
              <a:ext cx="542925" cy="1222375"/>
            </a:xfrm>
            <a:custGeom>
              <a:avLst/>
              <a:gdLst>
                <a:gd name="T0" fmla="*/ 286 w 286"/>
                <a:gd name="T1" fmla="*/ 645 h 645"/>
                <a:gd name="T2" fmla="*/ 0 w 286"/>
                <a:gd name="T3" fmla="*/ 0 h 645"/>
                <a:gd name="T4" fmla="*/ 166 w 286"/>
                <a:gd name="T5" fmla="*/ 645 h 645"/>
                <a:gd name="T6" fmla="*/ 286 w 286"/>
                <a:gd name="T7" fmla="*/ 645 h 6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6" h="645">
                  <a:moveTo>
                    <a:pt x="286" y="645"/>
                  </a:moveTo>
                  <a:cubicBezTo>
                    <a:pt x="167" y="471"/>
                    <a:pt x="62" y="257"/>
                    <a:pt x="0" y="0"/>
                  </a:cubicBezTo>
                  <a:cubicBezTo>
                    <a:pt x="0" y="0"/>
                    <a:pt x="14" y="282"/>
                    <a:pt x="166" y="645"/>
                  </a:cubicBezTo>
                  <a:lnTo>
                    <a:pt x="286" y="645"/>
                  </a:lnTo>
                  <a:close/>
                </a:path>
              </a:pathLst>
            </a:custGeom>
            <a:solidFill>
              <a:srgbClr val="AFD9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1" name="Freeform 18">
              <a:extLst>
                <a:ext uri="{FF2B5EF4-FFF2-40B4-BE49-F238E27FC236}">
                  <a16:creationId xmlns:a16="http://schemas.microsoft.com/office/drawing/2014/main" id="{65F47514-360C-E942-A466-960371FB3B1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077201" y="2382838"/>
              <a:ext cx="2268537" cy="4097337"/>
            </a:xfrm>
            <a:custGeom>
              <a:avLst/>
              <a:gdLst>
                <a:gd name="T0" fmla="*/ 17 w 1195"/>
                <a:gd name="T1" fmla="*/ 1314 h 2162"/>
                <a:gd name="T2" fmla="*/ 363 w 1195"/>
                <a:gd name="T3" fmla="*/ 2161 h 2162"/>
                <a:gd name="T4" fmla="*/ 1195 w 1195"/>
                <a:gd name="T5" fmla="*/ 2161 h 2162"/>
                <a:gd name="T6" fmla="*/ 957 w 1195"/>
                <a:gd name="T7" fmla="*/ 1903 h 2162"/>
                <a:gd name="T8" fmla="*/ 673 w 1195"/>
                <a:gd name="T9" fmla="*/ 1314 h 2162"/>
                <a:gd name="T10" fmla="*/ 17 w 1195"/>
                <a:gd name="T11" fmla="*/ 1314 h 2162"/>
                <a:gd name="T12" fmla="*/ 595 w 1195"/>
                <a:gd name="T13" fmla="*/ 916 h 2162"/>
                <a:gd name="T14" fmla="*/ 727 w 1195"/>
                <a:gd name="T15" fmla="*/ 0 h 2162"/>
                <a:gd name="T16" fmla="*/ 277 w 1195"/>
                <a:gd name="T17" fmla="*/ 0 h 2162"/>
                <a:gd name="T18" fmla="*/ 128 w 1195"/>
                <a:gd name="T19" fmla="*/ 299 h 2162"/>
                <a:gd name="T20" fmla="*/ 0 w 1195"/>
                <a:gd name="T21" fmla="*/ 916 h 2162"/>
                <a:gd name="T22" fmla="*/ 595 w 1195"/>
                <a:gd name="T23" fmla="*/ 916 h 2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95" h="2162">
                  <a:moveTo>
                    <a:pt x="17" y="1314"/>
                  </a:moveTo>
                  <a:cubicBezTo>
                    <a:pt x="55" y="1581"/>
                    <a:pt x="154" y="1875"/>
                    <a:pt x="363" y="2161"/>
                  </a:cubicBezTo>
                  <a:cubicBezTo>
                    <a:pt x="364" y="2162"/>
                    <a:pt x="1195" y="2161"/>
                    <a:pt x="1195" y="2161"/>
                  </a:cubicBezTo>
                  <a:cubicBezTo>
                    <a:pt x="1115" y="2085"/>
                    <a:pt x="1036" y="2000"/>
                    <a:pt x="957" y="1903"/>
                  </a:cubicBezTo>
                  <a:cubicBezTo>
                    <a:pt x="957" y="1903"/>
                    <a:pt x="783" y="1678"/>
                    <a:pt x="673" y="1314"/>
                  </a:cubicBezTo>
                  <a:lnTo>
                    <a:pt x="17" y="1314"/>
                  </a:lnTo>
                  <a:close/>
                  <a:moveTo>
                    <a:pt x="595" y="916"/>
                  </a:moveTo>
                  <a:cubicBezTo>
                    <a:pt x="569" y="645"/>
                    <a:pt x="595" y="334"/>
                    <a:pt x="727" y="0"/>
                  </a:cubicBezTo>
                  <a:cubicBezTo>
                    <a:pt x="277" y="0"/>
                    <a:pt x="277" y="0"/>
                    <a:pt x="277" y="0"/>
                  </a:cubicBezTo>
                  <a:cubicBezTo>
                    <a:pt x="222" y="94"/>
                    <a:pt x="175" y="190"/>
                    <a:pt x="128" y="299"/>
                  </a:cubicBezTo>
                  <a:cubicBezTo>
                    <a:pt x="128" y="299"/>
                    <a:pt x="20" y="551"/>
                    <a:pt x="0" y="916"/>
                  </a:cubicBezTo>
                  <a:lnTo>
                    <a:pt x="595" y="916"/>
                  </a:lnTo>
                  <a:close/>
                </a:path>
              </a:pathLst>
            </a:custGeom>
            <a:gradFill>
              <a:gsLst>
                <a:gs pos="0">
                  <a:srgbClr val="AFD9FF"/>
                </a:gs>
                <a:gs pos="81000">
                  <a:srgbClr val="7AB9FF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16" name="Rectangle 15">
            <a:extLst>
              <a:ext uri="{FF2B5EF4-FFF2-40B4-BE49-F238E27FC236}">
                <a16:creationId xmlns:a16="http://schemas.microsoft.com/office/drawing/2014/main" id="{C333E94B-287E-6E40-AD4A-9C4FE1221F15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0E1F8DF3-0369-8E4D-AEFC-8406A9BA40EC}"/>
              </a:ext>
            </a:extLst>
          </p:cNvPr>
          <p:cNvSpPr/>
          <p:nvPr userDrawn="1"/>
        </p:nvSpPr>
        <p:spPr>
          <a:xfrm>
            <a:off x="0" y="203200"/>
            <a:ext cx="12192000" cy="61849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5A82CAA-A637-564B-9150-80E6208D2E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60120" y="1104144"/>
            <a:ext cx="10393680" cy="646331"/>
          </a:xfrm>
        </p:spPr>
        <p:txBody>
          <a:bodyPr>
            <a:spAutoFit/>
          </a:bodyPr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C8FFBED-D27D-074B-9C33-10A234BC62E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05840" y="2271860"/>
            <a:ext cx="10619923" cy="1623008"/>
          </a:xfrm>
        </p:spPr>
        <p:txBody>
          <a:bodyPr>
            <a:sp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A55A95B-EA76-8B4B-809B-5350F164FF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95BEF5"/>
                </a:solidFill>
              </a:defRPr>
            </a:lvl1pPr>
          </a:lstStyle>
          <a:p>
            <a:fld id="{DECC2AD0-9452-684A-9802-A7E12BA97DE7}" type="datetime1">
              <a:rPr lang="en-US" smtClean="0"/>
              <a:pPr/>
              <a:t>6/6/2019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7ECC2B-9CA4-F049-B8DF-124C011176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422610"/>
            <a:ext cx="4114800" cy="365125"/>
          </a:xfrm>
        </p:spPr>
        <p:txBody>
          <a:bodyPr/>
          <a:lstStyle>
            <a:lvl1pPr>
              <a:defRPr>
                <a:solidFill>
                  <a:srgbClr val="95BEF5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294B535-E047-7E4E-AC67-9B9E712130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355319" y="6422339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95BEF5"/>
                </a:solidFill>
              </a:defRPr>
            </a:lvl1pPr>
          </a:lstStyle>
          <a:p>
            <a:fld id="{2E8C51FE-49D9-314D-9957-ABBF7DDE878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20491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>
            <a:extLst>
              <a:ext uri="{FF2B5EF4-FFF2-40B4-BE49-F238E27FC236}">
                <a16:creationId xmlns:a16="http://schemas.microsoft.com/office/drawing/2014/main" id="{813254C5-9F5C-2146-8E59-C1CAC5D4C8D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22" name="Group 21">
            <a:extLst>
              <a:ext uri="{FF2B5EF4-FFF2-40B4-BE49-F238E27FC236}">
                <a16:creationId xmlns:a16="http://schemas.microsoft.com/office/drawing/2014/main" id="{B5509A0E-31B9-1C4D-A494-5B974C4E7547}"/>
              </a:ext>
            </a:extLst>
          </p:cNvPr>
          <p:cNvGrpSpPr/>
          <p:nvPr userDrawn="1"/>
        </p:nvGrpSpPr>
        <p:grpSpPr>
          <a:xfrm>
            <a:off x="516442" y="-15373"/>
            <a:ext cx="4621246" cy="6873373"/>
            <a:chOff x="8077201" y="2376488"/>
            <a:chExt cx="2759074" cy="4103687"/>
          </a:xfrm>
        </p:grpSpPr>
        <p:sp>
          <p:nvSpPr>
            <p:cNvPr id="23" name="Freeform 16">
              <a:extLst>
                <a:ext uri="{FF2B5EF4-FFF2-40B4-BE49-F238E27FC236}">
                  <a16:creationId xmlns:a16="http://schemas.microsoft.com/office/drawing/2014/main" id="{2FDC10A5-D2C4-9C47-956E-FD8AD8583AE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251950" y="2376488"/>
              <a:ext cx="1584325" cy="3670300"/>
            </a:xfrm>
            <a:custGeom>
              <a:avLst/>
              <a:gdLst>
                <a:gd name="T0" fmla="*/ 101 w 834"/>
                <a:gd name="T1" fmla="*/ 1317 h 1936"/>
                <a:gd name="T2" fmla="*/ 393 w 834"/>
                <a:gd name="T3" fmla="*/ 1936 h 1936"/>
                <a:gd name="T4" fmla="*/ 238 w 834"/>
                <a:gd name="T5" fmla="*/ 1317 h 1936"/>
                <a:gd name="T6" fmla="*/ 101 w 834"/>
                <a:gd name="T7" fmla="*/ 1317 h 1936"/>
                <a:gd name="T8" fmla="*/ 271 w 834"/>
                <a:gd name="T9" fmla="*/ 919 h 1936"/>
                <a:gd name="T10" fmla="*/ 834 w 834"/>
                <a:gd name="T11" fmla="*/ 3 h 1936"/>
                <a:gd name="T12" fmla="*/ 201 w 834"/>
                <a:gd name="T13" fmla="*/ 0 h 1936"/>
                <a:gd name="T14" fmla="*/ 27 w 834"/>
                <a:gd name="T15" fmla="*/ 919 h 1936"/>
                <a:gd name="T16" fmla="*/ 271 w 834"/>
                <a:gd name="T17" fmla="*/ 919 h 19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34" h="1936">
                  <a:moveTo>
                    <a:pt x="101" y="1317"/>
                  </a:moveTo>
                  <a:cubicBezTo>
                    <a:pt x="159" y="1513"/>
                    <a:pt x="253" y="1720"/>
                    <a:pt x="393" y="1936"/>
                  </a:cubicBezTo>
                  <a:cubicBezTo>
                    <a:pt x="393" y="1936"/>
                    <a:pt x="254" y="1683"/>
                    <a:pt x="238" y="1317"/>
                  </a:cubicBezTo>
                  <a:lnTo>
                    <a:pt x="101" y="1317"/>
                  </a:lnTo>
                  <a:close/>
                  <a:moveTo>
                    <a:pt x="271" y="919"/>
                  </a:moveTo>
                  <a:cubicBezTo>
                    <a:pt x="335" y="629"/>
                    <a:pt x="495" y="309"/>
                    <a:pt x="834" y="3"/>
                  </a:cubicBezTo>
                  <a:cubicBezTo>
                    <a:pt x="201" y="0"/>
                    <a:pt x="201" y="0"/>
                    <a:pt x="201" y="0"/>
                  </a:cubicBezTo>
                  <a:cubicBezTo>
                    <a:pt x="84" y="249"/>
                    <a:pt x="0" y="561"/>
                    <a:pt x="27" y="919"/>
                  </a:cubicBezTo>
                  <a:lnTo>
                    <a:pt x="271" y="919"/>
                  </a:lnTo>
                  <a:close/>
                </a:path>
              </a:pathLst>
            </a:custGeom>
            <a:gradFill>
              <a:gsLst>
                <a:gs pos="0">
                  <a:srgbClr val="AFD9FF"/>
                </a:gs>
                <a:gs pos="98000">
                  <a:srgbClr val="7AB9FF"/>
                </a:gs>
              </a:gsLst>
              <a:lin ang="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4" name="Freeform 17">
              <a:extLst>
                <a:ext uri="{FF2B5EF4-FFF2-40B4-BE49-F238E27FC236}">
                  <a16:creationId xmlns:a16="http://schemas.microsoft.com/office/drawing/2014/main" id="{A6F074B2-B952-8F42-94B1-A442250D0A46}"/>
                </a:ext>
              </a:extLst>
            </p:cNvPr>
            <p:cNvSpPr>
              <a:spLocks/>
            </p:cNvSpPr>
            <p:nvPr/>
          </p:nvSpPr>
          <p:spPr bwMode="auto">
            <a:xfrm>
              <a:off x="8115300" y="5256213"/>
              <a:ext cx="542925" cy="1222375"/>
            </a:xfrm>
            <a:custGeom>
              <a:avLst/>
              <a:gdLst>
                <a:gd name="T0" fmla="*/ 286 w 286"/>
                <a:gd name="T1" fmla="*/ 645 h 645"/>
                <a:gd name="T2" fmla="*/ 0 w 286"/>
                <a:gd name="T3" fmla="*/ 0 h 645"/>
                <a:gd name="T4" fmla="*/ 166 w 286"/>
                <a:gd name="T5" fmla="*/ 645 h 645"/>
                <a:gd name="T6" fmla="*/ 286 w 286"/>
                <a:gd name="T7" fmla="*/ 645 h 6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6" h="645">
                  <a:moveTo>
                    <a:pt x="286" y="645"/>
                  </a:moveTo>
                  <a:cubicBezTo>
                    <a:pt x="167" y="471"/>
                    <a:pt x="62" y="257"/>
                    <a:pt x="0" y="0"/>
                  </a:cubicBezTo>
                  <a:cubicBezTo>
                    <a:pt x="0" y="0"/>
                    <a:pt x="14" y="282"/>
                    <a:pt x="166" y="645"/>
                  </a:cubicBezTo>
                  <a:lnTo>
                    <a:pt x="286" y="645"/>
                  </a:lnTo>
                  <a:close/>
                </a:path>
              </a:pathLst>
            </a:custGeom>
            <a:solidFill>
              <a:srgbClr val="AFD9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5" name="Freeform 18">
              <a:extLst>
                <a:ext uri="{FF2B5EF4-FFF2-40B4-BE49-F238E27FC236}">
                  <a16:creationId xmlns:a16="http://schemas.microsoft.com/office/drawing/2014/main" id="{DF7FD87B-4698-8C46-A26E-BAFD2C7E2A0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077201" y="2382838"/>
              <a:ext cx="2268537" cy="4097337"/>
            </a:xfrm>
            <a:custGeom>
              <a:avLst/>
              <a:gdLst>
                <a:gd name="T0" fmla="*/ 17 w 1195"/>
                <a:gd name="T1" fmla="*/ 1314 h 2162"/>
                <a:gd name="T2" fmla="*/ 363 w 1195"/>
                <a:gd name="T3" fmla="*/ 2161 h 2162"/>
                <a:gd name="T4" fmla="*/ 1195 w 1195"/>
                <a:gd name="T5" fmla="*/ 2161 h 2162"/>
                <a:gd name="T6" fmla="*/ 957 w 1195"/>
                <a:gd name="T7" fmla="*/ 1903 h 2162"/>
                <a:gd name="T8" fmla="*/ 673 w 1195"/>
                <a:gd name="T9" fmla="*/ 1314 h 2162"/>
                <a:gd name="T10" fmla="*/ 17 w 1195"/>
                <a:gd name="T11" fmla="*/ 1314 h 2162"/>
                <a:gd name="T12" fmla="*/ 595 w 1195"/>
                <a:gd name="T13" fmla="*/ 916 h 2162"/>
                <a:gd name="T14" fmla="*/ 727 w 1195"/>
                <a:gd name="T15" fmla="*/ 0 h 2162"/>
                <a:gd name="T16" fmla="*/ 277 w 1195"/>
                <a:gd name="T17" fmla="*/ 0 h 2162"/>
                <a:gd name="T18" fmla="*/ 128 w 1195"/>
                <a:gd name="T19" fmla="*/ 299 h 2162"/>
                <a:gd name="T20" fmla="*/ 0 w 1195"/>
                <a:gd name="T21" fmla="*/ 916 h 2162"/>
                <a:gd name="T22" fmla="*/ 595 w 1195"/>
                <a:gd name="T23" fmla="*/ 916 h 2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95" h="2162">
                  <a:moveTo>
                    <a:pt x="17" y="1314"/>
                  </a:moveTo>
                  <a:cubicBezTo>
                    <a:pt x="55" y="1581"/>
                    <a:pt x="154" y="1875"/>
                    <a:pt x="363" y="2161"/>
                  </a:cubicBezTo>
                  <a:cubicBezTo>
                    <a:pt x="364" y="2162"/>
                    <a:pt x="1195" y="2161"/>
                    <a:pt x="1195" y="2161"/>
                  </a:cubicBezTo>
                  <a:cubicBezTo>
                    <a:pt x="1115" y="2085"/>
                    <a:pt x="1036" y="2000"/>
                    <a:pt x="957" y="1903"/>
                  </a:cubicBezTo>
                  <a:cubicBezTo>
                    <a:pt x="957" y="1903"/>
                    <a:pt x="783" y="1678"/>
                    <a:pt x="673" y="1314"/>
                  </a:cubicBezTo>
                  <a:lnTo>
                    <a:pt x="17" y="1314"/>
                  </a:lnTo>
                  <a:close/>
                  <a:moveTo>
                    <a:pt x="595" y="916"/>
                  </a:moveTo>
                  <a:cubicBezTo>
                    <a:pt x="569" y="645"/>
                    <a:pt x="595" y="334"/>
                    <a:pt x="727" y="0"/>
                  </a:cubicBezTo>
                  <a:cubicBezTo>
                    <a:pt x="277" y="0"/>
                    <a:pt x="277" y="0"/>
                    <a:pt x="277" y="0"/>
                  </a:cubicBezTo>
                  <a:cubicBezTo>
                    <a:pt x="222" y="94"/>
                    <a:pt x="175" y="190"/>
                    <a:pt x="128" y="299"/>
                  </a:cubicBezTo>
                  <a:cubicBezTo>
                    <a:pt x="128" y="299"/>
                    <a:pt x="20" y="551"/>
                    <a:pt x="0" y="916"/>
                  </a:cubicBezTo>
                  <a:lnTo>
                    <a:pt x="595" y="916"/>
                  </a:lnTo>
                  <a:close/>
                </a:path>
              </a:pathLst>
            </a:custGeom>
            <a:gradFill>
              <a:gsLst>
                <a:gs pos="0">
                  <a:srgbClr val="AFD9FF"/>
                </a:gs>
                <a:gs pos="81000">
                  <a:srgbClr val="7AB9FF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15" name="Rectangle 14">
            <a:extLst>
              <a:ext uri="{FF2B5EF4-FFF2-40B4-BE49-F238E27FC236}">
                <a16:creationId xmlns:a16="http://schemas.microsoft.com/office/drawing/2014/main" id="{E87A5B31-DD24-6F4F-861E-6302DC75C5CC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075AC543-63F5-3C43-ABE7-8B72C9E6ECD1}"/>
              </a:ext>
            </a:extLst>
          </p:cNvPr>
          <p:cNvSpPr/>
          <p:nvPr userDrawn="1"/>
        </p:nvSpPr>
        <p:spPr>
          <a:xfrm>
            <a:off x="0" y="203200"/>
            <a:ext cx="12192000" cy="61849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5A82CAA-A637-564B-9150-80E6208D2E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10985" y="827146"/>
            <a:ext cx="6169058" cy="1200329"/>
          </a:xfrm>
        </p:spPr>
        <p:txBody>
          <a:bodyPr>
            <a:spAutoFit/>
          </a:bodyPr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C8FFBED-D27D-074B-9C33-10A234BC62E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10986" y="2214710"/>
            <a:ext cx="6169057" cy="1623008"/>
          </a:xfrm>
        </p:spPr>
        <p:txBody>
          <a:bodyPr>
            <a:sp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A55A95B-EA76-8B4B-809B-5350F164FF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9CC6FF"/>
                </a:solidFill>
              </a:defRPr>
            </a:lvl1pPr>
          </a:lstStyle>
          <a:p>
            <a:fld id="{DECC2AD0-9452-684A-9802-A7E12BA97DE7}" type="datetime1">
              <a:rPr lang="en-US" smtClean="0"/>
              <a:pPr/>
              <a:t>6/6/2019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7ECC2B-9CA4-F049-B8DF-124C011176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9CC6FF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294B535-E047-7E4E-AC67-9B9E712130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355319" y="6422339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9CC6FF"/>
                </a:solidFill>
              </a:defRPr>
            </a:lvl1pPr>
          </a:lstStyle>
          <a:p>
            <a:fld id="{2E8C51FE-49D9-314D-9957-ABBF7DDE878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727532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Picture 23">
            <a:extLst>
              <a:ext uri="{FF2B5EF4-FFF2-40B4-BE49-F238E27FC236}">
                <a16:creationId xmlns:a16="http://schemas.microsoft.com/office/drawing/2014/main" id="{DF13875C-23EE-2D44-B057-FB8885DAE9F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E1680543-65F1-2544-9982-76F2CA2B0DBD}"/>
              </a:ext>
            </a:extLst>
          </p:cNvPr>
          <p:cNvSpPr/>
          <p:nvPr userDrawn="1"/>
        </p:nvSpPr>
        <p:spPr>
          <a:xfrm>
            <a:off x="0" y="2621282"/>
            <a:ext cx="12192000" cy="1713654"/>
          </a:xfrm>
          <a:prstGeom prst="rect">
            <a:avLst/>
          </a:prstGeom>
          <a:gradFill flip="none" rotWithShape="1">
            <a:gsLst>
              <a:gs pos="100000">
                <a:srgbClr val="9CC6FF">
                  <a:alpha val="50196"/>
                </a:srgbClr>
              </a:gs>
              <a:gs pos="85000">
                <a:srgbClr val="AFD9FF">
                  <a:alpha val="78000"/>
                </a:srgbClr>
              </a:gs>
              <a:gs pos="53000">
                <a:srgbClr val="AFD9FF">
                  <a:alpha val="80000"/>
                </a:srgbClr>
              </a:gs>
              <a:gs pos="15000">
                <a:srgbClr val="AFD9FF">
                  <a:alpha val="78000"/>
                </a:srgbClr>
              </a:gs>
              <a:gs pos="0">
                <a:srgbClr val="9CC6FF">
                  <a:alpha val="50000"/>
                </a:srgbClr>
              </a:gs>
            </a:gsLst>
            <a:lin ang="0" scaled="1"/>
            <a:tileRect/>
          </a:gra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C8BE70F-03DA-4747-9669-09C46A6A99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3180594"/>
            <a:ext cx="10515600" cy="646331"/>
          </a:xfrm>
        </p:spPr>
        <p:txBody>
          <a:bodyPr anchor="ctr">
            <a:spAutoFit/>
          </a:bodyPr>
          <a:lstStyle>
            <a:lvl1pPr algn="ctr">
              <a:defRPr sz="40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C402EFE-7EAA-2042-BFD5-33177FA652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8FB7EC"/>
                </a:solidFill>
              </a:defRPr>
            </a:lvl1pPr>
          </a:lstStyle>
          <a:p>
            <a:fld id="{88685A74-EB09-424A-AA9B-5418F2407945}" type="datetime1">
              <a:rPr lang="en-US" smtClean="0"/>
              <a:pPr/>
              <a:t>6/6/2019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0B1DCC9-6755-1C41-A923-BB12EA8B50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8FB7EC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BBFB372-536E-3149-8638-387946DFE5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355319" y="6422339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8FB7EC"/>
                </a:solidFill>
              </a:defRPr>
            </a:lvl1pPr>
          </a:lstStyle>
          <a:p>
            <a:fld id="{2E8C51FE-49D9-314D-9957-ABBF7DDE878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831788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30B653-13F7-2542-8EE2-E909339391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45C621A-F72C-144B-A0BE-6B1E2CBE1A3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B63F2F3-1511-2942-895C-679AA3AAFFA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37D5D2A-69A5-F545-A96E-9C6E34036DA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CC11A84-14CC-7441-BFAB-6E2358C0565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DDBE683-10D6-5E4C-A14B-401DDDE897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33CDFF"/>
                </a:solidFill>
              </a:defRPr>
            </a:lvl1pPr>
          </a:lstStyle>
          <a:p>
            <a:fld id="{76E2022B-032F-C245-A6C4-D8EDEE3CD65C}" type="datetime1">
              <a:rPr lang="en-US" smtClean="0"/>
              <a:pPr/>
              <a:t>6/6/2019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084E5D5-8292-8443-8912-01DF310377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54F0886-7F3E-C54F-B264-98655F0145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355319" y="6422339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8FB7EC"/>
                </a:solidFill>
              </a:defRPr>
            </a:lvl1pPr>
          </a:lstStyle>
          <a:p>
            <a:fld id="{2E8C51FE-49D9-314D-9957-ABBF7DDE878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471987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D519EC-0943-2646-9830-3E9E4D8F0C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20457C3-B414-0F47-9CF2-835A1AFF43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33CDFF"/>
                </a:solidFill>
              </a:defRPr>
            </a:lvl1pPr>
          </a:lstStyle>
          <a:p>
            <a:fld id="{89992BE1-4848-D943-B519-7D7229562BFA}" type="datetime1">
              <a:rPr lang="en-US" smtClean="0"/>
              <a:pPr/>
              <a:t>6/6/2019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98E4F40-E7EF-7F48-9FBC-01602E6A0F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B943D68-3FE7-D348-8403-D560C4A8A6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355319" y="6422339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8FB7EC"/>
                </a:solidFill>
              </a:defRPr>
            </a:lvl1pPr>
          </a:lstStyle>
          <a:p>
            <a:fld id="{2E8C51FE-49D9-314D-9957-ABBF7DDE878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006723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9C3CEEA0-AB4E-1E41-AF6A-20ED08B89FF2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26E2216-3720-8E47-ABAB-D4DA0AD31A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8FB7EC"/>
                </a:solidFill>
              </a:defRPr>
            </a:lvl1pPr>
          </a:lstStyle>
          <a:p>
            <a:fld id="{299D4562-C5B8-CB44-9474-120177024E1C}" type="datetime1">
              <a:rPr lang="en-US" smtClean="0"/>
              <a:pPr/>
              <a:t>6/6/2019</a:t>
            </a:fld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9149C90-3E7A-C84E-97A5-ACBD2680BE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8FB7EC"/>
                </a:solidFill>
              </a:defRPr>
            </a:lvl1pPr>
          </a:lstStyle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C8D531E-1E27-6C49-9FDC-6C0DD877CA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355319" y="6422339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8FB7EC"/>
                </a:solidFill>
              </a:defRPr>
            </a:lvl1pPr>
          </a:lstStyle>
          <a:p>
            <a:fld id="{2E8C51FE-49D9-314D-9957-ABBF7DDE878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087568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12573F-6CD2-E446-AEA2-04B4E6EF41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A93DDD8-9AAD-E645-821D-592BCEBFBCB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FDEC770-B8D0-7D44-8C06-45E23230FBB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3C1D6F7-2876-CB4E-BA7E-98A093117E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33CDFF"/>
                </a:solidFill>
              </a:defRPr>
            </a:lvl1pPr>
          </a:lstStyle>
          <a:p>
            <a:fld id="{2E534795-5F96-674F-9913-75A835B2AA8C}" type="datetime1">
              <a:rPr lang="en-US" smtClean="0"/>
              <a:pPr/>
              <a:t>6/6/2019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DB64A94-44FC-5E4D-9BA4-F7C5CBE856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6998A61-2626-EC4B-AC9E-DB0EECA205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355319" y="6422339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8FB7EC"/>
                </a:solidFill>
              </a:defRPr>
            </a:lvl1pPr>
          </a:lstStyle>
          <a:p>
            <a:fld id="{2E8C51FE-49D9-314D-9957-ABBF7DDE878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087002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53FC11-1DC9-1F44-A501-A122E38B9E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C7F112A-7039-A044-BBB7-19B07AA0521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76E76F1-988B-A349-A7F8-1C955674981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2022A3D-F197-0240-B9FB-64FA8D239F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33CDFF"/>
                </a:solidFill>
              </a:defRPr>
            </a:lvl1pPr>
          </a:lstStyle>
          <a:p>
            <a:fld id="{2F57F9ED-D8AC-4447-8B49-413C94A1F07E}" type="datetime1">
              <a:rPr lang="en-US" smtClean="0"/>
              <a:pPr/>
              <a:t>6/6/2019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37AD987-1A3B-EA45-8288-4FF05FA61C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A4E646E-5FCF-704C-A828-129A071DEA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355319" y="6422339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8FB7EC"/>
                </a:solidFill>
              </a:defRPr>
            </a:lvl1pPr>
          </a:lstStyle>
          <a:p>
            <a:fld id="{2E8C51FE-49D9-314D-9957-ABBF7DDE878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777666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C71CB2-6C06-A944-AB99-307A4B017B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B90C05E-DB0B-2C43-8871-0E8EEA3DB94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115FB7B-95D2-9B44-B7CD-BD3422A58F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33CDFF"/>
                </a:solidFill>
              </a:defRPr>
            </a:lvl1pPr>
          </a:lstStyle>
          <a:p>
            <a:fld id="{762F6A8A-D357-0B41-845F-58E66B141203}" type="datetime1">
              <a:rPr lang="en-US" smtClean="0"/>
              <a:pPr/>
              <a:t>6/6/2019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D5D936A-402E-2643-BC23-9FFDBB7189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0003F8D-4C62-8246-A9C9-F567613401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355319" y="6422339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8FB7EC"/>
                </a:solidFill>
              </a:defRPr>
            </a:lvl1pPr>
          </a:lstStyle>
          <a:p>
            <a:fld id="{2E8C51FE-49D9-314D-9957-ABBF7DDE878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51154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E305B7A-0DA0-914C-BF32-308B0A1D37E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638B2C1-3648-864E-BE9D-6955702B70F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9BBA409-A439-7946-849E-1C52DE1E20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9FD414-97F5-4349-956F-7065147EBD6A}" type="datetime1">
              <a:rPr lang="en-US" smtClean="0"/>
              <a:t>6/6/2019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4645A88-8207-164E-BEE0-99140ED4EF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2024272-4864-7D45-9A42-761E1FA3DF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355319" y="6422339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8FB7EC"/>
                </a:solidFill>
              </a:defRPr>
            </a:lvl1pPr>
          </a:lstStyle>
          <a:p>
            <a:fld id="{2E8C51FE-49D9-314D-9957-ABBF7DDE878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447412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>
            <a:extLst>
              <a:ext uri="{FF2B5EF4-FFF2-40B4-BE49-F238E27FC236}">
                <a16:creationId xmlns:a16="http://schemas.microsoft.com/office/drawing/2014/main" id="{44AAE731-51C2-1E42-91C4-7FEAB403681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60000"/>
          </a:blip>
          <a:stretch>
            <a:fillRect/>
          </a:stretch>
        </p:blipFill>
        <p:spPr>
          <a:xfrm>
            <a:off x="0" y="0"/>
            <a:ext cx="2743200" cy="6858000"/>
          </a:xfrm>
          <a:prstGeom prst="rect">
            <a:avLst/>
          </a:prstGeom>
        </p:spPr>
      </p:pic>
      <p:sp>
        <p:nvSpPr>
          <p:cNvPr id="13" name="Freeform 5">
            <a:extLst>
              <a:ext uri="{FF2B5EF4-FFF2-40B4-BE49-F238E27FC236}">
                <a16:creationId xmlns:a16="http://schemas.microsoft.com/office/drawing/2014/main" id="{9952507F-5269-DD44-B0B4-BE319763C9BE}"/>
              </a:ext>
            </a:extLst>
          </p:cNvPr>
          <p:cNvSpPr>
            <a:spLocks/>
          </p:cNvSpPr>
          <p:nvPr userDrawn="1"/>
        </p:nvSpPr>
        <p:spPr bwMode="auto">
          <a:xfrm>
            <a:off x="-461912" y="0"/>
            <a:ext cx="12653912" cy="6858000"/>
          </a:xfrm>
          <a:custGeom>
            <a:avLst/>
            <a:gdLst>
              <a:gd name="T0" fmla="*/ 1003 w 3986"/>
              <a:gd name="T1" fmla="*/ 0 h 2160"/>
              <a:gd name="T2" fmla="*/ 561 w 3986"/>
              <a:gd name="T3" fmla="*/ 1933 h 2160"/>
              <a:gd name="T4" fmla="*/ 368 w 3986"/>
              <a:gd name="T5" fmla="*/ 0 h 2160"/>
              <a:gd name="T6" fmla="*/ 277 w 3986"/>
              <a:gd name="T7" fmla="*/ 0 h 2160"/>
              <a:gd name="T8" fmla="*/ 146 w 3986"/>
              <a:gd name="T9" fmla="*/ 530 h 2160"/>
              <a:gd name="T10" fmla="*/ 146 w 3986"/>
              <a:gd name="T11" fmla="*/ 929 h 2160"/>
              <a:gd name="T12" fmla="*/ 507 w 3986"/>
              <a:gd name="T13" fmla="*/ 1903 h 2160"/>
              <a:gd name="T14" fmla="*/ 743 w 3986"/>
              <a:gd name="T15" fmla="*/ 2160 h 2160"/>
              <a:gd name="T16" fmla="*/ 3986 w 3986"/>
              <a:gd name="T17" fmla="*/ 2160 h 2160"/>
              <a:gd name="T18" fmla="*/ 3986 w 3986"/>
              <a:gd name="T19" fmla="*/ 0 h 2160"/>
              <a:gd name="T20" fmla="*/ 1003 w 3986"/>
              <a:gd name="T21" fmla="*/ 0 h 2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986" h="2160">
                <a:moveTo>
                  <a:pt x="1003" y="0"/>
                </a:moveTo>
                <a:cubicBezTo>
                  <a:pt x="0" y="904"/>
                  <a:pt x="561" y="1933"/>
                  <a:pt x="561" y="1933"/>
                </a:cubicBezTo>
                <a:cubicBezTo>
                  <a:pt x="48" y="1139"/>
                  <a:pt x="153" y="463"/>
                  <a:pt x="368" y="0"/>
                </a:cubicBezTo>
                <a:cubicBezTo>
                  <a:pt x="277" y="0"/>
                  <a:pt x="277" y="0"/>
                  <a:pt x="277" y="0"/>
                </a:cubicBezTo>
                <a:cubicBezTo>
                  <a:pt x="204" y="184"/>
                  <a:pt x="163" y="362"/>
                  <a:pt x="146" y="530"/>
                </a:cubicBezTo>
                <a:cubicBezTo>
                  <a:pt x="146" y="929"/>
                  <a:pt x="146" y="929"/>
                  <a:pt x="146" y="929"/>
                </a:cubicBezTo>
                <a:cubicBezTo>
                  <a:pt x="206" y="1513"/>
                  <a:pt x="507" y="1903"/>
                  <a:pt x="507" y="1903"/>
                </a:cubicBezTo>
                <a:cubicBezTo>
                  <a:pt x="585" y="1999"/>
                  <a:pt x="665" y="2085"/>
                  <a:pt x="743" y="2160"/>
                </a:cubicBezTo>
                <a:cubicBezTo>
                  <a:pt x="744" y="2160"/>
                  <a:pt x="3986" y="2160"/>
                  <a:pt x="3986" y="2160"/>
                </a:cubicBezTo>
                <a:cubicBezTo>
                  <a:pt x="3986" y="0"/>
                  <a:pt x="3986" y="0"/>
                  <a:pt x="3986" y="0"/>
                </a:cubicBezTo>
                <a:lnTo>
                  <a:pt x="1003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5A82CAA-A637-564B-9150-80E6208D2E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28422" y="1104144"/>
            <a:ext cx="9025378" cy="646331"/>
          </a:xfrm>
        </p:spPr>
        <p:txBody>
          <a:bodyPr>
            <a:spAutoFit/>
          </a:bodyPr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C8FFBED-D27D-074B-9C33-10A234BC62E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28422" y="2214710"/>
            <a:ext cx="9251621" cy="1623008"/>
          </a:xfrm>
        </p:spPr>
        <p:txBody>
          <a:bodyPr>
            <a:sp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A55A95B-EA76-8B4B-809B-5350F164FF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CC2AD0-9452-684A-9802-A7E12BA97DE7}" type="datetime1">
              <a:rPr lang="en-US" smtClean="0"/>
              <a:t>6/6/2019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7ECC2B-9CA4-F049-B8DF-124C011176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294B535-E047-7E4E-AC67-9B9E712130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8C51FE-49D9-314D-9957-ABBF7DDE87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69131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696" userDrawn="1">
          <p15:clr>
            <a:srgbClr val="FBAE40"/>
          </p15:clr>
        </p15:guide>
        <p15:guide id="2" pos="1464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>
            <a:extLst>
              <a:ext uri="{FF2B5EF4-FFF2-40B4-BE49-F238E27FC236}">
                <a16:creationId xmlns:a16="http://schemas.microsoft.com/office/drawing/2014/main" id="{D0037A26-C2E7-F842-B1DE-33516BA0AE45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11000">
                <a:srgbClr val="C7A16D"/>
              </a:gs>
              <a:gs pos="73000">
                <a:srgbClr val="5C7A8F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481C8724-D0DD-454A-801F-F03DFEAA38D0}"/>
              </a:ext>
            </a:extLst>
          </p:cNvPr>
          <p:cNvGrpSpPr/>
          <p:nvPr userDrawn="1"/>
        </p:nvGrpSpPr>
        <p:grpSpPr>
          <a:xfrm>
            <a:off x="517664" y="-19393"/>
            <a:ext cx="4628149" cy="6890327"/>
            <a:chOff x="3308351" y="2370138"/>
            <a:chExt cx="2760662" cy="4110037"/>
          </a:xfrm>
          <a:gradFill>
            <a:gsLst>
              <a:gs pos="0">
                <a:srgbClr val="A3D1E8"/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grpSpPr>
        <p:sp>
          <p:nvSpPr>
            <p:cNvPr id="21" name="Freeform 10">
              <a:extLst>
                <a:ext uri="{FF2B5EF4-FFF2-40B4-BE49-F238E27FC236}">
                  <a16:creationId xmlns:a16="http://schemas.microsoft.com/office/drawing/2014/main" id="{C69C4EF9-38CD-DD46-A6C7-3ABDADFA47B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494213" y="2370138"/>
              <a:ext cx="1574800" cy="3676650"/>
            </a:xfrm>
            <a:custGeom>
              <a:avLst/>
              <a:gdLst>
                <a:gd name="T0" fmla="*/ 239 w 828"/>
                <a:gd name="T1" fmla="*/ 1416 h 1936"/>
                <a:gd name="T2" fmla="*/ 387 w 828"/>
                <a:gd name="T3" fmla="*/ 1936 h 1936"/>
                <a:gd name="T4" fmla="*/ 127 w 828"/>
                <a:gd name="T5" fmla="*/ 1417 h 1936"/>
                <a:gd name="T6" fmla="*/ 239 w 828"/>
                <a:gd name="T7" fmla="*/ 1416 h 1936"/>
                <a:gd name="T8" fmla="*/ 273 w 828"/>
                <a:gd name="T9" fmla="*/ 883 h 1936"/>
                <a:gd name="T10" fmla="*/ 828 w 828"/>
                <a:gd name="T11" fmla="*/ 3 h 1936"/>
                <a:gd name="T12" fmla="*/ 195 w 828"/>
                <a:gd name="T13" fmla="*/ 0 h 1936"/>
                <a:gd name="T14" fmla="*/ 18 w 828"/>
                <a:gd name="T15" fmla="*/ 883 h 1936"/>
                <a:gd name="T16" fmla="*/ 273 w 828"/>
                <a:gd name="T17" fmla="*/ 883 h 19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28" h="1936">
                  <a:moveTo>
                    <a:pt x="239" y="1416"/>
                  </a:moveTo>
                  <a:cubicBezTo>
                    <a:pt x="273" y="1728"/>
                    <a:pt x="387" y="1936"/>
                    <a:pt x="387" y="1936"/>
                  </a:cubicBezTo>
                  <a:cubicBezTo>
                    <a:pt x="271" y="1756"/>
                    <a:pt x="186" y="1583"/>
                    <a:pt x="127" y="1417"/>
                  </a:cubicBezTo>
                  <a:lnTo>
                    <a:pt x="239" y="1416"/>
                  </a:lnTo>
                  <a:close/>
                  <a:moveTo>
                    <a:pt x="273" y="883"/>
                  </a:moveTo>
                  <a:cubicBezTo>
                    <a:pt x="342" y="603"/>
                    <a:pt x="503" y="296"/>
                    <a:pt x="828" y="3"/>
                  </a:cubicBezTo>
                  <a:cubicBezTo>
                    <a:pt x="195" y="0"/>
                    <a:pt x="195" y="0"/>
                    <a:pt x="195" y="0"/>
                  </a:cubicBezTo>
                  <a:cubicBezTo>
                    <a:pt x="82" y="241"/>
                    <a:pt x="0" y="540"/>
                    <a:pt x="18" y="883"/>
                  </a:cubicBezTo>
                  <a:lnTo>
                    <a:pt x="273" y="883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B3D5EB"/>
                </a:gs>
                <a:gs pos="100000">
                  <a:srgbClr val="A1C7E2"/>
                </a:gs>
              </a:gsLst>
              <a:lin ang="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2" name="Freeform 11">
              <a:extLst>
                <a:ext uri="{FF2B5EF4-FFF2-40B4-BE49-F238E27FC236}">
                  <a16:creationId xmlns:a16="http://schemas.microsoft.com/office/drawing/2014/main" id="{730D8182-11D3-BF4B-9BF1-157EAA97CE74}"/>
                </a:ext>
              </a:extLst>
            </p:cNvPr>
            <p:cNvSpPr>
              <a:spLocks/>
            </p:cNvSpPr>
            <p:nvPr/>
          </p:nvSpPr>
          <p:spPr bwMode="auto">
            <a:xfrm>
              <a:off x="3343276" y="5254625"/>
              <a:ext cx="542925" cy="1223962"/>
            </a:xfrm>
            <a:custGeom>
              <a:avLst/>
              <a:gdLst>
                <a:gd name="T0" fmla="*/ 286 w 286"/>
                <a:gd name="T1" fmla="*/ 645 h 645"/>
                <a:gd name="T2" fmla="*/ 0 w 286"/>
                <a:gd name="T3" fmla="*/ 0 h 645"/>
                <a:gd name="T4" fmla="*/ 166 w 286"/>
                <a:gd name="T5" fmla="*/ 645 h 645"/>
                <a:gd name="T6" fmla="*/ 286 w 286"/>
                <a:gd name="T7" fmla="*/ 645 h 6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6" h="645">
                  <a:moveTo>
                    <a:pt x="286" y="645"/>
                  </a:moveTo>
                  <a:cubicBezTo>
                    <a:pt x="167" y="471"/>
                    <a:pt x="62" y="257"/>
                    <a:pt x="0" y="0"/>
                  </a:cubicBezTo>
                  <a:cubicBezTo>
                    <a:pt x="0" y="0"/>
                    <a:pt x="14" y="282"/>
                    <a:pt x="166" y="645"/>
                  </a:cubicBezTo>
                  <a:lnTo>
                    <a:pt x="286" y="645"/>
                  </a:lnTo>
                  <a:close/>
                </a:path>
              </a:pathLst>
            </a:custGeom>
            <a:solidFill>
              <a:srgbClr val="ABD5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" name="Freeform 12">
              <a:extLst>
                <a:ext uri="{FF2B5EF4-FFF2-40B4-BE49-F238E27FC236}">
                  <a16:creationId xmlns:a16="http://schemas.microsoft.com/office/drawing/2014/main" id="{857EE35F-16B2-BE43-8D16-033B36E4B38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308351" y="2376488"/>
              <a:ext cx="2270125" cy="4103687"/>
            </a:xfrm>
            <a:custGeom>
              <a:avLst/>
              <a:gdLst>
                <a:gd name="T0" fmla="*/ 32 w 1193"/>
                <a:gd name="T1" fmla="*/ 1413 h 2162"/>
                <a:gd name="T2" fmla="*/ 361 w 1193"/>
                <a:gd name="T3" fmla="*/ 2161 h 2162"/>
                <a:gd name="T4" fmla="*/ 1193 w 1193"/>
                <a:gd name="T5" fmla="*/ 2161 h 2162"/>
                <a:gd name="T6" fmla="*/ 955 w 1193"/>
                <a:gd name="T7" fmla="*/ 1903 h 2162"/>
                <a:gd name="T8" fmla="*/ 704 w 1193"/>
                <a:gd name="T9" fmla="*/ 1413 h 2162"/>
                <a:gd name="T10" fmla="*/ 32 w 1193"/>
                <a:gd name="T11" fmla="*/ 1413 h 2162"/>
                <a:gd name="T12" fmla="*/ 0 w 1193"/>
                <a:gd name="T13" fmla="*/ 879 h 2162"/>
                <a:gd name="T14" fmla="*/ 126 w 1193"/>
                <a:gd name="T15" fmla="*/ 299 h 2162"/>
                <a:gd name="T16" fmla="*/ 275 w 1193"/>
                <a:gd name="T17" fmla="*/ 0 h 2162"/>
                <a:gd name="T18" fmla="*/ 725 w 1193"/>
                <a:gd name="T19" fmla="*/ 0 h 2162"/>
                <a:gd name="T20" fmla="*/ 590 w 1193"/>
                <a:gd name="T21" fmla="*/ 879 h 2162"/>
                <a:gd name="T22" fmla="*/ 0 w 1193"/>
                <a:gd name="T23" fmla="*/ 879 h 2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93" h="2162">
                  <a:moveTo>
                    <a:pt x="32" y="1413"/>
                  </a:moveTo>
                  <a:cubicBezTo>
                    <a:pt x="79" y="1653"/>
                    <a:pt x="178" y="1910"/>
                    <a:pt x="361" y="2161"/>
                  </a:cubicBezTo>
                  <a:cubicBezTo>
                    <a:pt x="362" y="2162"/>
                    <a:pt x="1193" y="2161"/>
                    <a:pt x="1193" y="2161"/>
                  </a:cubicBezTo>
                  <a:cubicBezTo>
                    <a:pt x="1113" y="2085"/>
                    <a:pt x="1034" y="2000"/>
                    <a:pt x="955" y="1903"/>
                  </a:cubicBezTo>
                  <a:cubicBezTo>
                    <a:pt x="955" y="1903"/>
                    <a:pt x="812" y="1718"/>
                    <a:pt x="704" y="1413"/>
                  </a:cubicBezTo>
                  <a:lnTo>
                    <a:pt x="32" y="1413"/>
                  </a:lnTo>
                  <a:close/>
                  <a:moveTo>
                    <a:pt x="0" y="879"/>
                  </a:moveTo>
                  <a:cubicBezTo>
                    <a:pt x="25" y="534"/>
                    <a:pt x="126" y="299"/>
                    <a:pt x="126" y="299"/>
                  </a:cubicBezTo>
                  <a:cubicBezTo>
                    <a:pt x="173" y="190"/>
                    <a:pt x="220" y="94"/>
                    <a:pt x="275" y="0"/>
                  </a:cubicBezTo>
                  <a:cubicBezTo>
                    <a:pt x="725" y="0"/>
                    <a:pt x="725" y="0"/>
                    <a:pt x="725" y="0"/>
                  </a:cubicBezTo>
                  <a:cubicBezTo>
                    <a:pt x="599" y="319"/>
                    <a:pt x="569" y="617"/>
                    <a:pt x="590" y="879"/>
                  </a:cubicBezTo>
                  <a:lnTo>
                    <a:pt x="0" y="879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B7D9EB"/>
                </a:gs>
                <a:gs pos="85000">
                  <a:srgbClr val="9BC2D8"/>
                </a:gs>
              </a:gsLst>
              <a:lin ang="0" scaled="0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24" name="Rectangle 23">
            <a:extLst>
              <a:ext uri="{FF2B5EF4-FFF2-40B4-BE49-F238E27FC236}">
                <a16:creationId xmlns:a16="http://schemas.microsoft.com/office/drawing/2014/main" id="{C9331CC3-82FF-0F43-9024-DA1EBA7A44EA}"/>
              </a:ext>
            </a:extLst>
          </p:cNvPr>
          <p:cNvSpPr/>
          <p:nvPr userDrawn="1"/>
        </p:nvSpPr>
        <p:spPr>
          <a:xfrm>
            <a:off x="0" y="203200"/>
            <a:ext cx="12192000" cy="61849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5A82CAA-A637-564B-9150-80E6208D2E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60120" y="1104144"/>
            <a:ext cx="10393680" cy="646331"/>
          </a:xfrm>
        </p:spPr>
        <p:txBody>
          <a:bodyPr>
            <a:spAutoFit/>
          </a:bodyPr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C8FFBED-D27D-074B-9C33-10A234BC62E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52500" y="2271860"/>
            <a:ext cx="10619923" cy="1623008"/>
          </a:xfrm>
        </p:spPr>
        <p:txBody>
          <a:bodyPr>
            <a:sp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A55A95B-EA76-8B4B-809B-5350F164FF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CC2AD0-9452-684A-9802-A7E12BA97DE7}" type="datetime1">
              <a:rPr lang="en-US" smtClean="0"/>
              <a:t>6/6/2019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7ECC2B-9CA4-F049-B8DF-124C011176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294B535-E047-7E4E-AC67-9B9E712130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2E8C51FE-49D9-314D-9957-ABBF7DDE878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607140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 mod="1">
    <p:ext uri="{DCECCB84-F9BA-43D5-87BE-67443E8EF086}">
      <p15:sldGuideLst xmlns:p15="http://schemas.microsoft.com/office/powerpoint/2012/main">
        <p15:guide id="1" orient="horz" pos="696" userDrawn="1">
          <p15:clr>
            <a:srgbClr val="FBAE40"/>
          </p15:clr>
        </p15:guide>
        <p15:guide id="2" pos="600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0">
            <a:extLst>
              <a:ext uri="{FF2B5EF4-FFF2-40B4-BE49-F238E27FC236}">
                <a16:creationId xmlns:a16="http://schemas.microsoft.com/office/drawing/2014/main" id="{12935D14-D919-2C42-9C6F-4A3F20FA144C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11000">
                <a:srgbClr val="C7A16D"/>
              </a:gs>
              <a:gs pos="73000">
                <a:srgbClr val="5C7A8F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0334E84B-3365-2A4E-B198-8BA29960BFBB}"/>
              </a:ext>
            </a:extLst>
          </p:cNvPr>
          <p:cNvGrpSpPr/>
          <p:nvPr userDrawn="1"/>
        </p:nvGrpSpPr>
        <p:grpSpPr>
          <a:xfrm>
            <a:off x="517664" y="-19393"/>
            <a:ext cx="4628149" cy="6890327"/>
            <a:chOff x="3308351" y="2370138"/>
            <a:chExt cx="2760662" cy="4110037"/>
          </a:xfrm>
          <a:gradFill>
            <a:gsLst>
              <a:gs pos="0">
                <a:srgbClr val="A3D1E8"/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grpSpPr>
        <p:sp>
          <p:nvSpPr>
            <p:cNvPr id="23" name="Freeform 10">
              <a:extLst>
                <a:ext uri="{FF2B5EF4-FFF2-40B4-BE49-F238E27FC236}">
                  <a16:creationId xmlns:a16="http://schemas.microsoft.com/office/drawing/2014/main" id="{17F6C5FB-3BFF-E844-96A3-85173C99877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494213" y="2370138"/>
              <a:ext cx="1574800" cy="3676650"/>
            </a:xfrm>
            <a:custGeom>
              <a:avLst/>
              <a:gdLst>
                <a:gd name="T0" fmla="*/ 239 w 828"/>
                <a:gd name="T1" fmla="*/ 1416 h 1936"/>
                <a:gd name="T2" fmla="*/ 387 w 828"/>
                <a:gd name="T3" fmla="*/ 1936 h 1936"/>
                <a:gd name="T4" fmla="*/ 127 w 828"/>
                <a:gd name="T5" fmla="*/ 1417 h 1936"/>
                <a:gd name="T6" fmla="*/ 239 w 828"/>
                <a:gd name="T7" fmla="*/ 1416 h 1936"/>
                <a:gd name="T8" fmla="*/ 273 w 828"/>
                <a:gd name="T9" fmla="*/ 883 h 1936"/>
                <a:gd name="T10" fmla="*/ 828 w 828"/>
                <a:gd name="T11" fmla="*/ 3 h 1936"/>
                <a:gd name="T12" fmla="*/ 195 w 828"/>
                <a:gd name="T13" fmla="*/ 0 h 1936"/>
                <a:gd name="T14" fmla="*/ 18 w 828"/>
                <a:gd name="T15" fmla="*/ 883 h 1936"/>
                <a:gd name="T16" fmla="*/ 273 w 828"/>
                <a:gd name="T17" fmla="*/ 883 h 19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28" h="1936">
                  <a:moveTo>
                    <a:pt x="239" y="1416"/>
                  </a:moveTo>
                  <a:cubicBezTo>
                    <a:pt x="273" y="1728"/>
                    <a:pt x="387" y="1936"/>
                    <a:pt x="387" y="1936"/>
                  </a:cubicBezTo>
                  <a:cubicBezTo>
                    <a:pt x="271" y="1756"/>
                    <a:pt x="186" y="1583"/>
                    <a:pt x="127" y="1417"/>
                  </a:cubicBezTo>
                  <a:lnTo>
                    <a:pt x="239" y="1416"/>
                  </a:lnTo>
                  <a:close/>
                  <a:moveTo>
                    <a:pt x="273" y="883"/>
                  </a:moveTo>
                  <a:cubicBezTo>
                    <a:pt x="342" y="603"/>
                    <a:pt x="503" y="296"/>
                    <a:pt x="828" y="3"/>
                  </a:cubicBezTo>
                  <a:cubicBezTo>
                    <a:pt x="195" y="0"/>
                    <a:pt x="195" y="0"/>
                    <a:pt x="195" y="0"/>
                  </a:cubicBezTo>
                  <a:cubicBezTo>
                    <a:pt x="82" y="241"/>
                    <a:pt x="0" y="540"/>
                    <a:pt x="18" y="883"/>
                  </a:cubicBezTo>
                  <a:lnTo>
                    <a:pt x="273" y="883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B3D5EB"/>
                </a:gs>
                <a:gs pos="100000">
                  <a:srgbClr val="A1C7E2"/>
                </a:gs>
              </a:gsLst>
              <a:lin ang="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4" name="Freeform 11">
              <a:extLst>
                <a:ext uri="{FF2B5EF4-FFF2-40B4-BE49-F238E27FC236}">
                  <a16:creationId xmlns:a16="http://schemas.microsoft.com/office/drawing/2014/main" id="{85D29449-88E2-4743-A8E4-C594AAA5FAC4}"/>
                </a:ext>
              </a:extLst>
            </p:cNvPr>
            <p:cNvSpPr>
              <a:spLocks/>
            </p:cNvSpPr>
            <p:nvPr/>
          </p:nvSpPr>
          <p:spPr bwMode="auto">
            <a:xfrm>
              <a:off x="3343276" y="5254625"/>
              <a:ext cx="542925" cy="1223962"/>
            </a:xfrm>
            <a:custGeom>
              <a:avLst/>
              <a:gdLst>
                <a:gd name="T0" fmla="*/ 286 w 286"/>
                <a:gd name="T1" fmla="*/ 645 h 645"/>
                <a:gd name="T2" fmla="*/ 0 w 286"/>
                <a:gd name="T3" fmla="*/ 0 h 645"/>
                <a:gd name="T4" fmla="*/ 166 w 286"/>
                <a:gd name="T5" fmla="*/ 645 h 645"/>
                <a:gd name="T6" fmla="*/ 286 w 286"/>
                <a:gd name="T7" fmla="*/ 645 h 6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6" h="645">
                  <a:moveTo>
                    <a:pt x="286" y="645"/>
                  </a:moveTo>
                  <a:cubicBezTo>
                    <a:pt x="167" y="471"/>
                    <a:pt x="62" y="257"/>
                    <a:pt x="0" y="0"/>
                  </a:cubicBezTo>
                  <a:cubicBezTo>
                    <a:pt x="0" y="0"/>
                    <a:pt x="14" y="282"/>
                    <a:pt x="166" y="645"/>
                  </a:cubicBezTo>
                  <a:lnTo>
                    <a:pt x="286" y="645"/>
                  </a:lnTo>
                  <a:close/>
                </a:path>
              </a:pathLst>
            </a:custGeom>
            <a:solidFill>
              <a:srgbClr val="ABD5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" name="Freeform 12">
              <a:extLst>
                <a:ext uri="{FF2B5EF4-FFF2-40B4-BE49-F238E27FC236}">
                  <a16:creationId xmlns:a16="http://schemas.microsoft.com/office/drawing/2014/main" id="{3F1C6677-A675-5A48-A947-76BBE9C4ED9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308351" y="2376488"/>
              <a:ext cx="2270125" cy="4103687"/>
            </a:xfrm>
            <a:custGeom>
              <a:avLst/>
              <a:gdLst>
                <a:gd name="T0" fmla="*/ 32 w 1193"/>
                <a:gd name="T1" fmla="*/ 1413 h 2162"/>
                <a:gd name="T2" fmla="*/ 361 w 1193"/>
                <a:gd name="T3" fmla="*/ 2161 h 2162"/>
                <a:gd name="T4" fmla="*/ 1193 w 1193"/>
                <a:gd name="T5" fmla="*/ 2161 h 2162"/>
                <a:gd name="T6" fmla="*/ 955 w 1193"/>
                <a:gd name="T7" fmla="*/ 1903 h 2162"/>
                <a:gd name="T8" fmla="*/ 704 w 1193"/>
                <a:gd name="T9" fmla="*/ 1413 h 2162"/>
                <a:gd name="T10" fmla="*/ 32 w 1193"/>
                <a:gd name="T11" fmla="*/ 1413 h 2162"/>
                <a:gd name="T12" fmla="*/ 0 w 1193"/>
                <a:gd name="T13" fmla="*/ 879 h 2162"/>
                <a:gd name="T14" fmla="*/ 126 w 1193"/>
                <a:gd name="T15" fmla="*/ 299 h 2162"/>
                <a:gd name="T16" fmla="*/ 275 w 1193"/>
                <a:gd name="T17" fmla="*/ 0 h 2162"/>
                <a:gd name="T18" fmla="*/ 725 w 1193"/>
                <a:gd name="T19" fmla="*/ 0 h 2162"/>
                <a:gd name="T20" fmla="*/ 590 w 1193"/>
                <a:gd name="T21" fmla="*/ 879 h 2162"/>
                <a:gd name="T22" fmla="*/ 0 w 1193"/>
                <a:gd name="T23" fmla="*/ 879 h 2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93" h="2162">
                  <a:moveTo>
                    <a:pt x="32" y="1413"/>
                  </a:moveTo>
                  <a:cubicBezTo>
                    <a:pt x="79" y="1653"/>
                    <a:pt x="178" y="1910"/>
                    <a:pt x="361" y="2161"/>
                  </a:cubicBezTo>
                  <a:cubicBezTo>
                    <a:pt x="362" y="2162"/>
                    <a:pt x="1193" y="2161"/>
                    <a:pt x="1193" y="2161"/>
                  </a:cubicBezTo>
                  <a:cubicBezTo>
                    <a:pt x="1113" y="2085"/>
                    <a:pt x="1034" y="2000"/>
                    <a:pt x="955" y="1903"/>
                  </a:cubicBezTo>
                  <a:cubicBezTo>
                    <a:pt x="955" y="1903"/>
                    <a:pt x="812" y="1718"/>
                    <a:pt x="704" y="1413"/>
                  </a:cubicBezTo>
                  <a:lnTo>
                    <a:pt x="32" y="1413"/>
                  </a:lnTo>
                  <a:close/>
                  <a:moveTo>
                    <a:pt x="0" y="879"/>
                  </a:moveTo>
                  <a:cubicBezTo>
                    <a:pt x="25" y="534"/>
                    <a:pt x="126" y="299"/>
                    <a:pt x="126" y="299"/>
                  </a:cubicBezTo>
                  <a:cubicBezTo>
                    <a:pt x="173" y="190"/>
                    <a:pt x="220" y="94"/>
                    <a:pt x="275" y="0"/>
                  </a:cubicBezTo>
                  <a:cubicBezTo>
                    <a:pt x="725" y="0"/>
                    <a:pt x="725" y="0"/>
                    <a:pt x="725" y="0"/>
                  </a:cubicBezTo>
                  <a:cubicBezTo>
                    <a:pt x="599" y="319"/>
                    <a:pt x="569" y="617"/>
                    <a:pt x="590" y="879"/>
                  </a:cubicBezTo>
                  <a:lnTo>
                    <a:pt x="0" y="879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B7D9EB"/>
                </a:gs>
                <a:gs pos="85000">
                  <a:srgbClr val="9BC2D8"/>
                </a:gs>
              </a:gsLst>
              <a:lin ang="0" scaled="0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26" name="Rectangle 25">
            <a:extLst>
              <a:ext uri="{FF2B5EF4-FFF2-40B4-BE49-F238E27FC236}">
                <a16:creationId xmlns:a16="http://schemas.microsoft.com/office/drawing/2014/main" id="{BE4BCB0C-A0CC-5A4F-945B-4098502936A5}"/>
              </a:ext>
            </a:extLst>
          </p:cNvPr>
          <p:cNvSpPr/>
          <p:nvPr userDrawn="1"/>
        </p:nvSpPr>
        <p:spPr>
          <a:xfrm>
            <a:off x="0" y="203200"/>
            <a:ext cx="12192000" cy="61849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5A82CAA-A637-564B-9150-80E6208D2E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10985" y="1181100"/>
            <a:ext cx="6169058" cy="1200329"/>
          </a:xfrm>
        </p:spPr>
        <p:txBody>
          <a:bodyPr>
            <a:spAutoFit/>
          </a:bodyPr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C8FFBED-D27D-074B-9C33-10A234BC62E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10986" y="2595710"/>
            <a:ext cx="6169057" cy="1623008"/>
          </a:xfrm>
        </p:spPr>
        <p:txBody>
          <a:bodyPr>
            <a:sp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A55A95B-EA76-8B4B-809B-5350F164FF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CC2AD0-9452-684A-9802-A7E12BA97DE7}" type="datetime1">
              <a:rPr lang="en-US" smtClean="0"/>
              <a:t>6/6/2019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7ECC2B-9CA4-F049-B8DF-124C011176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294B535-E047-7E4E-AC67-9B9E712130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2E8C51FE-49D9-314D-9957-ABBF7DDE878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478637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 mod="1">
    <p:ext uri="{DCECCB84-F9BA-43D5-87BE-67443E8EF086}">
      <p15:sldGuideLst xmlns:p15="http://schemas.microsoft.com/office/powerpoint/2012/main">
        <p15:guide id="1" orient="horz" pos="744" userDrawn="1">
          <p15:clr>
            <a:srgbClr val="FBAE40"/>
          </p15:clr>
        </p15:guide>
        <p15:guide id="2" pos="3408" userDrawn="1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2237B998-9718-4843-A842-5D6256680E6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99E70AEB-97F5-0F48-9A3F-D180606A03F2}"/>
              </a:ext>
            </a:extLst>
          </p:cNvPr>
          <p:cNvSpPr/>
          <p:nvPr userDrawn="1"/>
        </p:nvSpPr>
        <p:spPr>
          <a:xfrm>
            <a:off x="0" y="2463616"/>
            <a:ext cx="12192000" cy="1713654"/>
          </a:xfrm>
          <a:prstGeom prst="rect">
            <a:avLst/>
          </a:prstGeom>
          <a:gradFill flip="none" rotWithShape="1">
            <a:gsLst>
              <a:gs pos="100000">
                <a:srgbClr val="BFE5FF">
                  <a:alpha val="37000"/>
                </a:srgbClr>
              </a:gs>
              <a:gs pos="85000">
                <a:srgbClr val="BFE5FF">
                  <a:alpha val="95000"/>
                </a:srgbClr>
              </a:gs>
              <a:gs pos="53000">
                <a:srgbClr val="BFE5FF"/>
              </a:gs>
              <a:gs pos="14000">
                <a:srgbClr val="BFE5FF">
                  <a:alpha val="95000"/>
                </a:srgbClr>
              </a:gs>
              <a:gs pos="0">
                <a:srgbClr val="BFE5FF">
                  <a:alpha val="37000"/>
                </a:srgbClr>
              </a:gs>
            </a:gsLst>
            <a:lin ang="0" scaled="1"/>
            <a:tileRect/>
          </a:gradFill>
          <a:ln>
            <a:noFill/>
          </a:ln>
          <a:effectLst>
            <a:outerShdw blurRad="254000" sx="103000" sy="103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C8BE70F-03DA-4747-9669-09C46A6A99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3016567"/>
            <a:ext cx="10515600" cy="646331"/>
          </a:xfrm>
        </p:spPr>
        <p:txBody>
          <a:bodyPr anchor="ctr">
            <a:spAutoFit/>
          </a:bodyPr>
          <a:lstStyle>
            <a:lvl1pPr algn="ctr">
              <a:defRPr sz="40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C402EFE-7EAA-2042-BFD5-33177FA652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685A74-EB09-424A-AA9B-5418F2407945}" type="datetime1">
              <a:rPr lang="en-US" smtClean="0"/>
              <a:t>6/6/2019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0B1DCC9-6755-1C41-A923-BB12EA8B50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BBFB372-536E-3149-8638-387946DFE5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2E8C51FE-49D9-314D-9957-ABBF7DDE878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03315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26E2216-3720-8E47-ABAB-D4DA0AD31A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33CDFF"/>
                </a:solidFill>
              </a:defRPr>
            </a:lvl1pPr>
          </a:lstStyle>
          <a:p>
            <a:fld id="{299D4562-C5B8-CB44-9474-120177024E1C}" type="datetime1">
              <a:rPr lang="en-US" smtClean="0"/>
              <a:pPr/>
              <a:t>6/6/2019</a:t>
            </a:fld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9149C90-3E7A-C84E-97A5-ACBD2680BE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C8D531E-1E27-6C49-9FDC-6C0DD877CA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8C51FE-49D9-314D-9957-ABBF7DDE87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75051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1590A7-7E54-2D41-9F43-B8FD4977CB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9F9B96F-523A-0443-8C6F-8DFAF54D9EC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C88B55B-102D-3B40-B32B-5145CE1DA61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179206C-49AC-4040-9C5C-017EE760A8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33CDFF"/>
                </a:solidFill>
              </a:defRPr>
            </a:lvl1pPr>
          </a:lstStyle>
          <a:p>
            <a:fld id="{5BAE4564-26CF-C242-8FF6-CB2D9CD242A2}" type="datetime1">
              <a:rPr lang="en-US" smtClean="0"/>
              <a:pPr/>
              <a:t>6/6/2019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6FB520F-4F16-3E49-A800-72C14F01F3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E087BC7-6FAC-2245-9DB7-6747FA2B21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8C51FE-49D9-314D-9957-ABBF7DDE87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37403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30B653-13F7-2542-8EE2-E909339391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45C621A-F72C-144B-A0BE-6B1E2CBE1A3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B63F2F3-1511-2942-895C-679AA3AAFFA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37D5D2A-69A5-F545-A96E-9C6E34036DA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CC11A84-14CC-7441-BFAB-6E2358C0565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DDBE683-10D6-5E4C-A14B-401DDDE897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33CDFF"/>
                </a:solidFill>
              </a:defRPr>
            </a:lvl1pPr>
          </a:lstStyle>
          <a:p>
            <a:fld id="{76E2022B-032F-C245-A6C4-D8EDEE3CD65C}" type="datetime1">
              <a:rPr lang="en-US" smtClean="0"/>
              <a:pPr/>
              <a:t>6/6/2019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084E5D5-8292-8443-8912-01DF310377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54F0886-7F3E-C54F-B264-98655F0145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8C51FE-49D9-314D-9957-ABBF7DDE87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12519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jp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3.xml"/><Relationship Id="rId13" Type="http://schemas.openxmlformats.org/officeDocument/2006/relationships/slideLayout" Target="../slideLayouts/slideLayout28.xml"/><Relationship Id="rId3" Type="http://schemas.openxmlformats.org/officeDocument/2006/relationships/slideLayout" Target="../slideLayouts/slideLayout18.xml"/><Relationship Id="rId7" Type="http://schemas.openxmlformats.org/officeDocument/2006/relationships/slideLayout" Target="../slideLayouts/slideLayout22.xml"/><Relationship Id="rId12" Type="http://schemas.openxmlformats.org/officeDocument/2006/relationships/slideLayout" Target="../slideLayouts/slideLayout27.xml"/><Relationship Id="rId2" Type="http://schemas.openxmlformats.org/officeDocument/2006/relationships/slideLayout" Target="../slideLayouts/slideLayout17.xml"/><Relationship Id="rId16" Type="http://schemas.openxmlformats.org/officeDocument/2006/relationships/image" Target="../media/image6.jpg"/><Relationship Id="rId1" Type="http://schemas.openxmlformats.org/officeDocument/2006/relationships/slideLayout" Target="../slideLayouts/slideLayout16.xml"/><Relationship Id="rId6" Type="http://schemas.openxmlformats.org/officeDocument/2006/relationships/slideLayout" Target="../slideLayouts/slideLayout21.xml"/><Relationship Id="rId11" Type="http://schemas.openxmlformats.org/officeDocument/2006/relationships/slideLayout" Target="../slideLayouts/slideLayout26.xml"/><Relationship Id="rId5" Type="http://schemas.openxmlformats.org/officeDocument/2006/relationships/slideLayout" Target="../slideLayouts/slideLayout20.xml"/><Relationship Id="rId15" Type="http://schemas.openxmlformats.org/officeDocument/2006/relationships/theme" Target="../theme/theme2.xml"/><Relationship Id="rId10" Type="http://schemas.openxmlformats.org/officeDocument/2006/relationships/slideLayout" Target="../slideLayouts/slideLayout25.xml"/><Relationship Id="rId4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4.xml"/><Relationship Id="rId14" Type="http://schemas.openxmlformats.org/officeDocument/2006/relationships/slideLayout" Target="../slideLayouts/slideLayout2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3970607F-EC1F-2145-9FD3-42E83D41B61D}"/>
              </a:ext>
            </a:extLst>
          </p:cNvPr>
          <p:cNvPicPr>
            <a:picLocks noChangeAspect="1"/>
          </p:cNvPicPr>
          <p:nvPr userDrawn="1"/>
        </p:nvPicPr>
        <p:blipFill>
          <a:blip r:embed="rId17">
            <a:alphaModFix amt="60000"/>
          </a:blip>
          <a:stretch>
            <a:fillRect/>
          </a:stretch>
        </p:blipFill>
        <p:spPr>
          <a:xfrm>
            <a:off x="0" y="0"/>
            <a:ext cx="5181600" cy="6858000"/>
          </a:xfrm>
          <a:prstGeom prst="rect">
            <a:avLst/>
          </a:prstGeom>
        </p:spPr>
      </p:pic>
      <p:sp>
        <p:nvSpPr>
          <p:cNvPr id="14" name="Freeform 9">
            <a:extLst>
              <a:ext uri="{FF2B5EF4-FFF2-40B4-BE49-F238E27FC236}">
                <a16:creationId xmlns:a16="http://schemas.microsoft.com/office/drawing/2014/main" id="{C933AE0C-1EDE-D449-A351-7100D4F7E282}"/>
              </a:ext>
            </a:extLst>
          </p:cNvPr>
          <p:cNvSpPr>
            <a:spLocks/>
          </p:cNvSpPr>
          <p:nvPr/>
        </p:nvSpPr>
        <p:spPr bwMode="auto">
          <a:xfrm>
            <a:off x="-400554" y="-1287"/>
            <a:ext cx="2070763" cy="6857459"/>
          </a:xfrm>
          <a:custGeom>
            <a:avLst/>
            <a:gdLst>
              <a:gd name="T0" fmla="*/ 417 w 652"/>
              <a:gd name="T1" fmla="*/ 298 h 2160"/>
              <a:gd name="T2" fmla="*/ 566 w 652"/>
              <a:gd name="T3" fmla="*/ 0 h 2160"/>
              <a:gd name="T4" fmla="*/ 126 w 652"/>
              <a:gd name="T5" fmla="*/ 0 h 2160"/>
              <a:gd name="T6" fmla="*/ 126 w 652"/>
              <a:gd name="T7" fmla="*/ 2160 h 2160"/>
              <a:gd name="T8" fmla="*/ 475 w 652"/>
              <a:gd name="T9" fmla="*/ 2160 h 2160"/>
              <a:gd name="T10" fmla="*/ 309 w 652"/>
              <a:gd name="T11" fmla="*/ 1515 h 2160"/>
              <a:gd name="T12" fmla="*/ 595 w 652"/>
              <a:gd name="T13" fmla="*/ 2160 h 2160"/>
              <a:gd name="T14" fmla="*/ 652 w 652"/>
              <a:gd name="T15" fmla="*/ 2160 h 2160"/>
              <a:gd name="T16" fmla="*/ 417 w 652"/>
              <a:gd name="T17" fmla="*/ 298 h 2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52" h="2160">
                <a:moveTo>
                  <a:pt x="417" y="298"/>
                </a:moveTo>
                <a:cubicBezTo>
                  <a:pt x="464" y="189"/>
                  <a:pt x="512" y="94"/>
                  <a:pt x="566" y="0"/>
                </a:cubicBezTo>
                <a:cubicBezTo>
                  <a:pt x="126" y="0"/>
                  <a:pt x="126" y="0"/>
                  <a:pt x="126" y="0"/>
                </a:cubicBezTo>
                <a:cubicBezTo>
                  <a:pt x="126" y="2160"/>
                  <a:pt x="126" y="2160"/>
                  <a:pt x="126" y="2160"/>
                </a:cubicBezTo>
                <a:cubicBezTo>
                  <a:pt x="475" y="2160"/>
                  <a:pt x="475" y="2160"/>
                  <a:pt x="475" y="2160"/>
                </a:cubicBezTo>
                <a:cubicBezTo>
                  <a:pt x="324" y="1797"/>
                  <a:pt x="309" y="1515"/>
                  <a:pt x="309" y="1515"/>
                </a:cubicBezTo>
                <a:cubicBezTo>
                  <a:pt x="372" y="1772"/>
                  <a:pt x="476" y="1986"/>
                  <a:pt x="595" y="2160"/>
                </a:cubicBezTo>
                <a:cubicBezTo>
                  <a:pt x="652" y="2160"/>
                  <a:pt x="652" y="2160"/>
                  <a:pt x="652" y="2160"/>
                </a:cubicBezTo>
                <a:cubicBezTo>
                  <a:pt x="0" y="1268"/>
                  <a:pt x="417" y="298"/>
                  <a:pt x="417" y="298"/>
                </a:cubicBezTo>
                <a:close/>
              </a:path>
            </a:pathLst>
          </a:custGeom>
          <a:gradFill>
            <a:gsLst>
              <a:gs pos="95000">
                <a:srgbClr val="91B4C8"/>
              </a:gs>
              <a:gs pos="0">
                <a:schemeClr val="bg1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5" name="Freeform 10">
            <a:extLst>
              <a:ext uri="{FF2B5EF4-FFF2-40B4-BE49-F238E27FC236}">
                <a16:creationId xmlns:a16="http://schemas.microsoft.com/office/drawing/2014/main" id="{F211CE53-6617-F84F-8461-D49BCC6327EC}"/>
              </a:ext>
            </a:extLst>
          </p:cNvPr>
          <p:cNvSpPr>
            <a:spLocks/>
          </p:cNvSpPr>
          <p:nvPr/>
        </p:nvSpPr>
        <p:spPr bwMode="auto">
          <a:xfrm>
            <a:off x="1513028" y="541"/>
            <a:ext cx="10701073" cy="6857459"/>
          </a:xfrm>
          <a:custGeom>
            <a:avLst/>
            <a:gdLst>
              <a:gd name="T0" fmla="*/ 1146 w 3370"/>
              <a:gd name="T1" fmla="*/ 0 h 2161"/>
              <a:gd name="T2" fmla="*/ 705 w 3370"/>
              <a:gd name="T3" fmla="*/ 1933 h 2161"/>
              <a:gd name="T4" fmla="*/ 511 w 3370"/>
              <a:gd name="T5" fmla="*/ 1 h 2161"/>
              <a:gd name="T6" fmla="*/ 420 w 3370"/>
              <a:gd name="T7" fmla="*/ 1 h 2161"/>
              <a:gd name="T8" fmla="*/ 650 w 3370"/>
              <a:gd name="T9" fmla="*/ 1903 h 2161"/>
              <a:gd name="T10" fmla="*/ 888 w 3370"/>
              <a:gd name="T11" fmla="*/ 2161 h 2161"/>
              <a:gd name="T12" fmla="*/ 3370 w 3370"/>
              <a:gd name="T13" fmla="*/ 2161 h 2161"/>
              <a:gd name="T14" fmla="*/ 3370 w 3370"/>
              <a:gd name="T15" fmla="*/ 0 h 2161"/>
              <a:gd name="T16" fmla="*/ 1146 w 3370"/>
              <a:gd name="T17" fmla="*/ 0 h 2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370" h="2161">
                <a:moveTo>
                  <a:pt x="1146" y="0"/>
                </a:moveTo>
                <a:cubicBezTo>
                  <a:pt x="143" y="904"/>
                  <a:pt x="705" y="1933"/>
                  <a:pt x="705" y="1933"/>
                </a:cubicBezTo>
                <a:cubicBezTo>
                  <a:pt x="192" y="1139"/>
                  <a:pt x="296" y="464"/>
                  <a:pt x="511" y="1"/>
                </a:cubicBezTo>
                <a:cubicBezTo>
                  <a:pt x="512" y="0"/>
                  <a:pt x="420" y="1"/>
                  <a:pt x="420" y="1"/>
                </a:cubicBezTo>
                <a:cubicBezTo>
                  <a:pt x="0" y="1063"/>
                  <a:pt x="650" y="1903"/>
                  <a:pt x="650" y="1903"/>
                </a:cubicBezTo>
                <a:cubicBezTo>
                  <a:pt x="729" y="2000"/>
                  <a:pt x="808" y="2085"/>
                  <a:pt x="888" y="2161"/>
                </a:cubicBezTo>
                <a:cubicBezTo>
                  <a:pt x="3370" y="2161"/>
                  <a:pt x="3370" y="2161"/>
                  <a:pt x="3370" y="2161"/>
                </a:cubicBezTo>
                <a:cubicBezTo>
                  <a:pt x="3370" y="0"/>
                  <a:pt x="3370" y="0"/>
                  <a:pt x="3370" y="0"/>
                </a:cubicBezTo>
                <a:lnTo>
                  <a:pt x="1146" y="0"/>
                </a:lnTo>
                <a:close/>
              </a:path>
            </a:pathLst>
          </a:custGeom>
          <a:gradFill flip="none" rotWithShape="1">
            <a:gsLst>
              <a:gs pos="85000">
                <a:srgbClr val="DBE8EE"/>
              </a:gs>
              <a:gs pos="80000">
                <a:srgbClr val="F2F7FA"/>
              </a:gs>
              <a:gs pos="65000">
                <a:schemeClr val="bg1"/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C6A3198-B9B2-E544-8BCC-5966A77B5813}"/>
              </a:ext>
            </a:extLst>
          </p:cNvPr>
          <p:cNvSpPr>
            <a:spLocks noGrp="1"/>
          </p:cNvSpPr>
          <p:nvPr userDrawn="1">
            <p:ph type="title"/>
          </p:nvPr>
        </p:nvSpPr>
        <p:spPr>
          <a:xfrm>
            <a:off x="4901938" y="1104144"/>
            <a:ext cx="6816649" cy="646331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4685391-15BF-3B46-8D6C-6D66A10CA21C}"/>
              </a:ext>
            </a:extLst>
          </p:cNvPr>
          <p:cNvSpPr>
            <a:spLocks noGrp="1"/>
          </p:cNvSpPr>
          <p:nvPr userDrawn="1">
            <p:ph type="body" idx="1"/>
          </p:nvPr>
        </p:nvSpPr>
        <p:spPr>
          <a:xfrm>
            <a:off x="4901939" y="2214710"/>
            <a:ext cx="6678104" cy="369332"/>
          </a:xfrm>
          <a:prstGeom prst="rect">
            <a:avLst/>
          </a:prstGeom>
        </p:spPr>
        <p:txBody>
          <a:bodyPr vert="horz" lIns="91440" tIns="45720" rIns="91440" bIns="45720" rtlCol="0">
            <a:spAutoFit/>
          </a:bodyPr>
          <a:lstStyle/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E2F12F1-512D-4A45-8158-704CFCF65D3B}"/>
              </a:ext>
            </a:extLst>
          </p:cNvPr>
          <p:cNvSpPr>
            <a:spLocks noGrp="1"/>
          </p:cNvSpPr>
          <p:nvPr userDrawn="1">
            <p:ph type="dt" sz="half" idx="2"/>
          </p:nvPr>
        </p:nvSpPr>
        <p:spPr>
          <a:xfrm>
            <a:off x="93481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FE265B34-5576-8945-9C09-BFD5396E40FC}" type="datetime1">
              <a:rPr lang="en-US" smtClean="0"/>
              <a:pPr/>
              <a:t>6/6/2019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D0AE939-C78E-1049-B462-9DFD518C34A5}"/>
              </a:ext>
            </a:extLst>
          </p:cNvPr>
          <p:cNvSpPr>
            <a:spLocks noGrp="1"/>
          </p:cNvSpPr>
          <p:nvPr userDrawn="1"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rgbClr val="33CD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4C78DD7-70A2-024C-B16F-25B6FC555592}"/>
              </a:ext>
            </a:extLst>
          </p:cNvPr>
          <p:cNvSpPr>
            <a:spLocks noGrp="1"/>
          </p:cNvSpPr>
          <p:nvPr userDrawn="1">
            <p:ph type="sldNum" sz="quarter" idx="4"/>
          </p:nvPr>
        </p:nvSpPr>
        <p:spPr>
          <a:xfrm>
            <a:off x="9355319" y="642233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00BEE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2E8C51FE-49D9-314D-9957-ABBF7DDE878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58270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50" r:id="rId2"/>
    <p:sldLayoutId id="2147483660" r:id="rId3"/>
    <p:sldLayoutId id="2147483662" r:id="rId4"/>
    <p:sldLayoutId id="2147483663" r:id="rId5"/>
    <p:sldLayoutId id="2147483651" r:id="rId6"/>
    <p:sldLayoutId id="2147483655" r:id="rId7"/>
    <p:sldLayoutId id="2147483652" r:id="rId8"/>
    <p:sldLayoutId id="2147483653" r:id="rId9"/>
    <p:sldLayoutId id="2147483654" r:id="rId10"/>
    <p:sldLayoutId id="2147483656" r:id="rId11"/>
    <p:sldLayoutId id="2147483657" r:id="rId12"/>
    <p:sldLayoutId id="2147483658" r:id="rId13"/>
    <p:sldLayoutId id="2147483659" r:id="rId14"/>
    <p:sldLayoutId id="2147483667" r:id="rId15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b="0" kern="1200">
          <a:solidFill>
            <a:schemeClr val="tx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0" indent="0" algn="l" defTabSz="914400" rtl="0" eaLnBrk="1" latinLnBrk="0" hangingPunct="1">
        <a:lnSpc>
          <a:spcPct val="100000"/>
        </a:lnSpc>
        <a:spcBef>
          <a:spcPts val="0"/>
        </a:spcBef>
        <a:buFont typeface="Arial" panose="020B0604020202020204" pitchFamily="34" charset="0"/>
        <a:buNone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4572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9144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icture 26">
            <a:extLst>
              <a:ext uri="{FF2B5EF4-FFF2-40B4-BE49-F238E27FC236}">
                <a16:creationId xmlns:a16="http://schemas.microsoft.com/office/drawing/2014/main" id="{F611339D-9441-E041-B2E9-4C0910A93544}"/>
              </a:ext>
            </a:extLst>
          </p:cNvPr>
          <p:cNvPicPr>
            <a:picLocks noChangeAspect="1"/>
          </p:cNvPicPr>
          <p:nvPr userDrawn="1"/>
        </p:nvPicPr>
        <p:blipFill>
          <a:blip r:embed="rId16"/>
          <a:stretch>
            <a:fillRect/>
          </a:stretch>
        </p:blipFill>
        <p:spPr>
          <a:xfrm>
            <a:off x="0" y="0"/>
            <a:ext cx="5181600" cy="6858000"/>
          </a:xfrm>
          <a:prstGeom prst="rect">
            <a:avLst/>
          </a:prstGeom>
        </p:spPr>
      </p:pic>
      <p:sp>
        <p:nvSpPr>
          <p:cNvPr id="18" name="Rectangle 17">
            <a:extLst>
              <a:ext uri="{FF2B5EF4-FFF2-40B4-BE49-F238E27FC236}">
                <a16:creationId xmlns:a16="http://schemas.microsoft.com/office/drawing/2014/main" id="{AA5892A3-6598-9946-BFAB-2669F7042AF7}"/>
              </a:ext>
            </a:extLst>
          </p:cNvPr>
          <p:cNvSpPr/>
          <p:nvPr userDrawn="1"/>
        </p:nvSpPr>
        <p:spPr>
          <a:xfrm>
            <a:off x="0" y="0"/>
            <a:ext cx="5185458" cy="6858000"/>
          </a:xfrm>
          <a:prstGeom prst="rect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Freeform 9">
            <a:extLst>
              <a:ext uri="{FF2B5EF4-FFF2-40B4-BE49-F238E27FC236}">
                <a16:creationId xmlns:a16="http://schemas.microsoft.com/office/drawing/2014/main" id="{A39346B6-6331-E24C-B042-35D45FE6E628}"/>
              </a:ext>
            </a:extLst>
          </p:cNvPr>
          <p:cNvSpPr>
            <a:spLocks/>
          </p:cNvSpPr>
          <p:nvPr userDrawn="1"/>
        </p:nvSpPr>
        <p:spPr bwMode="auto">
          <a:xfrm>
            <a:off x="-422655" y="541"/>
            <a:ext cx="2070763" cy="6857459"/>
          </a:xfrm>
          <a:custGeom>
            <a:avLst/>
            <a:gdLst>
              <a:gd name="T0" fmla="*/ 417 w 652"/>
              <a:gd name="T1" fmla="*/ 298 h 2160"/>
              <a:gd name="T2" fmla="*/ 566 w 652"/>
              <a:gd name="T3" fmla="*/ 0 h 2160"/>
              <a:gd name="T4" fmla="*/ 126 w 652"/>
              <a:gd name="T5" fmla="*/ 0 h 2160"/>
              <a:gd name="T6" fmla="*/ 126 w 652"/>
              <a:gd name="T7" fmla="*/ 2160 h 2160"/>
              <a:gd name="T8" fmla="*/ 475 w 652"/>
              <a:gd name="T9" fmla="*/ 2160 h 2160"/>
              <a:gd name="T10" fmla="*/ 309 w 652"/>
              <a:gd name="T11" fmla="*/ 1515 h 2160"/>
              <a:gd name="T12" fmla="*/ 595 w 652"/>
              <a:gd name="T13" fmla="*/ 2160 h 2160"/>
              <a:gd name="T14" fmla="*/ 652 w 652"/>
              <a:gd name="T15" fmla="*/ 2160 h 2160"/>
              <a:gd name="T16" fmla="*/ 417 w 652"/>
              <a:gd name="T17" fmla="*/ 298 h 2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52" h="2160">
                <a:moveTo>
                  <a:pt x="417" y="298"/>
                </a:moveTo>
                <a:cubicBezTo>
                  <a:pt x="464" y="189"/>
                  <a:pt x="512" y="94"/>
                  <a:pt x="566" y="0"/>
                </a:cubicBezTo>
                <a:cubicBezTo>
                  <a:pt x="126" y="0"/>
                  <a:pt x="126" y="0"/>
                  <a:pt x="126" y="0"/>
                </a:cubicBezTo>
                <a:cubicBezTo>
                  <a:pt x="126" y="2160"/>
                  <a:pt x="126" y="2160"/>
                  <a:pt x="126" y="2160"/>
                </a:cubicBezTo>
                <a:cubicBezTo>
                  <a:pt x="475" y="2160"/>
                  <a:pt x="475" y="2160"/>
                  <a:pt x="475" y="2160"/>
                </a:cubicBezTo>
                <a:cubicBezTo>
                  <a:pt x="324" y="1797"/>
                  <a:pt x="309" y="1515"/>
                  <a:pt x="309" y="1515"/>
                </a:cubicBezTo>
                <a:cubicBezTo>
                  <a:pt x="372" y="1772"/>
                  <a:pt x="476" y="1986"/>
                  <a:pt x="595" y="2160"/>
                </a:cubicBezTo>
                <a:cubicBezTo>
                  <a:pt x="652" y="2160"/>
                  <a:pt x="652" y="2160"/>
                  <a:pt x="652" y="2160"/>
                </a:cubicBezTo>
                <a:cubicBezTo>
                  <a:pt x="0" y="1268"/>
                  <a:pt x="417" y="298"/>
                  <a:pt x="417" y="298"/>
                </a:cubicBezTo>
                <a:close/>
              </a:path>
            </a:pathLst>
          </a:custGeom>
          <a:gradFill>
            <a:gsLst>
              <a:gs pos="95000">
                <a:srgbClr val="97AEC8"/>
              </a:gs>
              <a:gs pos="0">
                <a:schemeClr val="bg1"/>
              </a:gs>
            </a:gsLst>
            <a:lin ang="5400000" scaled="1"/>
          </a:gra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0" name="Freeform 10">
            <a:extLst>
              <a:ext uri="{FF2B5EF4-FFF2-40B4-BE49-F238E27FC236}">
                <a16:creationId xmlns:a16="http://schemas.microsoft.com/office/drawing/2014/main" id="{DBD1FB51-2DD7-6D45-B41F-6F9CF070D72A}"/>
              </a:ext>
            </a:extLst>
          </p:cNvPr>
          <p:cNvSpPr>
            <a:spLocks/>
          </p:cNvSpPr>
          <p:nvPr userDrawn="1"/>
        </p:nvSpPr>
        <p:spPr bwMode="auto">
          <a:xfrm>
            <a:off x="1490927" y="2369"/>
            <a:ext cx="10701073" cy="6857459"/>
          </a:xfrm>
          <a:custGeom>
            <a:avLst/>
            <a:gdLst>
              <a:gd name="T0" fmla="*/ 1146 w 3370"/>
              <a:gd name="T1" fmla="*/ 0 h 2161"/>
              <a:gd name="T2" fmla="*/ 705 w 3370"/>
              <a:gd name="T3" fmla="*/ 1933 h 2161"/>
              <a:gd name="T4" fmla="*/ 511 w 3370"/>
              <a:gd name="T5" fmla="*/ 1 h 2161"/>
              <a:gd name="T6" fmla="*/ 420 w 3370"/>
              <a:gd name="T7" fmla="*/ 1 h 2161"/>
              <a:gd name="T8" fmla="*/ 650 w 3370"/>
              <a:gd name="T9" fmla="*/ 1903 h 2161"/>
              <a:gd name="T10" fmla="*/ 888 w 3370"/>
              <a:gd name="T11" fmla="*/ 2161 h 2161"/>
              <a:gd name="T12" fmla="*/ 3370 w 3370"/>
              <a:gd name="T13" fmla="*/ 2161 h 2161"/>
              <a:gd name="T14" fmla="*/ 3370 w 3370"/>
              <a:gd name="T15" fmla="*/ 0 h 2161"/>
              <a:gd name="T16" fmla="*/ 1146 w 3370"/>
              <a:gd name="T17" fmla="*/ 0 h 2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370" h="2161">
                <a:moveTo>
                  <a:pt x="1146" y="0"/>
                </a:moveTo>
                <a:cubicBezTo>
                  <a:pt x="143" y="904"/>
                  <a:pt x="705" y="1933"/>
                  <a:pt x="705" y="1933"/>
                </a:cubicBezTo>
                <a:cubicBezTo>
                  <a:pt x="192" y="1139"/>
                  <a:pt x="296" y="464"/>
                  <a:pt x="511" y="1"/>
                </a:cubicBezTo>
                <a:cubicBezTo>
                  <a:pt x="512" y="0"/>
                  <a:pt x="420" y="1"/>
                  <a:pt x="420" y="1"/>
                </a:cubicBezTo>
                <a:cubicBezTo>
                  <a:pt x="0" y="1063"/>
                  <a:pt x="650" y="1903"/>
                  <a:pt x="650" y="1903"/>
                </a:cubicBezTo>
                <a:cubicBezTo>
                  <a:pt x="729" y="2000"/>
                  <a:pt x="808" y="2085"/>
                  <a:pt x="888" y="2161"/>
                </a:cubicBezTo>
                <a:cubicBezTo>
                  <a:pt x="3370" y="2161"/>
                  <a:pt x="3370" y="2161"/>
                  <a:pt x="3370" y="2161"/>
                </a:cubicBezTo>
                <a:cubicBezTo>
                  <a:pt x="3370" y="0"/>
                  <a:pt x="3370" y="0"/>
                  <a:pt x="3370" y="0"/>
                </a:cubicBezTo>
                <a:lnTo>
                  <a:pt x="1146" y="0"/>
                </a:lnTo>
                <a:close/>
              </a:path>
            </a:pathLst>
          </a:custGeom>
          <a:gradFill flip="none" rotWithShape="1">
            <a:gsLst>
              <a:gs pos="85000">
                <a:srgbClr val="DFE9FC"/>
              </a:gs>
              <a:gs pos="80000">
                <a:srgbClr val="F2F7FA"/>
              </a:gs>
              <a:gs pos="65000">
                <a:schemeClr val="bg1"/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C6A3198-B9B2-E544-8BCC-5966A77B58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01938" y="1104144"/>
            <a:ext cx="6816649" cy="646331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4685391-15BF-3B46-8D6C-6D66A10CA21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901939" y="2214710"/>
            <a:ext cx="6678104" cy="369332"/>
          </a:xfrm>
          <a:prstGeom prst="rect">
            <a:avLst/>
          </a:prstGeom>
        </p:spPr>
        <p:txBody>
          <a:bodyPr vert="horz" lIns="91440" tIns="45720" rIns="91440" bIns="45720" rtlCol="0">
            <a:spAutoFit/>
          </a:bodyPr>
          <a:lstStyle/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E2F12F1-512D-4A45-8158-704CFCF65D3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93481" y="6424167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FE265B34-5576-8945-9C09-BFD5396E40FC}" type="datetime1">
              <a:rPr lang="en-US" smtClean="0"/>
              <a:pPr/>
              <a:t>6/6/2019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D0AE939-C78E-1049-B462-9DFD518C34A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424167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rgbClr val="95BEF5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CD36FBD5-8711-FF4C-80EC-9608CF61C43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355319" y="642233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88AEE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2E8C51FE-49D9-314D-9957-ABBF7DDE878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564769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  <p:sldLayoutId id="2147483670" r:id="rId2"/>
    <p:sldLayoutId id="2147483671" r:id="rId3"/>
    <p:sldLayoutId id="2147483672" r:id="rId4"/>
    <p:sldLayoutId id="2147483673" r:id="rId5"/>
    <p:sldLayoutId id="2147483674" r:id="rId6"/>
    <p:sldLayoutId id="2147483675" r:id="rId7"/>
    <p:sldLayoutId id="2147483676" r:id="rId8"/>
    <p:sldLayoutId id="2147483677" r:id="rId9"/>
    <p:sldLayoutId id="2147483678" r:id="rId10"/>
    <p:sldLayoutId id="2147483679" r:id="rId11"/>
    <p:sldLayoutId id="2147483680" r:id="rId12"/>
    <p:sldLayoutId id="2147483681" r:id="rId13"/>
    <p:sldLayoutId id="2147483682" r:id="rId14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b="0" kern="1200">
          <a:solidFill>
            <a:schemeClr val="tx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0" indent="0" algn="l" defTabSz="914400" rtl="0" eaLnBrk="1" latinLnBrk="0" hangingPunct="1">
        <a:lnSpc>
          <a:spcPct val="100000"/>
        </a:lnSpc>
        <a:spcBef>
          <a:spcPts val="1000"/>
        </a:spcBef>
        <a:buFont typeface="Arial" panose="020B0604020202020204" pitchFamily="34" charset="0"/>
        <a:buNone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4572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9144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9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g"/><Relationship Id="rId3" Type="http://schemas.openxmlformats.org/officeDocument/2006/relationships/image" Target="../media/image11.jpg"/><Relationship Id="rId7" Type="http://schemas.openxmlformats.org/officeDocument/2006/relationships/image" Target="../media/image15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5.xml"/><Relationship Id="rId6" Type="http://schemas.openxmlformats.org/officeDocument/2006/relationships/image" Target="../media/image14.jpg"/><Relationship Id="rId5" Type="http://schemas.openxmlformats.org/officeDocument/2006/relationships/image" Target="../media/image13.jpg"/><Relationship Id="rId10" Type="http://schemas.openxmlformats.org/officeDocument/2006/relationships/image" Target="../media/image18.jpg"/><Relationship Id="rId4" Type="http://schemas.openxmlformats.org/officeDocument/2006/relationships/image" Target="../media/image12.jpg"/><Relationship Id="rId9" Type="http://schemas.openxmlformats.org/officeDocument/2006/relationships/image" Target="../media/image17.jp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11.jpg"/><Relationship Id="rId7" Type="http://schemas.openxmlformats.org/officeDocument/2006/relationships/image" Target="../media/image22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5.xml"/><Relationship Id="rId6" Type="http://schemas.openxmlformats.org/officeDocument/2006/relationships/image" Target="../media/image21.png"/><Relationship Id="rId11" Type="http://schemas.openxmlformats.org/officeDocument/2006/relationships/image" Target="../media/image26.png"/><Relationship Id="rId5" Type="http://schemas.openxmlformats.org/officeDocument/2006/relationships/image" Target="../media/image20.png"/><Relationship Id="rId10" Type="http://schemas.openxmlformats.org/officeDocument/2006/relationships/image" Target="../media/image25.jpg"/><Relationship Id="rId4" Type="http://schemas.openxmlformats.org/officeDocument/2006/relationships/image" Target="../media/image19.jpg"/><Relationship Id="rId9" Type="http://schemas.openxmlformats.org/officeDocument/2006/relationships/image" Target="../media/image24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8C51FE-49D9-314D-9957-ABBF7DDE8782}" type="slidenum">
              <a:rPr lang="en-US" smtClean="0"/>
              <a:t>1</a:t>
            </a:fld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9267BBE-B121-A042-B3F3-F651F37DE47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93482" y="-1"/>
            <a:ext cx="12285481" cy="6910583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489EF004-5FAB-394D-A5AA-2EF33C39C50E}"/>
              </a:ext>
            </a:extLst>
          </p:cNvPr>
          <p:cNvSpPr txBox="1"/>
          <p:nvPr/>
        </p:nvSpPr>
        <p:spPr>
          <a:xfrm>
            <a:off x="6655161" y="1271238"/>
            <a:ext cx="572055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dirty="0" smtClean="0">
                <a:solidFill>
                  <a:schemeClr val="bg1"/>
                </a:solidFill>
                <a:latin typeface="TeXGyreAdventor" pitchFamily="2" charset="77"/>
              </a:rPr>
              <a:t>Inspiring the Next Generation</a:t>
            </a:r>
            <a:r>
              <a:rPr lang="en-US" sz="5000" b="1" dirty="0" smtClean="0">
                <a:solidFill>
                  <a:schemeClr val="bg1"/>
                </a:solidFill>
                <a:latin typeface="TeXGyreAdventor" pitchFamily="2" charset="77"/>
              </a:rPr>
              <a:t>	</a:t>
            </a:r>
            <a:endParaRPr lang="en-US" sz="5000" b="1" dirty="0">
              <a:solidFill>
                <a:schemeClr val="bg1"/>
              </a:solidFill>
              <a:latin typeface="TeXGyreAdventor" pitchFamily="2" charset="77"/>
            </a:endParaRP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31518034-A9A9-1C45-9E02-155E8C853468}"/>
              </a:ext>
            </a:extLst>
          </p:cNvPr>
          <p:cNvSpPr txBox="1">
            <a:spLocks/>
          </p:cNvSpPr>
          <p:nvPr/>
        </p:nvSpPr>
        <p:spPr>
          <a:xfrm>
            <a:off x="286082" y="5978142"/>
            <a:ext cx="5809918" cy="759182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b="0"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400"/>
              </a:spcBef>
            </a:pPr>
            <a:r>
              <a:rPr lang="en-US" sz="2000" b="1" dirty="0" err="1" smtClean="0"/>
              <a:t>Bethanné</a:t>
            </a:r>
            <a:r>
              <a:rPr lang="en-US" sz="2000" b="1" dirty="0" smtClean="0"/>
              <a:t> Hull</a:t>
            </a:r>
          </a:p>
          <a:p>
            <a:pPr>
              <a:spcBef>
                <a:spcPts val="400"/>
              </a:spcBef>
            </a:pPr>
            <a:r>
              <a:rPr lang="en-US" sz="2000" b="1" dirty="0" smtClean="0"/>
              <a:t>NASA/KSC Speakers Bureau</a:t>
            </a:r>
            <a:endParaRPr lang="en-US" sz="2000" b="1" dirty="0"/>
          </a:p>
        </p:txBody>
      </p:sp>
    </p:spTree>
    <p:extLst>
      <p:ext uri="{BB962C8B-B14F-4D97-AF65-F5344CB8AC3E}">
        <p14:creationId xmlns:p14="http://schemas.microsoft.com/office/powerpoint/2010/main" val="11471432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8C51FE-49D9-314D-9957-ABBF7DDE8782}" type="slidenum">
              <a:rPr lang="en-US" smtClean="0"/>
              <a:t>2</a:t>
            </a:fld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BC68B85-AAFB-434E-BF3A-9DBD3DDFE16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0" y="5285984"/>
            <a:ext cx="12192000" cy="127765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/>
              <a:t>Digital Expansion to Engage the Public (DEEP)</a:t>
            </a:r>
          </a:p>
        </p:txBody>
      </p:sp>
    </p:spTree>
    <p:extLst>
      <p:ext uri="{BB962C8B-B14F-4D97-AF65-F5344CB8AC3E}">
        <p14:creationId xmlns:p14="http://schemas.microsoft.com/office/powerpoint/2010/main" val="20614591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9A2E6C8-1BAE-B94B-AC5D-4018513274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E8C51FE-49D9-314D-9957-ABBF7DDE878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8FB7E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8FB7EC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9B7AA3D1-56F7-834B-AE5A-609937DB1DB7}"/>
              </a:ext>
            </a:extLst>
          </p:cNvPr>
          <p:cNvGrpSpPr/>
          <p:nvPr/>
        </p:nvGrpSpPr>
        <p:grpSpPr>
          <a:xfrm>
            <a:off x="4609611" y="655892"/>
            <a:ext cx="2759813" cy="595643"/>
            <a:chOff x="339725" y="371475"/>
            <a:chExt cx="2647951" cy="571500"/>
          </a:xfrm>
          <a:solidFill>
            <a:srgbClr val="02BFF0"/>
          </a:solidFill>
        </p:grpSpPr>
        <p:sp>
          <p:nvSpPr>
            <p:cNvPr id="8" name="Freeform 55">
              <a:extLst>
                <a:ext uri="{FF2B5EF4-FFF2-40B4-BE49-F238E27FC236}">
                  <a16:creationId xmlns:a16="http://schemas.microsoft.com/office/drawing/2014/main" id="{4A694D06-114B-3940-B05A-A1F2BDEDCD81}"/>
                </a:ext>
              </a:extLst>
            </p:cNvPr>
            <p:cNvSpPr>
              <a:spLocks/>
            </p:cNvSpPr>
            <p:nvPr/>
          </p:nvSpPr>
          <p:spPr bwMode="auto">
            <a:xfrm>
              <a:off x="339725" y="417513"/>
              <a:ext cx="265113" cy="487363"/>
            </a:xfrm>
            <a:custGeom>
              <a:avLst/>
              <a:gdLst>
                <a:gd name="T0" fmla="*/ 0 w 167"/>
                <a:gd name="T1" fmla="*/ 0 h 307"/>
                <a:gd name="T2" fmla="*/ 167 w 167"/>
                <a:gd name="T3" fmla="*/ 0 h 307"/>
                <a:gd name="T4" fmla="*/ 167 w 167"/>
                <a:gd name="T5" fmla="*/ 31 h 307"/>
                <a:gd name="T6" fmla="*/ 33 w 167"/>
                <a:gd name="T7" fmla="*/ 31 h 307"/>
                <a:gd name="T8" fmla="*/ 33 w 167"/>
                <a:gd name="T9" fmla="*/ 137 h 307"/>
                <a:gd name="T10" fmla="*/ 165 w 167"/>
                <a:gd name="T11" fmla="*/ 137 h 307"/>
                <a:gd name="T12" fmla="*/ 165 w 167"/>
                <a:gd name="T13" fmla="*/ 168 h 307"/>
                <a:gd name="T14" fmla="*/ 33 w 167"/>
                <a:gd name="T15" fmla="*/ 168 h 307"/>
                <a:gd name="T16" fmla="*/ 33 w 167"/>
                <a:gd name="T17" fmla="*/ 276 h 307"/>
                <a:gd name="T18" fmla="*/ 167 w 167"/>
                <a:gd name="T19" fmla="*/ 276 h 307"/>
                <a:gd name="T20" fmla="*/ 167 w 167"/>
                <a:gd name="T21" fmla="*/ 307 h 307"/>
                <a:gd name="T22" fmla="*/ 0 w 167"/>
                <a:gd name="T23" fmla="*/ 307 h 307"/>
                <a:gd name="T24" fmla="*/ 0 w 167"/>
                <a:gd name="T25" fmla="*/ 0 h 3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7" h="307">
                  <a:moveTo>
                    <a:pt x="0" y="0"/>
                  </a:moveTo>
                  <a:lnTo>
                    <a:pt x="167" y="0"/>
                  </a:lnTo>
                  <a:lnTo>
                    <a:pt x="167" y="31"/>
                  </a:lnTo>
                  <a:lnTo>
                    <a:pt x="33" y="31"/>
                  </a:lnTo>
                  <a:lnTo>
                    <a:pt x="33" y="137"/>
                  </a:lnTo>
                  <a:lnTo>
                    <a:pt x="165" y="137"/>
                  </a:lnTo>
                  <a:lnTo>
                    <a:pt x="165" y="168"/>
                  </a:lnTo>
                  <a:lnTo>
                    <a:pt x="33" y="168"/>
                  </a:lnTo>
                  <a:lnTo>
                    <a:pt x="33" y="276"/>
                  </a:lnTo>
                  <a:lnTo>
                    <a:pt x="167" y="276"/>
                  </a:lnTo>
                  <a:lnTo>
                    <a:pt x="167" y="307"/>
                  </a:lnTo>
                  <a:lnTo>
                    <a:pt x="0" y="307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56">
              <a:extLst>
                <a:ext uri="{FF2B5EF4-FFF2-40B4-BE49-F238E27FC236}">
                  <a16:creationId xmlns:a16="http://schemas.microsoft.com/office/drawing/2014/main" id="{238B65B3-EFBD-9945-8632-E9E53B7BEF3D}"/>
                </a:ext>
              </a:extLst>
            </p:cNvPr>
            <p:cNvSpPr>
              <a:spLocks/>
            </p:cNvSpPr>
            <p:nvPr/>
          </p:nvSpPr>
          <p:spPr bwMode="auto">
            <a:xfrm>
              <a:off x="654050" y="417513"/>
              <a:ext cx="393700" cy="487363"/>
            </a:xfrm>
            <a:custGeom>
              <a:avLst/>
              <a:gdLst>
                <a:gd name="T0" fmla="*/ 104 w 248"/>
                <a:gd name="T1" fmla="*/ 149 h 307"/>
                <a:gd name="T2" fmla="*/ 7 w 248"/>
                <a:gd name="T3" fmla="*/ 0 h 307"/>
                <a:gd name="T4" fmla="*/ 45 w 248"/>
                <a:gd name="T5" fmla="*/ 0 h 307"/>
                <a:gd name="T6" fmla="*/ 123 w 248"/>
                <a:gd name="T7" fmla="*/ 122 h 307"/>
                <a:gd name="T8" fmla="*/ 200 w 248"/>
                <a:gd name="T9" fmla="*/ 0 h 307"/>
                <a:gd name="T10" fmla="*/ 238 w 248"/>
                <a:gd name="T11" fmla="*/ 0 h 307"/>
                <a:gd name="T12" fmla="*/ 141 w 248"/>
                <a:gd name="T13" fmla="*/ 149 h 307"/>
                <a:gd name="T14" fmla="*/ 248 w 248"/>
                <a:gd name="T15" fmla="*/ 307 h 307"/>
                <a:gd name="T16" fmla="*/ 208 w 248"/>
                <a:gd name="T17" fmla="*/ 307 h 307"/>
                <a:gd name="T18" fmla="*/ 123 w 248"/>
                <a:gd name="T19" fmla="*/ 175 h 307"/>
                <a:gd name="T20" fmla="*/ 38 w 248"/>
                <a:gd name="T21" fmla="*/ 307 h 307"/>
                <a:gd name="T22" fmla="*/ 0 w 248"/>
                <a:gd name="T23" fmla="*/ 307 h 307"/>
                <a:gd name="T24" fmla="*/ 104 w 248"/>
                <a:gd name="T25" fmla="*/ 149 h 3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48" h="307">
                  <a:moveTo>
                    <a:pt x="104" y="149"/>
                  </a:moveTo>
                  <a:lnTo>
                    <a:pt x="7" y="0"/>
                  </a:lnTo>
                  <a:lnTo>
                    <a:pt x="45" y="0"/>
                  </a:lnTo>
                  <a:lnTo>
                    <a:pt x="123" y="122"/>
                  </a:lnTo>
                  <a:lnTo>
                    <a:pt x="200" y="0"/>
                  </a:lnTo>
                  <a:lnTo>
                    <a:pt x="238" y="0"/>
                  </a:lnTo>
                  <a:lnTo>
                    <a:pt x="141" y="149"/>
                  </a:lnTo>
                  <a:lnTo>
                    <a:pt x="248" y="307"/>
                  </a:lnTo>
                  <a:lnTo>
                    <a:pt x="208" y="307"/>
                  </a:lnTo>
                  <a:lnTo>
                    <a:pt x="123" y="175"/>
                  </a:lnTo>
                  <a:lnTo>
                    <a:pt x="38" y="307"/>
                  </a:lnTo>
                  <a:lnTo>
                    <a:pt x="0" y="307"/>
                  </a:lnTo>
                  <a:lnTo>
                    <a:pt x="104" y="14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57">
              <a:extLst>
                <a:ext uri="{FF2B5EF4-FFF2-40B4-BE49-F238E27FC236}">
                  <a16:creationId xmlns:a16="http://schemas.microsoft.com/office/drawing/2014/main" id="{10FF5E5F-5447-0B48-9B20-DB8D9AF32E0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103313" y="417513"/>
              <a:ext cx="307975" cy="487363"/>
            </a:xfrm>
            <a:custGeom>
              <a:avLst/>
              <a:gdLst>
                <a:gd name="T0" fmla="*/ 34 w 82"/>
                <a:gd name="T1" fmla="*/ 0 h 128"/>
                <a:gd name="T2" fmla="*/ 68 w 82"/>
                <a:gd name="T3" fmla="*/ 8 h 128"/>
                <a:gd name="T4" fmla="*/ 82 w 82"/>
                <a:gd name="T5" fmla="*/ 39 h 128"/>
                <a:gd name="T6" fmla="*/ 69 w 82"/>
                <a:gd name="T7" fmla="*/ 69 h 128"/>
                <a:gd name="T8" fmla="*/ 35 w 82"/>
                <a:gd name="T9" fmla="*/ 78 h 128"/>
                <a:gd name="T10" fmla="*/ 14 w 82"/>
                <a:gd name="T11" fmla="*/ 78 h 128"/>
                <a:gd name="T12" fmla="*/ 14 w 82"/>
                <a:gd name="T13" fmla="*/ 128 h 128"/>
                <a:gd name="T14" fmla="*/ 0 w 82"/>
                <a:gd name="T15" fmla="*/ 128 h 128"/>
                <a:gd name="T16" fmla="*/ 0 w 82"/>
                <a:gd name="T17" fmla="*/ 0 h 128"/>
                <a:gd name="T18" fmla="*/ 34 w 82"/>
                <a:gd name="T19" fmla="*/ 0 h 128"/>
                <a:gd name="T20" fmla="*/ 14 w 82"/>
                <a:gd name="T21" fmla="*/ 65 h 128"/>
                <a:gd name="T22" fmla="*/ 35 w 82"/>
                <a:gd name="T23" fmla="*/ 65 h 128"/>
                <a:gd name="T24" fmla="*/ 59 w 82"/>
                <a:gd name="T25" fmla="*/ 60 h 128"/>
                <a:gd name="T26" fmla="*/ 68 w 82"/>
                <a:gd name="T27" fmla="*/ 39 h 128"/>
                <a:gd name="T28" fmla="*/ 58 w 82"/>
                <a:gd name="T29" fmla="*/ 18 h 128"/>
                <a:gd name="T30" fmla="*/ 34 w 82"/>
                <a:gd name="T31" fmla="*/ 13 h 128"/>
                <a:gd name="T32" fmla="*/ 14 w 82"/>
                <a:gd name="T33" fmla="*/ 13 h 128"/>
                <a:gd name="T34" fmla="*/ 14 w 82"/>
                <a:gd name="T35" fmla="*/ 65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2" h="128">
                  <a:moveTo>
                    <a:pt x="34" y="0"/>
                  </a:moveTo>
                  <a:cubicBezTo>
                    <a:pt x="52" y="0"/>
                    <a:pt x="60" y="2"/>
                    <a:pt x="68" y="8"/>
                  </a:cubicBezTo>
                  <a:cubicBezTo>
                    <a:pt x="77" y="15"/>
                    <a:pt x="82" y="27"/>
                    <a:pt x="82" y="39"/>
                  </a:cubicBezTo>
                  <a:cubicBezTo>
                    <a:pt x="82" y="51"/>
                    <a:pt x="77" y="63"/>
                    <a:pt x="69" y="69"/>
                  </a:cubicBezTo>
                  <a:cubicBezTo>
                    <a:pt x="60" y="76"/>
                    <a:pt x="52" y="78"/>
                    <a:pt x="35" y="78"/>
                  </a:cubicBezTo>
                  <a:cubicBezTo>
                    <a:pt x="14" y="78"/>
                    <a:pt x="14" y="78"/>
                    <a:pt x="14" y="78"/>
                  </a:cubicBezTo>
                  <a:cubicBezTo>
                    <a:pt x="14" y="128"/>
                    <a:pt x="14" y="128"/>
                    <a:pt x="14" y="128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34" y="0"/>
                  </a:lnTo>
                  <a:close/>
                  <a:moveTo>
                    <a:pt x="14" y="65"/>
                  </a:moveTo>
                  <a:cubicBezTo>
                    <a:pt x="35" y="65"/>
                    <a:pt x="35" y="65"/>
                    <a:pt x="35" y="65"/>
                  </a:cubicBezTo>
                  <a:cubicBezTo>
                    <a:pt x="46" y="65"/>
                    <a:pt x="52" y="64"/>
                    <a:pt x="59" y="60"/>
                  </a:cubicBezTo>
                  <a:cubicBezTo>
                    <a:pt x="64" y="56"/>
                    <a:pt x="68" y="48"/>
                    <a:pt x="68" y="39"/>
                  </a:cubicBezTo>
                  <a:cubicBezTo>
                    <a:pt x="68" y="30"/>
                    <a:pt x="64" y="22"/>
                    <a:pt x="58" y="18"/>
                  </a:cubicBezTo>
                  <a:cubicBezTo>
                    <a:pt x="52" y="14"/>
                    <a:pt x="45" y="13"/>
                    <a:pt x="34" y="13"/>
                  </a:cubicBezTo>
                  <a:cubicBezTo>
                    <a:pt x="14" y="13"/>
                    <a:pt x="14" y="13"/>
                    <a:pt x="14" y="13"/>
                  </a:cubicBezTo>
                  <a:lnTo>
                    <a:pt x="14" y="6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58">
              <a:extLst>
                <a:ext uri="{FF2B5EF4-FFF2-40B4-BE49-F238E27FC236}">
                  <a16:creationId xmlns:a16="http://schemas.microsoft.com/office/drawing/2014/main" id="{FAAC9C78-6371-014C-9AE6-DAA133683E77}"/>
                </a:ext>
              </a:extLst>
            </p:cNvPr>
            <p:cNvSpPr>
              <a:spLocks/>
            </p:cNvSpPr>
            <p:nvPr/>
          </p:nvSpPr>
          <p:spPr bwMode="auto">
            <a:xfrm>
              <a:off x="1466850" y="417513"/>
              <a:ext cx="236538" cy="487363"/>
            </a:xfrm>
            <a:custGeom>
              <a:avLst/>
              <a:gdLst>
                <a:gd name="T0" fmla="*/ 0 w 149"/>
                <a:gd name="T1" fmla="*/ 0 h 307"/>
                <a:gd name="T2" fmla="*/ 33 w 149"/>
                <a:gd name="T3" fmla="*/ 0 h 307"/>
                <a:gd name="T4" fmla="*/ 33 w 149"/>
                <a:gd name="T5" fmla="*/ 276 h 307"/>
                <a:gd name="T6" fmla="*/ 149 w 149"/>
                <a:gd name="T7" fmla="*/ 276 h 307"/>
                <a:gd name="T8" fmla="*/ 149 w 149"/>
                <a:gd name="T9" fmla="*/ 307 h 307"/>
                <a:gd name="T10" fmla="*/ 0 w 149"/>
                <a:gd name="T11" fmla="*/ 307 h 307"/>
                <a:gd name="T12" fmla="*/ 0 w 149"/>
                <a:gd name="T13" fmla="*/ 0 h 3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9" h="307">
                  <a:moveTo>
                    <a:pt x="0" y="0"/>
                  </a:moveTo>
                  <a:lnTo>
                    <a:pt x="33" y="0"/>
                  </a:lnTo>
                  <a:lnTo>
                    <a:pt x="33" y="276"/>
                  </a:lnTo>
                  <a:lnTo>
                    <a:pt x="149" y="276"/>
                  </a:lnTo>
                  <a:lnTo>
                    <a:pt x="149" y="307"/>
                  </a:lnTo>
                  <a:lnTo>
                    <a:pt x="0" y="307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59">
              <a:extLst>
                <a:ext uri="{FF2B5EF4-FFF2-40B4-BE49-F238E27FC236}">
                  <a16:creationId xmlns:a16="http://schemas.microsoft.com/office/drawing/2014/main" id="{299C24C8-FF75-E54B-AEEB-5F4228E8F45F}"/>
                </a:ext>
              </a:extLst>
            </p:cNvPr>
            <p:cNvSpPr>
              <a:spLocks/>
            </p:cNvSpPr>
            <p:nvPr/>
          </p:nvSpPr>
          <p:spPr bwMode="auto">
            <a:xfrm>
              <a:off x="2343150" y="417513"/>
              <a:ext cx="327025" cy="487363"/>
            </a:xfrm>
            <a:custGeom>
              <a:avLst/>
              <a:gdLst>
                <a:gd name="T0" fmla="*/ 0 w 87"/>
                <a:gd name="T1" fmla="*/ 0 h 128"/>
                <a:gd name="T2" fmla="*/ 34 w 87"/>
                <a:gd name="T3" fmla="*/ 0 h 128"/>
                <a:gd name="T4" fmla="*/ 70 w 87"/>
                <a:gd name="T5" fmla="*/ 7 h 128"/>
                <a:gd name="T6" fmla="*/ 87 w 87"/>
                <a:gd name="T7" fmla="*/ 41 h 128"/>
                <a:gd name="T8" fmla="*/ 79 w 87"/>
                <a:gd name="T9" fmla="*/ 66 h 128"/>
                <a:gd name="T10" fmla="*/ 51 w 87"/>
                <a:gd name="T11" fmla="*/ 80 h 128"/>
                <a:gd name="T12" fmla="*/ 83 w 87"/>
                <a:gd name="T13" fmla="*/ 128 h 128"/>
                <a:gd name="T14" fmla="*/ 67 w 87"/>
                <a:gd name="T15" fmla="*/ 128 h 128"/>
                <a:gd name="T16" fmla="*/ 31 w 87"/>
                <a:gd name="T17" fmla="*/ 72 h 128"/>
                <a:gd name="T18" fmla="*/ 35 w 87"/>
                <a:gd name="T19" fmla="*/ 72 h 128"/>
                <a:gd name="T20" fmla="*/ 63 w 87"/>
                <a:gd name="T21" fmla="*/ 66 h 128"/>
                <a:gd name="T22" fmla="*/ 73 w 87"/>
                <a:gd name="T23" fmla="*/ 42 h 128"/>
                <a:gd name="T24" fmla="*/ 61 w 87"/>
                <a:gd name="T25" fmla="*/ 17 h 128"/>
                <a:gd name="T26" fmla="*/ 35 w 87"/>
                <a:gd name="T27" fmla="*/ 13 h 128"/>
                <a:gd name="T28" fmla="*/ 15 w 87"/>
                <a:gd name="T29" fmla="*/ 13 h 128"/>
                <a:gd name="T30" fmla="*/ 15 w 87"/>
                <a:gd name="T31" fmla="*/ 128 h 128"/>
                <a:gd name="T32" fmla="*/ 0 w 87"/>
                <a:gd name="T33" fmla="*/ 128 h 128"/>
                <a:gd name="T34" fmla="*/ 0 w 87"/>
                <a:gd name="T35" fmla="*/ 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7" h="128">
                  <a:moveTo>
                    <a:pt x="0" y="0"/>
                  </a:moveTo>
                  <a:cubicBezTo>
                    <a:pt x="34" y="0"/>
                    <a:pt x="34" y="0"/>
                    <a:pt x="34" y="0"/>
                  </a:cubicBezTo>
                  <a:cubicBezTo>
                    <a:pt x="54" y="0"/>
                    <a:pt x="63" y="2"/>
                    <a:pt x="70" y="7"/>
                  </a:cubicBezTo>
                  <a:cubicBezTo>
                    <a:pt x="80" y="13"/>
                    <a:pt x="87" y="27"/>
                    <a:pt x="87" y="41"/>
                  </a:cubicBezTo>
                  <a:cubicBezTo>
                    <a:pt x="87" y="50"/>
                    <a:pt x="85" y="59"/>
                    <a:pt x="79" y="66"/>
                  </a:cubicBezTo>
                  <a:cubicBezTo>
                    <a:pt x="72" y="77"/>
                    <a:pt x="63" y="79"/>
                    <a:pt x="51" y="80"/>
                  </a:cubicBezTo>
                  <a:cubicBezTo>
                    <a:pt x="83" y="128"/>
                    <a:pt x="83" y="128"/>
                    <a:pt x="83" y="128"/>
                  </a:cubicBezTo>
                  <a:cubicBezTo>
                    <a:pt x="67" y="128"/>
                    <a:pt x="67" y="128"/>
                    <a:pt x="67" y="128"/>
                  </a:cubicBezTo>
                  <a:cubicBezTo>
                    <a:pt x="31" y="72"/>
                    <a:pt x="31" y="72"/>
                    <a:pt x="31" y="72"/>
                  </a:cubicBezTo>
                  <a:cubicBezTo>
                    <a:pt x="35" y="72"/>
                    <a:pt x="35" y="72"/>
                    <a:pt x="35" y="72"/>
                  </a:cubicBezTo>
                  <a:cubicBezTo>
                    <a:pt x="44" y="72"/>
                    <a:pt x="57" y="72"/>
                    <a:pt x="63" y="66"/>
                  </a:cubicBezTo>
                  <a:cubicBezTo>
                    <a:pt x="70" y="59"/>
                    <a:pt x="73" y="51"/>
                    <a:pt x="73" y="42"/>
                  </a:cubicBezTo>
                  <a:cubicBezTo>
                    <a:pt x="73" y="33"/>
                    <a:pt x="69" y="23"/>
                    <a:pt x="61" y="17"/>
                  </a:cubicBezTo>
                  <a:cubicBezTo>
                    <a:pt x="54" y="13"/>
                    <a:pt x="46" y="13"/>
                    <a:pt x="35" y="13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15" y="128"/>
                    <a:pt x="15" y="128"/>
                    <a:pt x="15" y="128"/>
                  </a:cubicBezTo>
                  <a:cubicBezTo>
                    <a:pt x="0" y="128"/>
                    <a:pt x="0" y="128"/>
                    <a:pt x="0" y="128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60">
              <a:extLst>
                <a:ext uri="{FF2B5EF4-FFF2-40B4-BE49-F238E27FC236}">
                  <a16:creationId xmlns:a16="http://schemas.microsoft.com/office/drawing/2014/main" id="{2C074C22-CE0B-074E-83D0-2FF426757377}"/>
                </a:ext>
              </a:extLst>
            </p:cNvPr>
            <p:cNvSpPr>
              <a:spLocks/>
            </p:cNvSpPr>
            <p:nvPr/>
          </p:nvSpPr>
          <p:spPr bwMode="auto">
            <a:xfrm>
              <a:off x="2722563" y="417513"/>
              <a:ext cx="265113" cy="487363"/>
            </a:xfrm>
            <a:custGeom>
              <a:avLst/>
              <a:gdLst>
                <a:gd name="T0" fmla="*/ 0 w 167"/>
                <a:gd name="T1" fmla="*/ 0 h 307"/>
                <a:gd name="T2" fmla="*/ 167 w 167"/>
                <a:gd name="T3" fmla="*/ 0 h 307"/>
                <a:gd name="T4" fmla="*/ 167 w 167"/>
                <a:gd name="T5" fmla="*/ 31 h 307"/>
                <a:gd name="T6" fmla="*/ 35 w 167"/>
                <a:gd name="T7" fmla="*/ 31 h 307"/>
                <a:gd name="T8" fmla="*/ 35 w 167"/>
                <a:gd name="T9" fmla="*/ 137 h 307"/>
                <a:gd name="T10" fmla="*/ 167 w 167"/>
                <a:gd name="T11" fmla="*/ 137 h 307"/>
                <a:gd name="T12" fmla="*/ 167 w 167"/>
                <a:gd name="T13" fmla="*/ 168 h 307"/>
                <a:gd name="T14" fmla="*/ 35 w 167"/>
                <a:gd name="T15" fmla="*/ 168 h 307"/>
                <a:gd name="T16" fmla="*/ 35 w 167"/>
                <a:gd name="T17" fmla="*/ 276 h 307"/>
                <a:gd name="T18" fmla="*/ 167 w 167"/>
                <a:gd name="T19" fmla="*/ 276 h 307"/>
                <a:gd name="T20" fmla="*/ 167 w 167"/>
                <a:gd name="T21" fmla="*/ 307 h 307"/>
                <a:gd name="T22" fmla="*/ 0 w 167"/>
                <a:gd name="T23" fmla="*/ 307 h 307"/>
                <a:gd name="T24" fmla="*/ 0 w 167"/>
                <a:gd name="T25" fmla="*/ 0 h 3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7" h="307">
                  <a:moveTo>
                    <a:pt x="0" y="0"/>
                  </a:moveTo>
                  <a:lnTo>
                    <a:pt x="167" y="0"/>
                  </a:lnTo>
                  <a:lnTo>
                    <a:pt x="167" y="31"/>
                  </a:lnTo>
                  <a:lnTo>
                    <a:pt x="35" y="31"/>
                  </a:lnTo>
                  <a:lnTo>
                    <a:pt x="35" y="137"/>
                  </a:lnTo>
                  <a:lnTo>
                    <a:pt x="167" y="137"/>
                  </a:lnTo>
                  <a:lnTo>
                    <a:pt x="167" y="168"/>
                  </a:lnTo>
                  <a:lnTo>
                    <a:pt x="35" y="168"/>
                  </a:lnTo>
                  <a:lnTo>
                    <a:pt x="35" y="276"/>
                  </a:lnTo>
                  <a:lnTo>
                    <a:pt x="167" y="276"/>
                  </a:lnTo>
                  <a:lnTo>
                    <a:pt x="167" y="307"/>
                  </a:lnTo>
                  <a:lnTo>
                    <a:pt x="0" y="307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4" name="Freeform 61">
              <a:extLst>
                <a:ext uri="{FF2B5EF4-FFF2-40B4-BE49-F238E27FC236}">
                  <a16:creationId xmlns:a16="http://schemas.microsoft.com/office/drawing/2014/main" id="{34DFEF3E-653B-8B4C-92C8-661EC4479909}"/>
                </a:ext>
              </a:extLst>
            </p:cNvPr>
            <p:cNvSpPr>
              <a:spLocks/>
            </p:cNvSpPr>
            <p:nvPr/>
          </p:nvSpPr>
          <p:spPr bwMode="auto">
            <a:xfrm>
              <a:off x="1728788" y="371475"/>
              <a:ext cx="561975" cy="571500"/>
            </a:xfrm>
            <a:custGeom>
              <a:avLst/>
              <a:gdLst>
                <a:gd name="T0" fmla="*/ 75 w 150"/>
                <a:gd name="T1" fmla="*/ 0 h 150"/>
                <a:gd name="T2" fmla="*/ 71 w 150"/>
                <a:gd name="T3" fmla="*/ 1 h 150"/>
                <a:gd name="T4" fmla="*/ 134 w 150"/>
                <a:gd name="T5" fmla="*/ 67 h 150"/>
                <a:gd name="T6" fmla="*/ 68 w 150"/>
                <a:gd name="T7" fmla="*/ 133 h 150"/>
                <a:gd name="T8" fmla="*/ 1 w 150"/>
                <a:gd name="T9" fmla="*/ 67 h 150"/>
                <a:gd name="T10" fmla="*/ 1 w 150"/>
                <a:gd name="T11" fmla="*/ 63 h 150"/>
                <a:gd name="T12" fmla="*/ 0 w 150"/>
                <a:gd name="T13" fmla="*/ 75 h 150"/>
                <a:gd name="T14" fmla="*/ 75 w 150"/>
                <a:gd name="T15" fmla="*/ 150 h 150"/>
                <a:gd name="T16" fmla="*/ 150 w 150"/>
                <a:gd name="T17" fmla="*/ 75 h 150"/>
                <a:gd name="T18" fmla="*/ 75 w 150"/>
                <a:gd name="T19" fmla="*/ 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0" h="150">
                  <a:moveTo>
                    <a:pt x="75" y="0"/>
                  </a:moveTo>
                  <a:cubicBezTo>
                    <a:pt x="74" y="0"/>
                    <a:pt x="72" y="0"/>
                    <a:pt x="71" y="1"/>
                  </a:cubicBezTo>
                  <a:cubicBezTo>
                    <a:pt x="106" y="2"/>
                    <a:pt x="134" y="31"/>
                    <a:pt x="134" y="67"/>
                  </a:cubicBezTo>
                  <a:cubicBezTo>
                    <a:pt x="134" y="103"/>
                    <a:pt x="104" y="133"/>
                    <a:pt x="68" y="133"/>
                  </a:cubicBezTo>
                  <a:cubicBezTo>
                    <a:pt x="31" y="133"/>
                    <a:pt x="1" y="103"/>
                    <a:pt x="1" y="67"/>
                  </a:cubicBezTo>
                  <a:cubicBezTo>
                    <a:pt x="1" y="66"/>
                    <a:pt x="1" y="64"/>
                    <a:pt x="1" y="63"/>
                  </a:cubicBezTo>
                  <a:cubicBezTo>
                    <a:pt x="1" y="67"/>
                    <a:pt x="0" y="71"/>
                    <a:pt x="0" y="75"/>
                  </a:cubicBezTo>
                  <a:cubicBezTo>
                    <a:pt x="0" y="116"/>
                    <a:pt x="34" y="150"/>
                    <a:pt x="75" y="150"/>
                  </a:cubicBezTo>
                  <a:cubicBezTo>
                    <a:pt x="116" y="150"/>
                    <a:pt x="150" y="116"/>
                    <a:pt x="150" y="75"/>
                  </a:cubicBezTo>
                  <a:cubicBezTo>
                    <a:pt x="150" y="34"/>
                    <a:pt x="116" y="0"/>
                    <a:pt x="7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15" name="Rectangle 14"/>
          <p:cNvSpPr/>
          <p:nvPr/>
        </p:nvSpPr>
        <p:spPr>
          <a:xfrm>
            <a:off x="6818780" y="523400"/>
            <a:ext cx="3137323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5000" b="1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Gadugi" panose="020B0502040204020203" pitchFamily="34" charset="0"/>
              </a:rPr>
              <a:t>DEEP</a:t>
            </a:r>
            <a:endParaRPr lang="en-US" sz="5000" b="1" dirty="0">
              <a:ln w="9525">
                <a:solidFill>
                  <a:schemeClr val="bg1"/>
                </a:solidFill>
                <a:prstDash val="solid"/>
              </a:ln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Gadugi" panose="020B0502040204020203" pitchFamily="34" charset="0"/>
            </a:endParaRP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B23F5233-69A3-1444-BDCB-8BDAB4CADD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47519" y="1565649"/>
            <a:ext cx="8243546" cy="438582"/>
          </a:xfrm>
        </p:spPr>
        <p:txBody>
          <a:bodyPr/>
          <a:lstStyle/>
          <a:p>
            <a:r>
              <a:rPr lang="en-US" sz="2500" b="1" dirty="0" smtClean="0"/>
              <a:t>Evolving the traditional approach to maximize reach.</a:t>
            </a:r>
            <a:endParaRPr lang="en-US" sz="2500" b="1" dirty="0"/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7A6C6C78-06F9-AB45-8D50-8DF52DFB112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54268" y="2118332"/>
            <a:ext cx="9908089" cy="3477875"/>
          </a:xfrm>
        </p:spPr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/>
              <a:t>For the majority of the population, the internet is the primary source of information for just about everything</a:t>
            </a:r>
            <a:r>
              <a:rPr lang="en-US" sz="2000" dirty="0" smtClean="0"/>
              <a:t>.</a:t>
            </a:r>
          </a:p>
          <a:p>
            <a:endParaRPr lang="en-US" sz="2000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/>
              <a:t>Many groups and individuals are not able to travel to a NASA center, but we still want to engage them in a meaningful and personal way</a:t>
            </a:r>
            <a:r>
              <a:rPr lang="en-US" sz="2000" dirty="0" smtClean="0"/>
              <a:t>.</a:t>
            </a:r>
          </a:p>
          <a:p>
            <a:endParaRPr lang="en-US" sz="2000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/>
              <a:t>G</a:t>
            </a:r>
            <a:r>
              <a:rPr lang="en-US" sz="2000" dirty="0" smtClean="0"/>
              <a:t>ive </a:t>
            </a:r>
            <a:r>
              <a:rPr lang="en-US" sz="2000" dirty="0"/>
              <a:t>us the ability to frame the experience that students have with NASA and engage the public with correct information and </a:t>
            </a:r>
            <a:r>
              <a:rPr lang="en-US" sz="2000" dirty="0" smtClean="0"/>
              <a:t>messaging.</a:t>
            </a:r>
          </a:p>
          <a:p>
            <a:endParaRPr lang="en-US" sz="2000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/>
              <a:t>360 technology allows us to completely immerse groups in NASA locations and </a:t>
            </a:r>
            <a:r>
              <a:rPr lang="en-US" sz="2000" dirty="0" smtClean="0"/>
              <a:t>landmarks.</a:t>
            </a:r>
          </a:p>
        </p:txBody>
      </p:sp>
    </p:spTree>
    <p:extLst>
      <p:ext uri="{BB962C8B-B14F-4D97-AF65-F5344CB8AC3E}">
        <p14:creationId xmlns:p14="http://schemas.microsoft.com/office/powerpoint/2010/main" val="21398788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C646F6F1-E682-0C49-AAE7-7D5D3251A731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9355319" y="6422339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E8C51FE-49D9-314D-9957-ABBF7DDE878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88AEE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88AEE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6" name="Title 1">
            <a:extLst>
              <a:ext uri="{FF2B5EF4-FFF2-40B4-BE49-F238E27FC236}">
                <a16:creationId xmlns:a16="http://schemas.microsoft.com/office/drawing/2014/main" id="{80B12C73-0610-2449-B238-4C6ED34E07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20476" y="642616"/>
            <a:ext cx="7830186" cy="867930"/>
          </a:xfrm>
        </p:spPr>
        <p:txBody>
          <a:bodyPr/>
          <a:lstStyle/>
          <a:p>
            <a:r>
              <a:rPr lang="en-US" sz="2800" dirty="0" smtClean="0"/>
              <a:t>Strategic Objective 3.3 Inspire and Engage </a:t>
            </a:r>
            <a:br>
              <a:rPr lang="en-US" sz="2800" dirty="0" smtClean="0"/>
            </a:br>
            <a:r>
              <a:rPr lang="en-US" sz="2800" dirty="0" smtClean="0"/>
              <a:t>the Public in Aeronautics, Space and Science</a:t>
            </a:r>
            <a:endParaRPr lang="en-US" sz="2800" dirty="0"/>
          </a:p>
        </p:txBody>
      </p:sp>
      <p:sp>
        <p:nvSpPr>
          <p:cNvPr id="57" name="Text Placeholder 2">
            <a:extLst>
              <a:ext uri="{FF2B5EF4-FFF2-40B4-BE49-F238E27FC236}">
                <a16:creationId xmlns:a16="http://schemas.microsoft.com/office/drawing/2014/main" id="{91323953-5054-9942-8C56-CEE174243261}"/>
              </a:ext>
            </a:extLst>
          </p:cNvPr>
          <p:cNvSpPr txBox="1">
            <a:spLocks/>
          </p:cNvSpPr>
          <p:nvPr/>
        </p:nvSpPr>
        <p:spPr>
          <a:xfrm>
            <a:off x="4406225" y="3129228"/>
            <a:ext cx="3342747" cy="830997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i="1" dirty="0" smtClean="0"/>
              <a:t>Traditional Engagement</a:t>
            </a:r>
            <a:endParaRPr lang="en-US" sz="2400" i="1" dirty="0"/>
          </a:p>
        </p:txBody>
      </p:sp>
      <p:sp>
        <p:nvSpPr>
          <p:cNvPr id="58" name="Content Placeholder 3">
            <a:extLst>
              <a:ext uri="{FF2B5EF4-FFF2-40B4-BE49-F238E27FC236}">
                <a16:creationId xmlns:a16="http://schemas.microsoft.com/office/drawing/2014/main" id="{0FD3E5E4-BC19-AF40-8CFB-9EE6935A1AD2}"/>
              </a:ext>
            </a:extLst>
          </p:cNvPr>
          <p:cNvSpPr txBox="1">
            <a:spLocks/>
          </p:cNvSpPr>
          <p:nvPr/>
        </p:nvSpPr>
        <p:spPr>
          <a:xfrm>
            <a:off x="4400077" y="4022855"/>
            <a:ext cx="3342746" cy="2236260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dirty="0" smtClean="0"/>
              <a:t>In person</a:t>
            </a:r>
            <a:endParaRPr lang="en-US" dirty="0"/>
          </a:p>
          <a:p>
            <a:pPr algn="ctr"/>
            <a:endParaRPr lang="en-US" dirty="0"/>
          </a:p>
          <a:p>
            <a:pPr algn="ctr"/>
            <a:r>
              <a:rPr lang="en-US" dirty="0" smtClean="0"/>
              <a:t>Classrooms</a:t>
            </a:r>
            <a:endParaRPr lang="en-US" dirty="0"/>
          </a:p>
          <a:p>
            <a:pPr algn="ctr"/>
            <a:endParaRPr lang="en-US" dirty="0"/>
          </a:p>
          <a:p>
            <a:pPr algn="ctr"/>
            <a:r>
              <a:rPr lang="en-US" dirty="0" smtClean="0"/>
              <a:t>Hobbyists/Enthusiasts</a:t>
            </a:r>
            <a:endParaRPr lang="en-US" dirty="0"/>
          </a:p>
          <a:p>
            <a:pPr algn="ctr"/>
            <a:endParaRPr lang="en-US" dirty="0"/>
          </a:p>
          <a:p>
            <a:pPr algn="ctr"/>
            <a:r>
              <a:rPr lang="en-US" dirty="0" smtClean="0"/>
              <a:t>Businesses both Aerospace &amp; Non-Aerospace</a:t>
            </a:r>
            <a:endParaRPr lang="en-US" dirty="0"/>
          </a:p>
        </p:txBody>
      </p:sp>
      <p:sp>
        <p:nvSpPr>
          <p:cNvPr id="59" name="Text Placeholder 4">
            <a:extLst>
              <a:ext uri="{FF2B5EF4-FFF2-40B4-BE49-F238E27FC236}">
                <a16:creationId xmlns:a16="http://schemas.microsoft.com/office/drawing/2014/main" id="{42918C51-8DD9-524C-8A04-B277354CE356}"/>
              </a:ext>
            </a:extLst>
          </p:cNvPr>
          <p:cNvSpPr txBox="1">
            <a:spLocks/>
          </p:cNvSpPr>
          <p:nvPr/>
        </p:nvSpPr>
        <p:spPr>
          <a:xfrm>
            <a:off x="8293970" y="3155905"/>
            <a:ext cx="2768601" cy="461665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i="1" dirty="0" smtClean="0"/>
              <a:t>Virtual </a:t>
            </a:r>
          </a:p>
          <a:p>
            <a:pPr algn="ctr"/>
            <a:r>
              <a:rPr lang="en-US" sz="2400" i="1" dirty="0" smtClean="0"/>
              <a:t>Platforms</a:t>
            </a:r>
            <a:endParaRPr lang="en-US" sz="2400" b="1" i="1" dirty="0"/>
          </a:p>
        </p:txBody>
      </p:sp>
      <p:sp>
        <p:nvSpPr>
          <p:cNvPr id="60" name="Content Placeholder 5">
            <a:extLst>
              <a:ext uri="{FF2B5EF4-FFF2-40B4-BE49-F238E27FC236}">
                <a16:creationId xmlns:a16="http://schemas.microsoft.com/office/drawing/2014/main" id="{B56821CC-2594-B348-8AC5-891B0EEF54D8}"/>
              </a:ext>
            </a:extLst>
          </p:cNvPr>
          <p:cNvSpPr txBox="1">
            <a:spLocks/>
          </p:cNvSpPr>
          <p:nvPr/>
        </p:nvSpPr>
        <p:spPr>
          <a:xfrm>
            <a:off x="8321212" y="4056358"/>
            <a:ext cx="2768601" cy="2083860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dirty="0" smtClean="0"/>
              <a:t>Skype</a:t>
            </a:r>
            <a:endParaRPr lang="en-US" dirty="0"/>
          </a:p>
          <a:p>
            <a:pPr algn="ctr"/>
            <a:endParaRPr lang="en-US" dirty="0"/>
          </a:p>
          <a:p>
            <a:pPr algn="ctr"/>
            <a:r>
              <a:rPr lang="en-US" dirty="0" smtClean="0"/>
              <a:t>FaceTime</a:t>
            </a:r>
            <a:endParaRPr lang="en-US" dirty="0"/>
          </a:p>
          <a:p>
            <a:pPr algn="ctr"/>
            <a:endParaRPr lang="en-US" dirty="0"/>
          </a:p>
          <a:p>
            <a:pPr algn="ctr"/>
            <a:r>
              <a:rPr lang="en-US" dirty="0" smtClean="0"/>
              <a:t>Google Classroom</a:t>
            </a:r>
          </a:p>
          <a:p>
            <a:pPr algn="ctr"/>
            <a:endParaRPr lang="en-US" dirty="0"/>
          </a:p>
          <a:p>
            <a:pPr algn="ctr"/>
            <a:r>
              <a:rPr lang="en-US" dirty="0" smtClean="0"/>
              <a:t>Digital Expansion to Engage the Public</a:t>
            </a:r>
            <a:endParaRPr lang="en-US" dirty="0"/>
          </a:p>
          <a:p>
            <a:pPr algn="ctr"/>
            <a:endParaRPr lang="en-US" dirty="0"/>
          </a:p>
        </p:txBody>
      </p:sp>
      <p:sp>
        <p:nvSpPr>
          <p:cNvPr id="61" name="Title 1">
            <a:extLst>
              <a:ext uri="{FF2B5EF4-FFF2-40B4-BE49-F238E27FC236}">
                <a16:creationId xmlns:a16="http://schemas.microsoft.com/office/drawing/2014/main" id="{80B12C73-0610-2449-B238-4C6ED34E0779}"/>
              </a:ext>
            </a:extLst>
          </p:cNvPr>
          <p:cNvSpPr txBox="1">
            <a:spLocks/>
          </p:cNvSpPr>
          <p:nvPr/>
        </p:nvSpPr>
        <p:spPr>
          <a:xfrm>
            <a:off x="4520476" y="1642667"/>
            <a:ext cx="7830186" cy="923330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 sz="2000" dirty="0"/>
              <a:t>Inspire, engage, educate, and employ the next generation of explorers through NASA-unique Science, Technology, Engineering and Mathematics learning </a:t>
            </a:r>
            <a:r>
              <a:rPr lang="en-US" sz="2000" dirty="0" smtClean="0"/>
              <a:t>opportunities.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40192919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9A2E6C8-1BAE-B94B-AC5D-4018513274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E8C51FE-49D9-314D-9957-ABBF7DDE878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8FB7E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8FB7EC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56142" y="452792"/>
            <a:ext cx="8397657" cy="646331"/>
          </a:xfrm>
        </p:spPr>
        <p:txBody>
          <a:bodyPr/>
          <a:lstStyle/>
          <a:p>
            <a:r>
              <a:rPr lang="en-US" dirty="0" smtClean="0"/>
              <a:t>Successes</a:t>
            </a:r>
            <a:endParaRPr lang="en-US" dirty="0"/>
          </a:p>
        </p:txBody>
      </p:sp>
      <p:sp>
        <p:nvSpPr>
          <p:cNvPr id="18" name="Content Placeholder 6">
            <a:extLst>
              <a:ext uri="{FF2B5EF4-FFF2-40B4-BE49-F238E27FC236}">
                <a16:creationId xmlns:a16="http://schemas.microsoft.com/office/drawing/2014/main" id="{D42DE7AD-A425-1345-B3EF-35BC32C2B9D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513905" y="1202500"/>
            <a:ext cx="7839894" cy="6412012"/>
          </a:xfrm>
        </p:spPr>
        <p:txBody>
          <a:bodyPr/>
          <a:lstStyle/>
          <a:p>
            <a:r>
              <a:rPr lang="en-US" sz="2300" dirty="0" smtClean="0"/>
              <a:t>Began November 2016</a:t>
            </a:r>
          </a:p>
          <a:p>
            <a:endParaRPr lang="en-US" sz="1000" dirty="0" smtClean="0"/>
          </a:p>
          <a:p>
            <a:r>
              <a:rPr lang="en-US" sz="2300" dirty="0" smtClean="0"/>
              <a:t>39 Webcasts hosted</a:t>
            </a:r>
          </a:p>
          <a:p>
            <a:endParaRPr lang="en-US" sz="1000" dirty="0" smtClean="0"/>
          </a:p>
          <a:p>
            <a:r>
              <a:rPr lang="en-US" sz="2300" dirty="0" smtClean="0"/>
              <a:t>7 large level, multi-center events</a:t>
            </a:r>
            <a:endParaRPr lang="en-US" sz="2300" dirty="0"/>
          </a:p>
          <a:p>
            <a:endParaRPr lang="en-US" sz="1000" dirty="0"/>
          </a:p>
          <a:p>
            <a:r>
              <a:rPr lang="en-US" sz="2300" dirty="0" smtClean="0"/>
              <a:t>DEEP Talk Series Events</a:t>
            </a:r>
          </a:p>
          <a:p>
            <a:r>
              <a:rPr lang="en-US" sz="2300" dirty="0"/>
              <a:t>	</a:t>
            </a:r>
            <a:r>
              <a:rPr lang="en-US" sz="2300" dirty="0" smtClean="0"/>
              <a:t>FIRST Robotics: </a:t>
            </a:r>
            <a:r>
              <a:rPr lang="en-US" sz="2300" b="1" dirty="0" smtClean="0"/>
              <a:t>150,479</a:t>
            </a:r>
            <a:endParaRPr lang="en-US" sz="1000" b="1" dirty="0" smtClean="0"/>
          </a:p>
          <a:p>
            <a:endParaRPr lang="en-US" sz="1000" b="1" dirty="0"/>
          </a:p>
          <a:p>
            <a:r>
              <a:rPr lang="en-US" sz="2300" dirty="0" smtClean="0"/>
              <a:t>A number of small level point to point connects</a:t>
            </a:r>
            <a:endParaRPr lang="en-US" sz="2300" dirty="0"/>
          </a:p>
          <a:p>
            <a:endParaRPr lang="en-US" sz="1000" dirty="0"/>
          </a:p>
          <a:p>
            <a:r>
              <a:rPr lang="en-US" sz="4500" b="1" dirty="0" smtClean="0">
                <a:solidFill>
                  <a:srgbClr val="FF0000"/>
                </a:solidFill>
              </a:rPr>
              <a:t>TOTAL REACH: 275,615</a:t>
            </a:r>
          </a:p>
          <a:p>
            <a:r>
              <a:rPr lang="en-US" sz="2500" b="1" dirty="0" smtClean="0">
                <a:solidFill>
                  <a:srgbClr val="FF0000"/>
                </a:solidFill>
              </a:rPr>
              <a:t>50 states, DC &amp; PR and 62 countries</a:t>
            </a:r>
            <a:endParaRPr lang="en-US" sz="2500" b="1" dirty="0">
              <a:solidFill>
                <a:srgbClr val="FF0000"/>
              </a:solidFill>
            </a:endParaRP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122832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8C51FE-49D9-314D-9957-ABBF7DDE8782}" type="slidenum">
              <a:rPr lang="en-US" smtClean="0"/>
              <a:t>6</a:t>
            </a:fld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BC68B85-AAFB-434E-BF3A-9DBD3DDFE16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0" y="5285984"/>
            <a:ext cx="12192000" cy="127765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0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462" b="35487"/>
          <a:stretch/>
        </p:blipFill>
        <p:spPr>
          <a:xfrm>
            <a:off x="2830045" y="252043"/>
            <a:ext cx="3883230" cy="113064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404"/>
          <a:stretch/>
        </p:blipFill>
        <p:spPr>
          <a:xfrm>
            <a:off x="141789" y="2645526"/>
            <a:ext cx="3494984" cy="4111958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227" r="-1" b="28111"/>
          <a:stretch/>
        </p:blipFill>
        <p:spPr>
          <a:xfrm rot="1009591">
            <a:off x="196183" y="1241162"/>
            <a:ext cx="3894510" cy="136034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83562" y="1504813"/>
            <a:ext cx="2716806" cy="3623728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013"/>
          <a:stretch/>
        </p:blipFill>
        <p:spPr>
          <a:xfrm>
            <a:off x="3929520" y="5381169"/>
            <a:ext cx="3746773" cy="135423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117" t="8141" r="263" b="635"/>
          <a:stretch/>
        </p:blipFill>
        <p:spPr>
          <a:xfrm rot="568201">
            <a:off x="7941953" y="468159"/>
            <a:ext cx="3887167" cy="359671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25" t="7914" r="1578" b="13860"/>
          <a:stretch/>
        </p:blipFill>
        <p:spPr>
          <a:xfrm>
            <a:off x="8055910" y="3537333"/>
            <a:ext cx="3895624" cy="318241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18332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BC68B85-AAFB-434E-BF3A-9DBD3DDFE16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404" b="14235"/>
          <a:stretch/>
        </p:blipFill>
        <p:spPr>
          <a:xfrm>
            <a:off x="242542" y="382636"/>
            <a:ext cx="3886000" cy="313331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8C51FE-49D9-314D-9957-ABBF7DDE8782}" type="slidenum">
              <a:rPr lang="en-US" smtClean="0"/>
              <a:t>7</a:t>
            </a:fld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0" y="5285984"/>
            <a:ext cx="12192000" cy="127765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0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461344" y="139114"/>
            <a:ext cx="5559553" cy="541969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991572" y="1072993"/>
            <a:ext cx="6029325" cy="8763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263" b="9836"/>
          <a:stretch/>
        </p:blipFill>
        <p:spPr>
          <a:xfrm>
            <a:off x="8205795" y="130450"/>
            <a:ext cx="3892724" cy="4309331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283449" y="2031715"/>
            <a:ext cx="3840549" cy="3742908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402" b="13087"/>
          <a:stretch/>
        </p:blipFill>
        <p:spPr>
          <a:xfrm rot="20886068">
            <a:off x="445824" y="3243487"/>
            <a:ext cx="3287923" cy="323982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013" b="10180"/>
          <a:stretch/>
        </p:blipFill>
        <p:spPr>
          <a:xfrm rot="917256">
            <a:off x="8624367" y="3575363"/>
            <a:ext cx="3069899" cy="285795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4032425" y="5857046"/>
            <a:ext cx="5915025" cy="809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52196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8C51FE-49D9-314D-9957-ABBF7DDE8782}" type="slidenum">
              <a:rPr lang="en-US" smtClean="0"/>
              <a:t>8</a:t>
            </a:fld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9267BBE-B121-A042-B3F3-F651F37DE47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93482" y="-1"/>
            <a:ext cx="12285481" cy="6910583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489EF004-5FAB-394D-A5AA-2EF33C39C50E}"/>
              </a:ext>
            </a:extLst>
          </p:cNvPr>
          <p:cNvSpPr txBox="1"/>
          <p:nvPr/>
        </p:nvSpPr>
        <p:spPr>
          <a:xfrm>
            <a:off x="6655161" y="1271238"/>
            <a:ext cx="572055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dirty="0" smtClean="0">
                <a:solidFill>
                  <a:schemeClr val="bg1"/>
                </a:solidFill>
                <a:latin typeface="TeXGyreAdventor" pitchFamily="2" charset="77"/>
              </a:rPr>
              <a:t>Inspiring the Next Generation</a:t>
            </a:r>
            <a:r>
              <a:rPr lang="en-US" sz="5000" b="1" dirty="0" smtClean="0">
                <a:solidFill>
                  <a:schemeClr val="bg1"/>
                </a:solidFill>
                <a:latin typeface="TeXGyreAdventor" pitchFamily="2" charset="77"/>
              </a:rPr>
              <a:t>	</a:t>
            </a:r>
            <a:endParaRPr lang="en-US" sz="5000" b="1" dirty="0">
              <a:solidFill>
                <a:schemeClr val="bg1"/>
              </a:solidFill>
              <a:latin typeface="TeXGyreAdventor" pitchFamily="2" charset="77"/>
            </a:endParaRP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31518034-A9A9-1C45-9E02-155E8C853468}"/>
              </a:ext>
            </a:extLst>
          </p:cNvPr>
          <p:cNvSpPr txBox="1">
            <a:spLocks/>
          </p:cNvSpPr>
          <p:nvPr/>
        </p:nvSpPr>
        <p:spPr>
          <a:xfrm>
            <a:off x="286082" y="5978142"/>
            <a:ext cx="5809918" cy="759182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b="0"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400"/>
              </a:spcBef>
            </a:pPr>
            <a:r>
              <a:rPr lang="en-US" sz="2000" b="1" dirty="0" err="1" smtClean="0"/>
              <a:t>Bethanné</a:t>
            </a:r>
            <a:r>
              <a:rPr lang="en-US" sz="2000" b="1" dirty="0" smtClean="0"/>
              <a:t> Hull</a:t>
            </a:r>
          </a:p>
          <a:p>
            <a:pPr>
              <a:spcBef>
                <a:spcPts val="400"/>
              </a:spcBef>
            </a:pPr>
            <a:r>
              <a:rPr lang="en-US" sz="2000" b="1" dirty="0" smtClean="0"/>
              <a:t>NASA/KSC Speakers Bureau</a:t>
            </a:r>
            <a:endParaRPr lang="en-US" sz="2000" b="1" dirty="0"/>
          </a:p>
        </p:txBody>
      </p:sp>
    </p:spTree>
    <p:extLst>
      <p:ext uri="{BB962C8B-B14F-4D97-AF65-F5344CB8AC3E}">
        <p14:creationId xmlns:p14="http://schemas.microsoft.com/office/powerpoint/2010/main" val="21975871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7157</TotalTime>
  <Words>207</Words>
  <Application>Microsoft Office PowerPoint</Application>
  <PresentationFormat>Widescreen</PresentationFormat>
  <Paragraphs>64</Paragraphs>
  <Slides>8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8</vt:i4>
      </vt:variant>
    </vt:vector>
  </HeadingPairs>
  <TitlesOfParts>
    <vt:vector size="14" baseType="lpstr">
      <vt:lpstr>Arial</vt:lpstr>
      <vt:lpstr>Calibri</vt:lpstr>
      <vt:lpstr>Gadugi</vt:lpstr>
      <vt:lpstr>TeXGyreAdventor</vt:lpstr>
      <vt:lpstr>Office Theme</vt:lpstr>
      <vt:lpstr>1_Office Theme</vt:lpstr>
      <vt:lpstr>PowerPoint Presentation</vt:lpstr>
      <vt:lpstr>PowerPoint Presentation</vt:lpstr>
      <vt:lpstr>Evolving the traditional approach to maximize reach.</vt:lpstr>
      <vt:lpstr>Strategic Objective 3.3 Inspire and Engage  the Public in Aeronautics, Space and Science</vt:lpstr>
      <vt:lpstr>Successes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Windows User</cp:lastModifiedBy>
  <cp:revision>381</cp:revision>
  <cp:lastPrinted>2019-03-05T17:58:04Z</cp:lastPrinted>
  <dcterms:created xsi:type="dcterms:W3CDTF">2018-07-16T01:24:17Z</dcterms:created>
  <dcterms:modified xsi:type="dcterms:W3CDTF">2019-06-06T14:44:17Z</dcterms:modified>
</cp:coreProperties>
</file>