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2" r:id="rId1"/>
    <p:sldMasterId id="2147483674" r:id="rId2"/>
  </p:sldMasterIdLst>
  <p:notesMasterIdLst>
    <p:notesMasterId r:id="rId8"/>
  </p:notesMasterIdLst>
  <p:sldIdLst>
    <p:sldId id="257" r:id="rId3"/>
    <p:sldId id="258" r:id="rId4"/>
    <p:sldId id="263" r:id="rId5"/>
    <p:sldId id="274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F1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1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3EA-432C-BBAC-A08A70B12D0A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3EA-432C-BBAC-A08A70B12D0A}"/>
              </c:ext>
            </c:extLst>
          </c:dPt>
          <c:cat>
            <c:strRef>
              <c:f>Sheet1!$A$2:$A$3</c:f>
              <c:strCache>
                <c:ptCount val="2"/>
                <c:pt idx="0">
                  <c:v>Women</c:v>
                </c:pt>
                <c:pt idx="1">
                  <c:v>Men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EA-432C-BBAC-A08A70B12D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FF8-446E-AE8A-4B7F7485F3B0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FF8-446E-AE8A-4B7F7485F3B0}"/>
              </c:ext>
            </c:extLst>
          </c:dPt>
          <c:cat>
            <c:strRef>
              <c:f>Sheet1!$A$2:$A$3</c:f>
              <c:strCache>
                <c:ptCount val="2"/>
                <c:pt idx="0">
                  <c:v>Women</c:v>
                </c:pt>
                <c:pt idx="1">
                  <c:v>Men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FF8-446E-AE8A-4B7F7485F3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 w="3175">
              <a:solidFill>
                <a:schemeClr val="bg1">
                  <a:lumMod val="50000"/>
                </a:schemeClr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solidFill>
                  <a:schemeClr val="bg1">
                    <a:lumMod val="50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8F4-4C66-878E-4B1750138E3F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8F4-4C66-878E-4B1750138E3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F4-4C66-878E-4B1750138E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0.4414</cdr:x>
      <cdr:y>0.30818</cdr:y>
    </cdr:from>
    <cdr:to>
      <cdr:x>0.79851</cdr:x>
      <cdr:y>0.55217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04982A77-A6D1-45A8-B72B-832B802C9248}"/>
            </a:ext>
          </a:extLst>
        </cdr:cNvPr>
        <cdr:cNvSpPr txBox="1"/>
      </cdr:nvSpPr>
      <cdr:spPr>
        <a:xfrm xmlns:a="http://schemas.openxmlformats.org/drawingml/2006/main">
          <a:off x="1741390" y="660867"/>
          <a:ext cx="1408878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40%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1DA88-E555-4946-B9A2-2579399D7CF4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0D383-9B97-4F5E-BDDF-A80C065EB7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123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F0D383-9B97-4F5E-BDDF-A80C065EB76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502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emplate withou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57324" y="3844654"/>
            <a:ext cx="8289526" cy="953194"/>
          </a:xfrm>
          <a:prstGeom prst="rect">
            <a:avLst/>
          </a:prstGeom>
        </p:spPr>
        <p:txBody>
          <a:bodyPr anchor="b"/>
          <a:lstStyle>
            <a:lvl1pPr algn="l">
              <a:defRPr sz="2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NAME OF</a:t>
            </a:r>
            <a:br>
              <a:rPr lang="en-US" dirty="0"/>
            </a:br>
            <a:r>
              <a:rPr lang="en-US" dirty="0"/>
              <a:t>PRESENTATION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357324" y="4903728"/>
            <a:ext cx="8289526" cy="350197"/>
          </a:xfrm>
          <a:prstGeom prst="rect">
            <a:avLst/>
          </a:prstGeom>
        </p:spPr>
        <p:txBody>
          <a:bodyPr/>
          <a:lstStyle>
            <a:lvl1pPr>
              <a:defRPr sz="2000" b="0" cap="all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PRESENTERS NAME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357324" y="5253926"/>
            <a:ext cx="8289526" cy="317716"/>
          </a:xfrm>
          <a:prstGeom prst="rect">
            <a:avLst/>
          </a:prstGeom>
        </p:spPr>
        <p:txBody>
          <a:bodyPr/>
          <a:lstStyle>
            <a:lvl1pPr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4012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emplat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57324" y="3844654"/>
            <a:ext cx="8289526" cy="953194"/>
          </a:xfrm>
          <a:prstGeom prst="rect">
            <a:avLst/>
          </a:prstGeom>
        </p:spPr>
        <p:txBody>
          <a:bodyPr anchor="b"/>
          <a:lstStyle>
            <a:lvl1pPr algn="l">
              <a:defRPr sz="2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NAME OF</a:t>
            </a:r>
            <a:br>
              <a:rPr lang="en-US" dirty="0"/>
            </a:br>
            <a:r>
              <a:rPr lang="en-US" dirty="0"/>
              <a:t>PRESENTATION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357324" y="4903728"/>
            <a:ext cx="8289526" cy="350197"/>
          </a:xfrm>
          <a:prstGeom prst="rect">
            <a:avLst/>
          </a:prstGeom>
        </p:spPr>
        <p:txBody>
          <a:bodyPr anchor="b"/>
          <a:lstStyle>
            <a:lvl1pPr>
              <a:defRPr sz="2000" b="0" cap="all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PRESENTERS NAME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357324" y="5253926"/>
            <a:ext cx="8289526" cy="317716"/>
          </a:xfrm>
          <a:prstGeom prst="rect">
            <a:avLst/>
          </a:prstGeom>
        </p:spPr>
        <p:txBody>
          <a:bodyPr/>
          <a:lstStyle>
            <a:lvl1pPr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9144000" cy="3200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Place image here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(10” x 3.5”)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0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7"/>
          <p:cNvSpPr>
            <a:spLocks noGrp="1"/>
          </p:cNvSpPr>
          <p:nvPr>
            <p:ph sz="quarter" idx="12"/>
          </p:nvPr>
        </p:nvSpPr>
        <p:spPr>
          <a:xfrm>
            <a:off x="4680523" y="958850"/>
            <a:ext cx="4111455" cy="5281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31775" indent="-231775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-225425">
              <a:buFont typeface="Arial" panose="020B0604020202020204" pitchFamily="34" charset="0"/>
              <a:buChar char="‒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8975" indent="-231775"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-225425">
              <a:buFont typeface="Arial" panose="020B0604020202020204" pitchFamily="34" charset="0"/>
              <a:buChar char="‒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53441" y="88777"/>
            <a:ext cx="6675120" cy="727969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400" b="0">
                <a:solidFill>
                  <a:srgbClr val="CF102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0"/>
          </p:nvPr>
        </p:nvSpPr>
        <p:spPr>
          <a:xfrm>
            <a:off x="354013" y="958850"/>
            <a:ext cx="4111455" cy="5281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31775" indent="-231775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-225425">
              <a:buFont typeface="Arial" panose="020B0604020202020204" pitchFamily="34" charset="0"/>
              <a:buChar char="‒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8975" indent="-231775"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-225425">
              <a:buFont typeface="Arial" panose="020B0604020202020204" pitchFamily="34" charset="0"/>
              <a:buChar char="‒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324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53441" y="88777"/>
            <a:ext cx="6675120" cy="727969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400" b="0">
                <a:solidFill>
                  <a:srgbClr val="CF102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1667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3441" y="88777"/>
            <a:ext cx="6675120" cy="727969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400" b="0">
                <a:solidFill>
                  <a:srgbClr val="CF102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354013" y="958850"/>
            <a:ext cx="8328025" cy="5281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31775" indent="-231775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-225425">
              <a:buFont typeface="Arial" panose="020B0604020202020204" pitchFamily="34" charset="0"/>
              <a:buChar char="‒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8975" indent="-231775"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-225425">
              <a:buFont typeface="Arial" panose="020B0604020202020204" pitchFamily="34" charset="0"/>
              <a:buChar char="‒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7984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336" userDrawn="1">
          <p15:clr>
            <a:srgbClr val="FBAE40"/>
          </p15:clr>
        </p15:guide>
        <p15:guide id="4" orient="horz" pos="192" userDrawn="1">
          <p15:clr>
            <a:srgbClr val="FBAE40"/>
          </p15:clr>
        </p15:guide>
        <p15:guide id="5" pos="5472" userDrawn="1">
          <p15:clr>
            <a:srgbClr val="FBAE40"/>
          </p15:clr>
        </p15:guide>
        <p15:guide id="6" pos="28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0" y="3201708"/>
            <a:ext cx="9144000" cy="365760"/>
          </a:xfrm>
          <a:prstGeom prst="rect">
            <a:avLst/>
          </a:prstGeom>
          <a:solidFill>
            <a:srgbClr val="CF10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464949" y="4840910"/>
            <a:ext cx="822185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Subtitle 2"/>
          <p:cNvSpPr txBox="1">
            <a:spLocks/>
          </p:cNvSpPr>
          <p:nvPr userDrawn="1"/>
        </p:nvSpPr>
        <p:spPr>
          <a:xfrm>
            <a:off x="359730" y="6247306"/>
            <a:ext cx="2099500" cy="2424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900" b="1" dirty="0">
                <a:solidFill>
                  <a:srgbClr val="CF102D"/>
                </a:solidFill>
              </a:rPr>
              <a:t>HARRIS.COM  </a:t>
            </a:r>
            <a:r>
              <a:rPr lang="en-US" sz="900" b="1" dirty="0">
                <a:solidFill>
                  <a:schemeClr val="tx1"/>
                </a:solidFill>
              </a:rPr>
              <a:t>|</a:t>
            </a:r>
            <a:r>
              <a:rPr lang="en-US" sz="900" b="1" dirty="0">
                <a:solidFill>
                  <a:srgbClr val="CF102D"/>
                </a:solidFill>
              </a:rPr>
              <a:t>  #HARRISCORP</a:t>
            </a: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69892" y="6088814"/>
            <a:ext cx="3815975" cy="55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72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1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3116713" y="6499624"/>
            <a:ext cx="6027287" cy="365760"/>
          </a:xfrm>
          <a:prstGeom prst="rect">
            <a:avLst/>
          </a:prstGeom>
          <a:solidFill>
            <a:srgbClr val="CE11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E11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499624"/>
            <a:ext cx="9143999" cy="365760"/>
          </a:xfrm>
          <a:prstGeom prst="rect">
            <a:avLst/>
          </a:prstGeom>
          <a:solidFill>
            <a:srgbClr val="CF10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E11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30"/>
          <p:cNvSpPr txBox="1">
            <a:spLocks noChangeArrowheads="1"/>
          </p:cNvSpPr>
          <p:nvPr userDrawn="1"/>
        </p:nvSpPr>
        <p:spPr bwMode="auto">
          <a:xfrm>
            <a:off x="8394432" y="6536234"/>
            <a:ext cx="6667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C639030-093B-4E7D-A320-B8A4D3F5EC3B}" type="slidenum">
              <a:rPr lang="en-US" sz="9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7"/>
          <p:cNvSpPr txBox="1"/>
          <p:nvPr userDrawn="1"/>
        </p:nvSpPr>
        <p:spPr>
          <a:xfrm>
            <a:off x="6419283" y="6554168"/>
            <a:ext cx="210933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 Congress 2019</a:t>
            </a:r>
          </a:p>
        </p:txBody>
      </p:sp>
      <p:pic>
        <p:nvPicPr>
          <p:cNvPr id="11" name="Picture 10" descr="Harris_wR_2color.png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7193280" y="295275"/>
            <a:ext cx="1519627" cy="397416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0" y="814896"/>
            <a:ext cx="9144000" cy="0"/>
          </a:xfrm>
          <a:prstGeom prst="line">
            <a:avLst/>
          </a:prstGeom>
          <a:ln w="3175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219895" y="6575097"/>
            <a:ext cx="2676923" cy="188975"/>
            <a:chOff x="219895" y="6575097"/>
            <a:chExt cx="2676923" cy="188975"/>
          </a:xfrm>
        </p:grpSpPr>
        <p:sp>
          <p:nvSpPr>
            <p:cNvPr id="10" name="Text Placeholder 51"/>
            <p:cNvSpPr txBox="1">
              <a:spLocks/>
            </p:cNvSpPr>
            <p:nvPr userDrawn="1"/>
          </p:nvSpPr>
          <p:spPr>
            <a:xfrm>
              <a:off x="219895" y="6575097"/>
              <a:ext cx="2676923" cy="188975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Technology to Connect, Inform and Protect</a:t>
              </a:r>
              <a:endParaRPr kumimoji="0" lang="en-US" sz="900" b="1" i="0" u="none" strike="noStrike" kern="120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4" name="Text Placeholder 51"/>
            <p:cNvSpPr txBox="1">
              <a:spLocks/>
            </p:cNvSpPr>
            <p:nvPr userDrawn="1"/>
          </p:nvSpPr>
          <p:spPr>
            <a:xfrm>
              <a:off x="2587045" y="6575097"/>
              <a:ext cx="298553" cy="188975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1200" cap="none" spc="0" normalizeH="0" baseline="300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163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0" r:id="rId2"/>
    <p:sldLayoutId id="214748367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Talent as our biggest constraint to growth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Bob Duffy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Senior Vice President, Human Resources and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1837816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talent challenge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3701EC1-3F17-42F3-A216-D3E499D11FF7}"/>
              </a:ext>
            </a:extLst>
          </p:cNvPr>
          <p:cNvSpPr txBox="1"/>
          <p:nvPr/>
        </p:nvSpPr>
        <p:spPr>
          <a:xfrm>
            <a:off x="1345720" y="1325498"/>
            <a:ext cx="5020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 the STEM pipeline overall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CA97194-8F40-4B7B-B122-C72286FEFA52}"/>
              </a:ext>
            </a:extLst>
          </p:cNvPr>
          <p:cNvSpPr txBox="1"/>
          <p:nvPr/>
        </p:nvSpPr>
        <p:spPr>
          <a:xfrm>
            <a:off x="1345721" y="2944386"/>
            <a:ext cx="7573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Attract top talent to Space Coast opportunities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6EE01BEF-C25C-4EDA-951F-A7BCE58A90AC}"/>
              </a:ext>
            </a:extLst>
          </p:cNvPr>
          <p:cNvSpPr>
            <a:spLocks noChangeAspect="1"/>
          </p:cNvSpPr>
          <p:nvPr/>
        </p:nvSpPr>
        <p:spPr>
          <a:xfrm>
            <a:off x="408953" y="1325498"/>
            <a:ext cx="645849" cy="6400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2A9F86C1-332A-4F6F-84DB-7346AEF30D94}"/>
              </a:ext>
            </a:extLst>
          </p:cNvPr>
          <p:cNvSpPr>
            <a:spLocks noChangeAspect="1"/>
          </p:cNvSpPr>
          <p:nvPr/>
        </p:nvSpPr>
        <p:spPr>
          <a:xfrm>
            <a:off x="455084" y="1368378"/>
            <a:ext cx="553585" cy="548640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EB589A5-BEE6-4AA8-BCFB-B27A3B51E6C8}"/>
              </a:ext>
            </a:extLst>
          </p:cNvPr>
          <p:cNvSpPr txBox="1"/>
          <p:nvPr/>
        </p:nvSpPr>
        <p:spPr>
          <a:xfrm>
            <a:off x="559530" y="1426484"/>
            <a:ext cx="427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</a:p>
        </p:txBody>
      </p:sp>
      <p:pic>
        <p:nvPicPr>
          <p:cNvPr id="1026" name="Picture 2" descr="Image result for space coast">
            <a:extLst>
              <a:ext uri="{FF2B5EF4-FFF2-40B4-BE49-F238E27FC236}">
                <a16:creationId xmlns:a16="http://schemas.microsoft.com/office/drawing/2014/main" xmlns="" id="{3A2FC321-BCD5-407E-9DFA-AEAFB58E72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592" y="4990472"/>
            <a:ext cx="1953017" cy="1200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2" name="Picture 8" descr="Image result for space coast">
            <a:extLst>
              <a:ext uri="{FF2B5EF4-FFF2-40B4-BE49-F238E27FC236}">
                <a16:creationId xmlns:a16="http://schemas.microsoft.com/office/drawing/2014/main" xmlns="" id="{79657E1C-0611-43CA-9AA3-C60AE9984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9625" y="8387308"/>
            <a:ext cx="673665" cy="43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3A0A874-00DF-4D73-8A28-D924143D32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34" y="4990472"/>
            <a:ext cx="1798059" cy="1200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 descr="Image result for harris htc">
            <a:extLst>
              <a:ext uri="{FF2B5EF4-FFF2-40B4-BE49-F238E27FC236}">
                <a16:creationId xmlns:a16="http://schemas.microsoft.com/office/drawing/2014/main" xmlns="" id="{7C41F624-AC10-4D8E-8D6B-130206302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608" y="4990472"/>
            <a:ext cx="1798059" cy="1200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49E47C24-F80B-4A84-9A80-083FDE3634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2667" y="4990472"/>
            <a:ext cx="1616742" cy="1210995"/>
          </a:xfrm>
          <a:prstGeom prst="rect">
            <a:avLst/>
          </a:prstGeom>
        </p:spPr>
      </p:pic>
      <p:pic>
        <p:nvPicPr>
          <p:cNvPr id="1036" name="Picture 12" descr="Image result for space coast">
            <a:extLst>
              <a:ext uri="{FF2B5EF4-FFF2-40B4-BE49-F238E27FC236}">
                <a16:creationId xmlns:a16="http://schemas.microsoft.com/office/drawing/2014/main" xmlns="" id="{414EED25-C8D9-47B5-8119-152B47082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408" y="4990472"/>
            <a:ext cx="1697317" cy="121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xmlns="" id="{16858820-45E0-4191-A8B7-4B9F0E563D15}"/>
              </a:ext>
            </a:extLst>
          </p:cNvPr>
          <p:cNvSpPr>
            <a:spLocks noChangeAspect="1"/>
          </p:cNvSpPr>
          <p:nvPr/>
        </p:nvSpPr>
        <p:spPr>
          <a:xfrm>
            <a:off x="420676" y="2902250"/>
            <a:ext cx="645849" cy="6400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29A7411-B929-4162-B983-D710947937F2}"/>
              </a:ext>
            </a:extLst>
          </p:cNvPr>
          <p:cNvSpPr>
            <a:spLocks noChangeAspect="1"/>
          </p:cNvSpPr>
          <p:nvPr/>
        </p:nvSpPr>
        <p:spPr>
          <a:xfrm>
            <a:off x="466807" y="2945130"/>
            <a:ext cx="553585" cy="548640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438C12C-8D77-4D3C-8D6C-A4C4A3DA0AA7}"/>
              </a:ext>
            </a:extLst>
          </p:cNvPr>
          <p:cNvSpPr txBox="1"/>
          <p:nvPr/>
        </p:nvSpPr>
        <p:spPr>
          <a:xfrm>
            <a:off x="571253" y="3003236"/>
            <a:ext cx="427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2201715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063F65-9750-4CF4-ABCA-FE910EBFD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STEM pipeline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D5ACE1C-1B87-4A41-895B-762729BA907E}"/>
              </a:ext>
            </a:extLst>
          </p:cNvPr>
          <p:cNvSpPr/>
          <p:nvPr/>
        </p:nvSpPr>
        <p:spPr>
          <a:xfrm>
            <a:off x="4706888" y="2306469"/>
            <a:ext cx="42504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in 4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A&amp;D professionals developed interest in the field in grade school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B8F241A-0A33-4CE4-8648-1D17D5ADBB61}"/>
              </a:ext>
            </a:extLst>
          </p:cNvPr>
          <p:cNvSpPr/>
          <p:nvPr/>
        </p:nvSpPr>
        <p:spPr>
          <a:xfrm>
            <a:off x="447133" y="5718089"/>
            <a:ext cx="14524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university students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3C2FE1C-EB87-47AF-B378-685DC4868500}"/>
              </a:ext>
            </a:extLst>
          </p:cNvPr>
          <p:cNvSpPr/>
          <p:nvPr/>
        </p:nvSpPr>
        <p:spPr>
          <a:xfrm>
            <a:off x="2477031" y="5718089"/>
            <a:ext cx="16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engineering  students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3F2DD97-8EE3-449C-BE80-BB46DDE829AE}"/>
              </a:ext>
            </a:extLst>
          </p:cNvPr>
          <p:cNvSpPr txBox="1"/>
          <p:nvPr/>
        </p:nvSpPr>
        <p:spPr>
          <a:xfrm>
            <a:off x="4572000" y="5687233"/>
            <a:ext cx="4610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all university graduates utilize student loans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9089DE5-748D-43B9-BF0F-01B86989FD7B}"/>
              </a:ext>
            </a:extLst>
          </p:cNvPr>
          <p:cNvSpPr txBox="1"/>
          <p:nvPr/>
        </p:nvSpPr>
        <p:spPr>
          <a:xfrm>
            <a:off x="218039" y="3506787"/>
            <a:ext cx="3189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Women represent: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xmlns="" id="{901F9D06-B945-4997-BEE7-E4BF3766BB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9369962"/>
              </p:ext>
            </p:extLst>
          </p:nvPr>
        </p:nvGraphicFramePr>
        <p:xfrm>
          <a:off x="-135699" y="3846634"/>
          <a:ext cx="2736065" cy="1809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5AEC475-B6E1-428F-AC26-416BC9BCFEF3}"/>
              </a:ext>
            </a:extLst>
          </p:cNvPr>
          <p:cNvSpPr txBox="1"/>
          <p:nvPr/>
        </p:nvSpPr>
        <p:spPr>
          <a:xfrm>
            <a:off x="753055" y="4463971"/>
            <a:ext cx="101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xmlns="" id="{F77F5B25-84A5-41EE-BE43-D9034D68D9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7967246"/>
              </p:ext>
            </p:extLst>
          </p:nvPr>
        </p:nvGraphicFramePr>
        <p:xfrm>
          <a:off x="1938176" y="3849922"/>
          <a:ext cx="2645986" cy="1809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79EE066-2B41-43BA-8998-0E57EFF8B243}"/>
              </a:ext>
            </a:extLst>
          </p:cNvPr>
          <p:cNvSpPr txBox="1"/>
          <p:nvPr/>
        </p:nvSpPr>
        <p:spPr>
          <a:xfrm>
            <a:off x="2740271" y="4463971"/>
            <a:ext cx="1105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DFB738F0-1804-4BA0-A03E-67C94080617D}"/>
              </a:ext>
            </a:extLst>
          </p:cNvPr>
          <p:cNvCxnSpPr/>
          <p:nvPr/>
        </p:nvCxnSpPr>
        <p:spPr>
          <a:xfrm>
            <a:off x="4572000" y="945488"/>
            <a:ext cx="0" cy="53949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C8967071-075F-484E-A700-62EE03A6825B}"/>
              </a:ext>
            </a:extLst>
          </p:cNvPr>
          <p:cNvCxnSpPr/>
          <p:nvPr/>
        </p:nvCxnSpPr>
        <p:spPr>
          <a:xfrm>
            <a:off x="0" y="3429000"/>
            <a:ext cx="90318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343">
            <a:extLst>
              <a:ext uri="{FF2B5EF4-FFF2-40B4-BE49-F238E27FC236}">
                <a16:creationId xmlns:a16="http://schemas.microsoft.com/office/drawing/2014/main" xmlns="" id="{0BD9A2BA-7CCA-4C44-9163-B07EC5377DC1}"/>
              </a:ext>
            </a:extLst>
          </p:cNvPr>
          <p:cNvSpPr/>
          <p:nvPr/>
        </p:nvSpPr>
        <p:spPr>
          <a:xfrm>
            <a:off x="4738274" y="1090105"/>
            <a:ext cx="792966" cy="1000122"/>
          </a:xfrm>
          <a:custGeom>
            <a:avLst/>
            <a:gdLst>
              <a:gd name="connsiteX0" fmla="*/ 2149810 w 3078187"/>
              <a:gd name="connsiteY0" fmla="*/ 667504 h 3867319"/>
              <a:gd name="connsiteX1" fmla="*/ 2360711 w 3078187"/>
              <a:gd name="connsiteY1" fmla="*/ 710565 h 3867319"/>
              <a:gd name="connsiteX2" fmla="*/ 1707010 w 3078187"/>
              <a:gd name="connsiteY2" fmla="*/ 1145540 h 3867319"/>
              <a:gd name="connsiteX3" fmla="*/ 2149810 w 3078187"/>
              <a:gd name="connsiteY3" fmla="*/ 667504 h 3867319"/>
              <a:gd name="connsiteX4" fmla="*/ 1541904 w 3078187"/>
              <a:gd name="connsiteY4" fmla="*/ 541292 h 3867319"/>
              <a:gd name="connsiteX5" fmla="*/ 1609100 w 3078187"/>
              <a:gd name="connsiteY5" fmla="*/ 1233131 h 3867319"/>
              <a:gd name="connsiteX6" fmla="*/ 1592786 w 3078187"/>
              <a:gd name="connsiteY6" fmla="*/ 1366943 h 3867319"/>
              <a:gd name="connsiteX7" fmla="*/ 1646611 w 3078187"/>
              <a:gd name="connsiteY7" fmla="*/ 1329375 h 3867319"/>
              <a:gd name="connsiteX8" fmla="*/ 2689663 w 3078187"/>
              <a:gd name="connsiteY8" fmla="*/ 1455693 h 3867319"/>
              <a:gd name="connsiteX9" fmla="*/ 2080063 w 3078187"/>
              <a:gd name="connsiteY9" fmla="*/ 3867319 h 3867319"/>
              <a:gd name="connsiteX10" fmla="*/ 1697261 w 3078187"/>
              <a:gd name="connsiteY10" fmla="*/ 3866843 h 3867319"/>
              <a:gd name="connsiteX11" fmla="*/ 1111473 w 3078187"/>
              <a:gd name="connsiteY11" fmla="*/ 3681105 h 3867319"/>
              <a:gd name="connsiteX12" fmla="*/ 1454373 w 3078187"/>
              <a:gd name="connsiteY12" fmla="*/ 3866843 h 3867319"/>
              <a:gd name="connsiteX13" fmla="*/ 954307 w 3078187"/>
              <a:gd name="connsiteY13" fmla="*/ 3867319 h 3867319"/>
              <a:gd name="connsiteX14" fmla="*/ 78009 w 3078187"/>
              <a:gd name="connsiteY14" fmla="*/ 1880880 h 3867319"/>
              <a:gd name="connsiteX15" fmla="*/ 1504745 w 3078187"/>
              <a:gd name="connsiteY15" fmla="*/ 1379794 h 3867319"/>
              <a:gd name="connsiteX16" fmla="*/ 1505420 w 3078187"/>
              <a:gd name="connsiteY16" fmla="*/ 1380629 h 3867319"/>
              <a:gd name="connsiteX17" fmla="*/ 1507206 w 3078187"/>
              <a:gd name="connsiteY17" fmla="*/ 1351376 h 3867319"/>
              <a:gd name="connsiteX18" fmla="*/ 1392460 w 3078187"/>
              <a:gd name="connsiteY18" fmla="*/ 636542 h 3867319"/>
              <a:gd name="connsiteX19" fmla="*/ 736005 w 3078187"/>
              <a:gd name="connsiteY19" fmla="*/ 0 h 3867319"/>
              <a:gd name="connsiteX20" fmla="*/ 1437899 w 3078187"/>
              <a:gd name="connsiteY20" fmla="*/ 1212429 h 3867319"/>
              <a:gd name="connsiteX21" fmla="*/ 736005 w 3078187"/>
              <a:gd name="connsiteY21" fmla="*/ 0 h 3867319"/>
              <a:gd name="connsiteX0" fmla="*/ 2149810 w 3078187"/>
              <a:gd name="connsiteY0" fmla="*/ 667504 h 3867319"/>
              <a:gd name="connsiteX1" fmla="*/ 2360711 w 3078187"/>
              <a:gd name="connsiteY1" fmla="*/ 710565 h 3867319"/>
              <a:gd name="connsiteX2" fmla="*/ 1707010 w 3078187"/>
              <a:gd name="connsiteY2" fmla="*/ 1145540 h 3867319"/>
              <a:gd name="connsiteX3" fmla="*/ 2149810 w 3078187"/>
              <a:gd name="connsiteY3" fmla="*/ 667504 h 3867319"/>
              <a:gd name="connsiteX4" fmla="*/ 1541904 w 3078187"/>
              <a:gd name="connsiteY4" fmla="*/ 541292 h 3867319"/>
              <a:gd name="connsiteX5" fmla="*/ 1609100 w 3078187"/>
              <a:gd name="connsiteY5" fmla="*/ 1233131 h 3867319"/>
              <a:gd name="connsiteX6" fmla="*/ 1592786 w 3078187"/>
              <a:gd name="connsiteY6" fmla="*/ 1366943 h 3867319"/>
              <a:gd name="connsiteX7" fmla="*/ 1646611 w 3078187"/>
              <a:gd name="connsiteY7" fmla="*/ 1329375 h 3867319"/>
              <a:gd name="connsiteX8" fmla="*/ 2689663 w 3078187"/>
              <a:gd name="connsiteY8" fmla="*/ 1455693 h 3867319"/>
              <a:gd name="connsiteX9" fmla="*/ 2080063 w 3078187"/>
              <a:gd name="connsiteY9" fmla="*/ 3867319 h 3867319"/>
              <a:gd name="connsiteX10" fmla="*/ 1697261 w 3078187"/>
              <a:gd name="connsiteY10" fmla="*/ 3866843 h 3867319"/>
              <a:gd name="connsiteX11" fmla="*/ 1111473 w 3078187"/>
              <a:gd name="connsiteY11" fmla="*/ 3681105 h 3867319"/>
              <a:gd name="connsiteX12" fmla="*/ 1454373 w 3078187"/>
              <a:gd name="connsiteY12" fmla="*/ 3866843 h 3867319"/>
              <a:gd name="connsiteX13" fmla="*/ 954307 w 3078187"/>
              <a:gd name="connsiteY13" fmla="*/ 3867319 h 3867319"/>
              <a:gd name="connsiteX14" fmla="*/ 78009 w 3078187"/>
              <a:gd name="connsiteY14" fmla="*/ 1880880 h 3867319"/>
              <a:gd name="connsiteX15" fmla="*/ 1504745 w 3078187"/>
              <a:gd name="connsiteY15" fmla="*/ 1379794 h 3867319"/>
              <a:gd name="connsiteX16" fmla="*/ 1505420 w 3078187"/>
              <a:gd name="connsiteY16" fmla="*/ 1380629 h 3867319"/>
              <a:gd name="connsiteX17" fmla="*/ 1507206 w 3078187"/>
              <a:gd name="connsiteY17" fmla="*/ 1351376 h 3867319"/>
              <a:gd name="connsiteX18" fmla="*/ 1392460 w 3078187"/>
              <a:gd name="connsiteY18" fmla="*/ 636542 h 3867319"/>
              <a:gd name="connsiteX19" fmla="*/ 1541904 w 3078187"/>
              <a:gd name="connsiteY19" fmla="*/ 541292 h 3867319"/>
              <a:gd name="connsiteX20" fmla="*/ 736005 w 3078187"/>
              <a:gd name="connsiteY20" fmla="*/ 0 h 3867319"/>
              <a:gd name="connsiteX21" fmla="*/ 1437899 w 3078187"/>
              <a:gd name="connsiteY21" fmla="*/ 1212429 h 3867319"/>
              <a:gd name="connsiteX22" fmla="*/ 736005 w 3078187"/>
              <a:gd name="connsiteY22" fmla="*/ 0 h 3867319"/>
              <a:gd name="connsiteX0" fmla="*/ 2147885 w 3076262"/>
              <a:gd name="connsiteY0" fmla="*/ 667504 h 3867319"/>
              <a:gd name="connsiteX1" fmla="*/ 2358786 w 3076262"/>
              <a:gd name="connsiteY1" fmla="*/ 710565 h 3867319"/>
              <a:gd name="connsiteX2" fmla="*/ 1705085 w 3076262"/>
              <a:gd name="connsiteY2" fmla="*/ 1145540 h 3867319"/>
              <a:gd name="connsiteX3" fmla="*/ 2147885 w 3076262"/>
              <a:gd name="connsiteY3" fmla="*/ 667504 h 3867319"/>
              <a:gd name="connsiteX4" fmla="*/ 1539979 w 3076262"/>
              <a:gd name="connsiteY4" fmla="*/ 541292 h 3867319"/>
              <a:gd name="connsiteX5" fmla="*/ 1607175 w 3076262"/>
              <a:gd name="connsiteY5" fmla="*/ 1233131 h 3867319"/>
              <a:gd name="connsiteX6" fmla="*/ 1590861 w 3076262"/>
              <a:gd name="connsiteY6" fmla="*/ 1366943 h 3867319"/>
              <a:gd name="connsiteX7" fmla="*/ 1644686 w 3076262"/>
              <a:gd name="connsiteY7" fmla="*/ 1329375 h 3867319"/>
              <a:gd name="connsiteX8" fmla="*/ 2687738 w 3076262"/>
              <a:gd name="connsiteY8" fmla="*/ 1455693 h 3867319"/>
              <a:gd name="connsiteX9" fmla="*/ 2078138 w 3076262"/>
              <a:gd name="connsiteY9" fmla="*/ 3867319 h 3867319"/>
              <a:gd name="connsiteX10" fmla="*/ 1695336 w 3076262"/>
              <a:gd name="connsiteY10" fmla="*/ 3866843 h 3867319"/>
              <a:gd name="connsiteX11" fmla="*/ 1109548 w 3076262"/>
              <a:gd name="connsiteY11" fmla="*/ 3681105 h 3867319"/>
              <a:gd name="connsiteX12" fmla="*/ 1452448 w 3076262"/>
              <a:gd name="connsiteY12" fmla="*/ 3866843 h 3867319"/>
              <a:gd name="connsiteX13" fmla="*/ 952382 w 3076262"/>
              <a:gd name="connsiteY13" fmla="*/ 3867319 h 3867319"/>
              <a:gd name="connsiteX14" fmla="*/ 76084 w 3076262"/>
              <a:gd name="connsiteY14" fmla="*/ 1880880 h 3867319"/>
              <a:gd name="connsiteX15" fmla="*/ 1502820 w 3076262"/>
              <a:gd name="connsiteY15" fmla="*/ 1379794 h 3867319"/>
              <a:gd name="connsiteX16" fmla="*/ 1503495 w 3076262"/>
              <a:gd name="connsiteY16" fmla="*/ 1380629 h 3867319"/>
              <a:gd name="connsiteX17" fmla="*/ 1505281 w 3076262"/>
              <a:gd name="connsiteY17" fmla="*/ 1351376 h 3867319"/>
              <a:gd name="connsiteX18" fmla="*/ 1390535 w 3076262"/>
              <a:gd name="connsiteY18" fmla="*/ 636542 h 3867319"/>
              <a:gd name="connsiteX19" fmla="*/ 1539979 w 3076262"/>
              <a:gd name="connsiteY19" fmla="*/ 541292 h 3867319"/>
              <a:gd name="connsiteX20" fmla="*/ 734080 w 3076262"/>
              <a:gd name="connsiteY20" fmla="*/ 0 h 3867319"/>
              <a:gd name="connsiteX21" fmla="*/ 1435974 w 3076262"/>
              <a:gd name="connsiteY21" fmla="*/ 1212429 h 3867319"/>
              <a:gd name="connsiteX22" fmla="*/ 734080 w 3076262"/>
              <a:gd name="connsiteY22" fmla="*/ 0 h 3867319"/>
              <a:gd name="connsiteX0" fmla="*/ 2147885 w 3066277"/>
              <a:gd name="connsiteY0" fmla="*/ 667504 h 3867319"/>
              <a:gd name="connsiteX1" fmla="*/ 2358786 w 3066277"/>
              <a:gd name="connsiteY1" fmla="*/ 710565 h 3867319"/>
              <a:gd name="connsiteX2" fmla="*/ 1705085 w 3066277"/>
              <a:gd name="connsiteY2" fmla="*/ 1145540 h 3867319"/>
              <a:gd name="connsiteX3" fmla="*/ 2147885 w 3066277"/>
              <a:gd name="connsiteY3" fmla="*/ 667504 h 3867319"/>
              <a:gd name="connsiteX4" fmla="*/ 1539979 w 3066277"/>
              <a:gd name="connsiteY4" fmla="*/ 541292 h 3867319"/>
              <a:gd name="connsiteX5" fmla="*/ 1607175 w 3066277"/>
              <a:gd name="connsiteY5" fmla="*/ 1233131 h 3867319"/>
              <a:gd name="connsiteX6" fmla="*/ 1590861 w 3066277"/>
              <a:gd name="connsiteY6" fmla="*/ 1366943 h 3867319"/>
              <a:gd name="connsiteX7" fmla="*/ 1644686 w 3066277"/>
              <a:gd name="connsiteY7" fmla="*/ 1329375 h 3867319"/>
              <a:gd name="connsiteX8" fmla="*/ 2687738 w 3066277"/>
              <a:gd name="connsiteY8" fmla="*/ 1455693 h 3867319"/>
              <a:gd name="connsiteX9" fmla="*/ 2078138 w 3066277"/>
              <a:gd name="connsiteY9" fmla="*/ 3867319 h 3867319"/>
              <a:gd name="connsiteX10" fmla="*/ 1695336 w 3066277"/>
              <a:gd name="connsiteY10" fmla="*/ 3866843 h 3867319"/>
              <a:gd name="connsiteX11" fmla="*/ 1109548 w 3066277"/>
              <a:gd name="connsiteY11" fmla="*/ 3681105 h 3867319"/>
              <a:gd name="connsiteX12" fmla="*/ 1452448 w 3066277"/>
              <a:gd name="connsiteY12" fmla="*/ 3866843 h 3867319"/>
              <a:gd name="connsiteX13" fmla="*/ 952382 w 3066277"/>
              <a:gd name="connsiteY13" fmla="*/ 3867319 h 3867319"/>
              <a:gd name="connsiteX14" fmla="*/ 76084 w 3066277"/>
              <a:gd name="connsiteY14" fmla="*/ 1880880 h 3867319"/>
              <a:gd name="connsiteX15" fmla="*/ 1502820 w 3066277"/>
              <a:gd name="connsiteY15" fmla="*/ 1379794 h 3867319"/>
              <a:gd name="connsiteX16" fmla="*/ 1503495 w 3066277"/>
              <a:gd name="connsiteY16" fmla="*/ 1380629 h 3867319"/>
              <a:gd name="connsiteX17" fmla="*/ 1505281 w 3066277"/>
              <a:gd name="connsiteY17" fmla="*/ 1351376 h 3867319"/>
              <a:gd name="connsiteX18" fmla="*/ 1390535 w 3066277"/>
              <a:gd name="connsiteY18" fmla="*/ 636542 h 3867319"/>
              <a:gd name="connsiteX19" fmla="*/ 1539979 w 3066277"/>
              <a:gd name="connsiteY19" fmla="*/ 541292 h 3867319"/>
              <a:gd name="connsiteX20" fmla="*/ 734080 w 3066277"/>
              <a:gd name="connsiteY20" fmla="*/ 0 h 3867319"/>
              <a:gd name="connsiteX21" fmla="*/ 1435974 w 3066277"/>
              <a:gd name="connsiteY21" fmla="*/ 1212429 h 3867319"/>
              <a:gd name="connsiteX22" fmla="*/ 734080 w 3066277"/>
              <a:gd name="connsiteY22" fmla="*/ 0 h 3867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66277" h="3867319">
                <a:moveTo>
                  <a:pt x="2147885" y="667504"/>
                </a:moveTo>
                <a:cubicBezTo>
                  <a:pt x="2224171" y="669158"/>
                  <a:pt x="2298226" y="684901"/>
                  <a:pt x="2358786" y="710565"/>
                </a:cubicBezTo>
                <a:cubicBezTo>
                  <a:pt x="2081619" y="753957"/>
                  <a:pt x="2052102" y="1191048"/>
                  <a:pt x="1705085" y="1145540"/>
                </a:cubicBezTo>
                <a:cubicBezTo>
                  <a:pt x="1670073" y="784384"/>
                  <a:pt x="1919025" y="662543"/>
                  <a:pt x="2147885" y="667504"/>
                </a:cubicBezTo>
                <a:close/>
                <a:moveTo>
                  <a:pt x="1539979" y="541292"/>
                </a:moveTo>
                <a:cubicBezTo>
                  <a:pt x="1634038" y="763199"/>
                  <a:pt x="1631658" y="995821"/>
                  <a:pt x="1607175" y="1233131"/>
                </a:cubicBezTo>
                <a:lnTo>
                  <a:pt x="1590861" y="1366943"/>
                </a:lnTo>
                <a:lnTo>
                  <a:pt x="1644686" y="1329375"/>
                </a:lnTo>
                <a:cubicBezTo>
                  <a:pt x="1935549" y="1150273"/>
                  <a:pt x="2424679" y="1162601"/>
                  <a:pt x="2687738" y="1455693"/>
                </a:cubicBezTo>
                <a:cubicBezTo>
                  <a:pt x="3586263" y="2324657"/>
                  <a:pt x="2681004" y="3856537"/>
                  <a:pt x="2078138" y="3867319"/>
                </a:cubicBezTo>
                <a:lnTo>
                  <a:pt x="1695336" y="3866843"/>
                </a:lnTo>
                <a:cubicBezTo>
                  <a:pt x="1652473" y="3865255"/>
                  <a:pt x="1285761" y="3635068"/>
                  <a:pt x="1109548" y="3681105"/>
                </a:cubicBezTo>
                <a:cubicBezTo>
                  <a:pt x="1257185" y="3719206"/>
                  <a:pt x="1352436" y="3785880"/>
                  <a:pt x="1452448" y="3866843"/>
                </a:cubicBezTo>
                <a:lnTo>
                  <a:pt x="952382" y="3867319"/>
                </a:lnTo>
                <a:cubicBezTo>
                  <a:pt x="373683" y="3825419"/>
                  <a:pt x="-212841" y="2590793"/>
                  <a:pt x="76084" y="1880880"/>
                </a:cubicBezTo>
                <a:cubicBezTo>
                  <a:pt x="507685" y="965306"/>
                  <a:pt x="1308067" y="1187126"/>
                  <a:pt x="1502820" y="1379794"/>
                </a:cubicBezTo>
                <a:lnTo>
                  <a:pt x="1503495" y="1380629"/>
                </a:lnTo>
                <a:lnTo>
                  <a:pt x="1505281" y="1351376"/>
                </a:lnTo>
                <a:cubicBezTo>
                  <a:pt x="1520610" y="1105061"/>
                  <a:pt x="1534600" y="781058"/>
                  <a:pt x="1390535" y="636542"/>
                </a:cubicBezTo>
                <a:lnTo>
                  <a:pt x="1539979" y="541292"/>
                </a:lnTo>
                <a:close/>
                <a:moveTo>
                  <a:pt x="734080" y="0"/>
                </a:moveTo>
                <a:cubicBezTo>
                  <a:pt x="754685" y="487963"/>
                  <a:pt x="1537289" y="602546"/>
                  <a:pt x="1435974" y="1212429"/>
                </a:cubicBezTo>
                <a:cubicBezTo>
                  <a:pt x="1113109" y="912426"/>
                  <a:pt x="340665" y="1016283"/>
                  <a:pt x="73408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         </a:t>
            </a:r>
          </a:p>
        </p:txBody>
      </p:sp>
      <p:sp>
        <p:nvSpPr>
          <p:cNvPr id="21" name="Freeform 343">
            <a:extLst>
              <a:ext uri="{FF2B5EF4-FFF2-40B4-BE49-F238E27FC236}">
                <a16:creationId xmlns:a16="http://schemas.microsoft.com/office/drawing/2014/main" xmlns="" id="{9092C9E7-B965-493A-B25A-F9B3D30EF300}"/>
              </a:ext>
            </a:extLst>
          </p:cNvPr>
          <p:cNvSpPr/>
          <p:nvPr/>
        </p:nvSpPr>
        <p:spPr>
          <a:xfrm>
            <a:off x="5758396" y="1090105"/>
            <a:ext cx="792966" cy="1000122"/>
          </a:xfrm>
          <a:custGeom>
            <a:avLst/>
            <a:gdLst>
              <a:gd name="connsiteX0" fmla="*/ 2149810 w 3078187"/>
              <a:gd name="connsiteY0" fmla="*/ 667504 h 3867319"/>
              <a:gd name="connsiteX1" fmla="*/ 2360711 w 3078187"/>
              <a:gd name="connsiteY1" fmla="*/ 710565 h 3867319"/>
              <a:gd name="connsiteX2" fmla="*/ 1707010 w 3078187"/>
              <a:gd name="connsiteY2" fmla="*/ 1145540 h 3867319"/>
              <a:gd name="connsiteX3" fmla="*/ 2149810 w 3078187"/>
              <a:gd name="connsiteY3" fmla="*/ 667504 h 3867319"/>
              <a:gd name="connsiteX4" fmla="*/ 1541904 w 3078187"/>
              <a:gd name="connsiteY4" fmla="*/ 541292 h 3867319"/>
              <a:gd name="connsiteX5" fmla="*/ 1609100 w 3078187"/>
              <a:gd name="connsiteY5" fmla="*/ 1233131 h 3867319"/>
              <a:gd name="connsiteX6" fmla="*/ 1592786 w 3078187"/>
              <a:gd name="connsiteY6" fmla="*/ 1366943 h 3867319"/>
              <a:gd name="connsiteX7" fmla="*/ 1646611 w 3078187"/>
              <a:gd name="connsiteY7" fmla="*/ 1329375 h 3867319"/>
              <a:gd name="connsiteX8" fmla="*/ 2689663 w 3078187"/>
              <a:gd name="connsiteY8" fmla="*/ 1455693 h 3867319"/>
              <a:gd name="connsiteX9" fmla="*/ 2080063 w 3078187"/>
              <a:gd name="connsiteY9" fmla="*/ 3867319 h 3867319"/>
              <a:gd name="connsiteX10" fmla="*/ 1697261 w 3078187"/>
              <a:gd name="connsiteY10" fmla="*/ 3866843 h 3867319"/>
              <a:gd name="connsiteX11" fmla="*/ 1111473 w 3078187"/>
              <a:gd name="connsiteY11" fmla="*/ 3681105 h 3867319"/>
              <a:gd name="connsiteX12" fmla="*/ 1454373 w 3078187"/>
              <a:gd name="connsiteY12" fmla="*/ 3866843 h 3867319"/>
              <a:gd name="connsiteX13" fmla="*/ 954307 w 3078187"/>
              <a:gd name="connsiteY13" fmla="*/ 3867319 h 3867319"/>
              <a:gd name="connsiteX14" fmla="*/ 78009 w 3078187"/>
              <a:gd name="connsiteY14" fmla="*/ 1880880 h 3867319"/>
              <a:gd name="connsiteX15" fmla="*/ 1504745 w 3078187"/>
              <a:gd name="connsiteY15" fmla="*/ 1379794 h 3867319"/>
              <a:gd name="connsiteX16" fmla="*/ 1505420 w 3078187"/>
              <a:gd name="connsiteY16" fmla="*/ 1380629 h 3867319"/>
              <a:gd name="connsiteX17" fmla="*/ 1507206 w 3078187"/>
              <a:gd name="connsiteY17" fmla="*/ 1351376 h 3867319"/>
              <a:gd name="connsiteX18" fmla="*/ 1392460 w 3078187"/>
              <a:gd name="connsiteY18" fmla="*/ 636542 h 3867319"/>
              <a:gd name="connsiteX19" fmla="*/ 736005 w 3078187"/>
              <a:gd name="connsiteY19" fmla="*/ 0 h 3867319"/>
              <a:gd name="connsiteX20" fmla="*/ 1437899 w 3078187"/>
              <a:gd name="connsiteY20" fmla="*/ 1212429 h 3867319"/>
              <a:gd name="connsiteX21" fmla="*/ 736005 w 3078187"/>
              <a:gd name="connsiteY21" fmla="*/ 0 h 3867319"/>
              <a:gd name="connsiteX0" fmla="*/ 2149810 w 3078187"/>
              <a:gd name="connsiteY0" fmla="*/ 667504 h 3867319"/>
              <a:gd name="connsiteX1" fmla="*/ 2360711 w 3078187"/>
              <a:gd name="connsiteY1" fmla="*/ 710565 h 3867319"/>
              <a:gd name="connsiteX2" fmla="*/ 1707010 w 3078187"/>
              <a:gd name="connsiteY2" fmla="*/ 1145540 h 3867319"/>
              <a:gd name="connsiteX3" fmla="*/ 2149810 w 3078187"/>
              <a:gd name="connsiteY3" fmla="*/ 667504 h 3867319"/>
              <a:gd name="connsiteX4" fmla="*/ 1541904 w 3078187"/>
              <a:gd name="connsiteY4" fmla="*/ 541292 h 3867319"/>
              <a:gd name="connsiteX5" fmla="*/ 1609100 w 3078187"/>
              <a:gd name="connsiteY5" fmla="*/ 1233131 h 3867319"/>
              <a:gd name="connsiteX6" fmla="*/ 1592786 w 3078187"/>
              <a:gd name="connsiteY6" fmla="*/ 1366943 h 3867319"/>
              <a:gd name="connsiteX7" fmla="*/ 1646611 w 3078187"/>
              <a:gd name="connsiteY7" fmla="*/ 1329375 h 3867319"/>
              <a:gd name="connsiteX8" fmla="*/ 2689663 w 3078187"/>
              <a:gd name="connsiteY8" fmla="*/ 1455693 h 3867319"/>
              <a:gd name="connsiteX9" fmla="*/ 2080063 w 3078187"/>
              <a:gd name="connsiteY9" fmla="*/ 3867319 h 3867319"/>
              <a:gd name="connsiteX10" fmla="*/ 1697261 w 3078187"/>
              <a:gd name="connsiteY10" fmla="*/ 3866843 h 3867319"/>
              <a:gd name="connsiteX11" fmla="*/ 1111473 w 3078187"/>
              <a:gd name="connsiteY11" fmla="*/ 3681105 h 3867319"/>
              <a:gd name="connsiteX12" fmla="*/ 1454373 w 3078187"/>
              <a:gd name="connsiteY12" fmla="*/ 3866843 h 3867319"/>
              <a:gd name="connsiteX13" fmla="*/ 954307 w 3078187"/>
              <a:gd name="connsiteY13" fmla="*/ 3867319 h 3867319"/>
              <a:gd name="connsiteX14" fmla="*/ 78009 w 3078187"/>
              <a:gd name="connsiteY14" fmla="*/ 1880880 h 3867319"/>
              <a:gd name="connsiteX15" fmla="*/ 1504745 w 3078187"/>
              <a:gd name="connsiteY15" fmla="*/ 1379794 h 3867319"/>
              <a:gd name="connsiteX16" fmla="*/ 1505420 w 3078187"/>
              <a:gd name="connsiteY16" fmla="*/ 1380629 h 3867319"/>
              <a:gd name="connsiteX17" fmla="*/ 1507206 w 3078187"/>
              <a:gd name="connsiteY17" fmla="*/ 1351376 h 3867319"/>
              <a:gd name="connsiteX18" fmla="*/ 1392460 w 3078187"/>
              <a:gd name="connsiteY18" fmla="*/ 636542 h 3867319"/>
              <a:gd name="connsiteX19" fmla="*/ 1541904 w 3078187"/>
              <a:gd name="connsiteY19" fmla="*/ 541292 h 3867319"/>
              <a:gd name="connsiteX20" fmla="*/ 736005 w 3078187"/>
              <a:gd name="connsiteY20" fmla="*/ 0 h 3867319"/>
              <a:gd name="connsiteX21" fmla="*/ 1437899 w 3078187"/>
              <a:gd name="connsiteY21" fmla="*/ 1212429 h 3867319"/>
              <a:gd name="connsiteX22" fmla="*/ 736005 w 3078187"/>
              <a:gd name="connsiteY22" fmla="*/ 0 h 3867319"/>
              <a:gd name="connsiteX0" fmla="*/ 2147885 w 3076262"/>
              <a:gd name="connsiteY0" fmla="*/ 667504 h 3867319"/>
              <a:gd name="connsiteX1" fmla="*/ 2358786 w 3076262"/>
              <a:gd name="connsiteY1" fmla="*/ 710565 h 3867319"/>
              <a:gd name="connsiteX2" fmla="*/ 1705085 w 3076262"/>
              <a:gd name="connsiteY2" fmla="*/ 1145540 h 3867319"/>
              <a:gd name="connsiteX3" fmla="*/ 2147885 w 3076262"/>
              <a:gd name="connsiteY3" fmla="*/ 667504 h 3867319"/>
              <a:gd name="connsiteX4" fmla="*/ 1539979 w 3076262"/>
              <a:gd name="connsiteY4" fmla="*/ 541292 h 3867319"/>
              <a:gd name="connsiteX5" fmla="*/ 1607175 w 3076262"/>
              <a:gd name="connsiteY5" fmla="*/ 1233131 h 3867319"/>
              <a:gd name="connsiteX6" fmla="*/ 1590861 w 3076262"/>
              <a:gd name="connsiteY6" fmla="*/ 1366943 h 3867319"/>
              <a:gd name="connsiteX7" fmla="*/ 1644686 w 3076262"/>
              <a:gd name="connsiteY7" fmla="*/ 1329375 h 3867319"/>
              <a:gd name="connsiteX8" fmla="*/ 2687738 w 3076262"/>
              <a:gd name="connsiteY8" fmla="*/ 1455693 h 3867319"/>
              <a:gd name="connsiteX9" fmla="*/ 2078138 w 3076262"/>
              <a:gd name="connsiteY9" fmla="*/ 3867319 h 3867319"/>
              <a:gd name="connsiteX10" fmla="*/ 1695336 w 3076262"/>
              <a:gd name="connsiteY10" fmla="*/ 3866843 h 3867319"/>
              <a:gd name="connsiteX11" fmla="*/ 1109548 w 3076262"/>
              <a:gd name="connsiteY11" fmla="*/ 3681105 h 3867319"/>
              <a:gd name="connsiteX12" fmla="*/ 1452448 w 3076262"/>
              <a:gd name="connsiteY12" fmla="*/ 3866843 h 3867319"/>
              <a:gd name="connsiteX13" fmla="*/ 952382 w 3076262"/>
              <a:gd name="connsiteY13" fmla="*/ 3867319 h 3867319"/>
              <a:gd name="connsiteX14" fmla="*/ 76084 w 3076262"/>
              <a:gd name="connsiteY14" fmla="*/ 1880880 h 3867319"/>
              <a:gd name="connsiteX15" fmla="*/ 1502820 w 3076262"/>
              <a:gd name="connsiteY15" fmla="*/ 1379794 h 3867319"/>
              <a:gd name="connsiteX16" fmla="*/ 1503495 w 3076262"/>
              <a:gd name="connsiteY16" fmla="*/ 1380629 h 3867319"/>
              <a:gd name="connsiteX17" fmla="*/ 1505281 w 3076262"/>
              <a:gd name="connsiteY17" fmla="*/ 1351376 h 3867319"/>
              <a:gd name="connsiteX18" fmla="*/ 1390535 w 3076262"/>
              <a:gd name="connsiteY18" fmla="*/ 636542 h 3867319"/>
              <a:gd name="connsiteX19" fmla="*/ 1539979 w 3076262"/>
              <a:gd name="connsiteY19" fmla="*/ 541292 h 3867319"/>
              <a:gd name="connsiteX20" fmla="*/ 734080 w 3076262"/>
              <a:gd name="connsiteY20" fmla="*/ 0 h 3867319"/>
              <a:gd name="connsiteX21" fmla="*/ 1435974 w 3076262"/>
              <a:gd name="connsiteY21" fmla="*/ 1212429 h 3867319"/>
              <a:gd name="connsiteX22" fmla="*/ 734080 w 3076262"/>
              <a:gd name="connsiteY22" fmla="*/ 0 h 3867319"/>
              <a:gd name="connsiteX0" fmla="*/ 2147885 w 3066277"/>
              <a:gd name="connsiteY0" fmla="*/ 667504 h 3867319"/>
              <a:gd name="connsiteX1" fmla="*/ 2358786 w 3066277"/>
              <a:gd name="connsiteY1" fmla="*/ 710565 h 3867319"/>
              <a:gd name="connsiteX2" fmla="*/ 1705085 w 3066277"/>
              <a:gd name="connsiteY2" fmla="*/ 1145540 h 3867319"/>
              <a:gd name="connsiteX3" fmla="*/ 2147885 w 3066277"/>
              <a:gd name="connsiteY3" fmla="*/ 667504 h 3867319"/>
              <a:gd name="connsiteX4" fmla="*/ 1539979 w 3066277"/>
              <a:gd name="connsiteY4" fmla="*/ 541292 h 3867319"/>
              <a:gd name="connsiteX5" fmla="*/ 1607175 w 3066277"/>
              <a:gd name="connsiteY5" fmla="*/ 1233131 h 3867319"/>
              <a:gd name="connsiteX6" fmla="*/ 1590861 w 3066277"/>
              <a:gd name="connsiteY6" fmla="*/ 1366943 h 3867319"/>
              <a:gd name="connsiteX7" fmla="*/ 1644686 w 3066277"/>
              <a:gd name="connsiteY7" fmla="*/ 1329375 h 3867319"/>
              <a:gd name="connsiteX8" fmla="*/ 2687738 w 3066277"/>
              <a:gd name="connsiteY8" fmla="*/ 1455693 h 3867319"/>
              <a:gd name="connsiteX9" fmla="*/ 2078138 w 3066277"/>
              <a:gd name="connsiteY9" fmla="*/ 3867319 h 3867319"/>
              <a:gd name="connsiteX10" fmla="*/ 1695336 w 3066277"/>
              <a:gd name="connsiteY10" fmla="*/ 3866843 h 3867319"/>
              <a:gd name="connsiteX11" fmla="*/ 1109548 w 3066277"/>
              <a:gd name="connsiteY11" fmla="*/ 3681105 h 3867319"/>
              <a:gd name="connsiteX12" fmla="*/ 1452448 w 3066277"/>
              <a:gd name="connsiteY12" fmla="*/ 3866843 h 3867319"/>
              <a:gd name="connsiteX13" fmla="*/ 952382 w 3066277"/>
              <a:gd name="connsiteY13" fmla="*/ 3867319 h 3867319"/>
              <a:gd name="connsiteX14" fmla="*/ 76084 w 3066277"/>
              <a:gd name="connsiteY14" fmla="*/ 1880880 h 3867319"/>
              <a:gd name="connsiteX15" fmla="*/ 1502820 w 3066277"/>
              <a:gd name="connsiteY15" fmla="*/ 1379794 h 3867319"/>
              <a:gd name="connsiteX16" fmla="*/ 1503495 w 3066277"/>
              <a:gd name="connsiteY16" fmla="*/ 1380629 h 3867319"/>
              <a:gd name="connsiteX17" fmla="*/ 1505281 w 3066277"/>
              <a:gd name="connsiteY17" fmla="*/ 1351376 h 3867319"/>
              <a:gd name="connsiteX18" fmla="*/ 1390535 w 3066277"/>
              <a:gd name="connsiteY18" fmla="*/ 636542 h 3867319"/>
              <a:gd name="connsiteX19" fmla="*/ 1539979 w 3066277"/>
              <a:gd name="connsiteY19" fmla="*/ 541292 h 3867319"/>
              <a:gd name="connsiteX20" fmla="*/ 734080 w 3066277"/>
              <a:gd name="connsiteY20" fmla="*/ 0 h 3867319"/>
              <a:gd name="connsiteX21" fmla="*/ 1435974 w 3066277"/>
              <a:gd name="connsiteY21" fmla="*/ 1212429 h 3867319"/>
              <a:gd name="connsiteX22" fmla="*/ 734080 w 3066277"/>
              <a:gd name="connsiteY22" fmla="*/ 0 h 3867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66277" h="3867319">
                <a:moveTo>
                  <a:pt x="2147885" y="667504"/>
                </a:moveTo>
                <a:cubicBezTo>
                  <a:pt x="2224171" y="669158"/>
                  <a:pt x="2298226" y="684901"/>
                  <a:pt x="2358786" y="710565"/>
                </a:cubicBezTo>
                <a:cubicBezTo>
                  <a:pt x="2081619" y="753957"/>
                  <a:pt x="2052102" y="1191048"/>
                  <a:pt x="1705085" y="1145540"/>
                </a:cubicBezTo>
                <a:cubicBezTo>
                  <a:pt x="1670073" y="784384"/>
                  <a:pt x="1919025" y="662543"/>
                  <a:pt x="2147885" y="667504"/>
                </a:cubicBezTo>
                <a:close/>
                <a:moveTo>
                  <a:pt x="1539979" y="541292"/>
                </a:moveTo>
                <a:cubicBezTo>
                  <a:pt x="1634038" y="763199"/>
                  <a:pt x="1631658" y="995821"/>
                  <a:pt x="1607175" y="1233131"/>
                </a:cubicBezTo>
                <a:lnTo>
                  <a:pt x="1590861" y="1366943"/>
                </a:lnTo>
                <a:lnTo>
                  <a:pt x="1644686" y="1329375"/>
                </a:lnTo>
                <a:cubicBezTo>
                  <a:pt x="1935549" y="1150273"/>
                  <a:pt x="2424679" y="1162601"/>
                  <a:pt x="2687738" y="1455693"/>
                </a:cubicBezTo>
                <a:cubicBezTo>
                  <a:pt x="3586263" y="2324657"/>
                  <a:pt x="2681004" y="3856537"/>
                  <a:pt x="2078138" y="3867319"/>
                </a:cubicBezTo>
                <a:lnTo>
                  <a:pt x="1695336" y="3866843"/>
                </a:lnTo>
                <a:cubicBezTo>
                  <a:pt x="1652473" y="3865255"/>
                  <a:pt x="1285761" y="3635068"/>
                  <a:pt x="1109548" y="3681105"/>
                </a:cubicBezTo>
                <a:cubicBezTo>
                  <a:pt x="1257185" y="3719206"/>
                  <a:pt x="1352436" y="3785880"/>
                  <a:pt x="1452448" y="3866843"/>
                </a:cubicBezTo>
                <a:lnTo>
                  <a:pt x="952382" y="3867319"/>
                </a:lnTo>
                <a:cubicBezTo>
                  <a:pt x="373683" y="3825419"/>
                  <a:pt x="-212841" y="2590793"/>
                  <a:pt x="76084" y="1880880"/>
                </a:cubicBezTo>
                <a:cubicBezTo>
                  <a:pt x="507685" y="965306"/>
                  <a:pt x="1308067" y="1187126"/>
                  <a:pt x="1502820" y="1379794"/>
                </a:cubicBezTo>
                <a:lnTo>
                  <a:pt x="1503495" y="1380629"/>
                </a:lnTo>
                <a:lnTo>
                  <a:pt x="1505281" y="1351376"/>
                </a:lnTo>
                <a:cubicBezTo>
                  <a:pt x="1520610" y="1105061"/>
                  <a:pt x="1534600" y="781058"/>
                  <a:pt x="1390535" y="636542"/>
                </a:cubicBezTo>
                <a:lnTo>
                  <a:pt x="1539979" y="541292"/>
                </a:lnTo>
                <a:close/>
                <a:moveTo>
                  <a:pt x="734080" y="0"/>
                </a:moveTo>
                <a:cubicBezTo>
                  <a:pt x="754685" y="487963"/>
                  <a:pt x="1537289" y="602546"/>
                  <a:pt x="1435974" y="1212429"/>
                </a:cubicBezTo>
                <a:cubicBezTo>
                  <a:pt x="1113109" y="912426"/>
                  <a:pt x="340665" y="1016283"/>
                  <a:pt x="73408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         </a:t>
            </a:r>
          </a:p>
        </p:txBody>
      </p:sp>
      <p:sp>
        <p:nvSpPr>
          <p:cNvPr id="22" name="Freeform 343">
            <a:extLst>
              <a:ext uri="{FF2B5EF4-FFF2-40B4-BE49-F238E27FC236}">
                <a16:creationId xmlns:a16="http://schemas.microsoft.com/office/drawing/2014/main" xmlns="" id="{2772F4D9-FA02-4059-841E-A73493F788DB}"/>
              </a:ext>
            </a:extLst>
          </p:cNvPr>
          <p:cNvSpPr/>
          <p:nvPr/>
        </p:nvSpPr>
        <p:spPr>
          <a:xfrm>
            <a:off x="6772723" y="1094098"/>
            <a:ext cx="792966" cy="1000122"/>
          </a:xfrm>
          <a:custGeom>
            <a:avLst/>
            <a:gdLst>
              <a:gd name="connsiteX0" fmla="*/ 2149810 w 3078187"/>
              <a:gd name="connsiteY0" fmla="*/ 667504 h 3867319"/>
              <a:gd name="connsiteX1" fmla="*/ 2360711 w 3078187"/>
              <a:gd name="connsiteY1" fmla="*/ 710565 h 3867319"/>
              <a:gd name="connsiteX2" fmla="*/ 1707010 w 3078187"/>
              <a:gd name="connsiteY2" fmla="*/ 1145540 h 3867319"/>
              <a:gd name="connsiteX3" fmla="*/ 2149810 w 3078187"/>
              <a:gd name="connsiteY3" fmla="*/ 667504 h 3867319"/>
              <a:gd name="connsiteX4" fmla="*/ 1541904 w 3078187"/>
              <a:gd name="connsiteY4" fmla="*/ 541292 h 3867319"/>
              <a:gd name="connsiteX5" fmla="*/ 1609100 w 3078187"/>
              <a:gd name="connsiteY5" fmla="*/ 1233131 h 3867319"/>
              <a:gd name="connsiteX6" fmla="*/ 1592786 w 3078187"/>
              <a:gd name="connsiteY6" fmla="*/ 1366943 h 3867319"/>
              <a:gd name="connsiteX7" fmla="*/ 1646611 w 3078187"/>
              <a:gd name="connsiteY7" fmla="*/ 1329375 h 3867319"/>
              <a:gd name="connsiteX8" fmla="*/ 2689663 w 3078187"/>
              <a:gd name="connsiteY8" fmla="*/ 1455693 h 3867319"/>
              <a:gd name="connsiteX9" fmla="*/ 2080063 w 3078187"/>
              <a:gd name="connsiteY9" fmla="*/ 3867319 h 3867319"/>
              <a:gd name="connsiteX10" fmla="*/ 1697261 w 3078187"/>
              <a:gd name="connsiteY10" fmla="*/ 3866843 h 3867319"/>
              <a:gd name="connsiteX11" fmla="*/ 1111473 w 3078187"/>
              <a:gd name="connsiteY11" fmla="*/ 3681105 h 3867319"/>
              <a:gd name="connsiteX12" fmla="*/ 1454373 w 3078187"/>
              <a:gd name="connsiteY12" fmla="*/ 3866843 h 3867319"/>
              <a:gd name="connsiteX13" fmla="*/ 954307 w 3078187"/>
              <a:gd name="connsiteY13" fmla="*/ 3867319 h 3867319"/>
              <a:gd name="connsiteX14" fmla="*/ 78009 w 3078187"/>
              <a:gd name="connsiteY14" fmla="*/ 1880880 h 3867319"/>
              <a:gd name="connsiteX15" fmla="*/ 1504745 w 3078187"/>
              <a:gd name="connsiteY15" fmla="*/ 1379794 h 3867319"/>
              <a:gd name="connsiteX16" fmla="*/ 1505420 w 3078187"/>
              <a:gd name="connsiteY16" fmla="*/ 1380629 h 3867319"/>
              <a:gd name="connsiteX17" fmla="*/ 1507206 w 3078187"/>
              <a:gd name="connsiteY17" fmla="*/ 1351376 h 3867319"/>
              <a:gd name="connsiteX18" fmla="*/ 1392460 w 3078187"/>
              <a:gd name="connsiteY18" fmla="*/ 636542 h 3867319"/>
              <a:gd name="connsiteX19" fmla="*/ 736005 w 3078187"/>
              <a:gd name="connsiteY19" fmla="*/ 0 h 3867319"/>
              <a:gd name="connsiteX20" fmla="*/ 1437899 w 3078187"/>
              <a:gd name="connsiteY20" fmla="*/ 1212429 h 3867319"/>
              <a:gd name="connsiteX21" fmla="*/ 736005 w 3078187"/>
              <a:gd name="connsiteY21" fmla="*/ 0 h 3867319"/>
              <a:gd name="connsiteX0" fmla="*/ 2149810 w 3078187"/>
              <a:gd name="connsiteY0" fmla="*/ 667504 h 3867319"/>
              <a:gd name="connsiteX1" fmla="*/ 2360711 w 3078187"/>
              <a:gd name="connsiteY1" fmla="*/ 710565 h 3867319"/>
              <a:gd name="connsiteX2" fmla="*/ 1707010 w 3078187"/>
              <a:gd name="connsiteY2" fmla="*/ 1145540 h 3867319"/>
              <a:gd name="connsiteX3" fmla="*/ 2149810 w 3078187"/>
              <a:gd name="connsiteY3" fmla="*/ 667504 h 3867319"/>
              <a:gd name="connsiteX4" fmla="*/ 1541904 w 3078187"/>
              <a:gd name="connsiteY4" fmla="*/ 541292 h 3867319"/>
              <a:gd name="connsiteX5" fmla="*/ 1609100 w 3078187"/>
              <a:gd name="connsiteY5" fmla="*/ 1233131 h 3867319"/>
              <a:gd name="connsiteX6" fmla="*/ 1592786 w 3078187"/>
              <a:gd name="connsiteY6" fmla="*/ 1366943 h 3867319"/>
              <a:gd name="connsiteX7" fmla="*/ 1646611 w 3078187"/>
              <a:gd name="connsiteY7" fmla="*/ 1329375 h 3867319"/>
              <a:gd name="connsiteX8" fmla="*/ 2689663 w 3078187"/>
              <a:gd name="connsiteY8" fmla="*/ 1455693 h 3867319"/>
              <a:gd name="connsiteX9" fmla="*/ 2080063 w 3078187"/>
              <a:gd name="connsiteY9" fmla="*/ 3867319 h 3867319"/>
              <a:gd name="connsiteX10" fmla="*/ 1697261 w 3078187"/>
              <a:gd name="connsiteY10" fmla="*/ 3866843 h 3867319"/>
              <a:gd name="connsiteX11" fmla="*/ 1111473 w 3078187"/>
              <a:gd name="connsiteY11" fmla="*/ 3681105 h 3867319"/>
              <a:gd name="connsiteX12" fmla="*/ 1454373 w 3078187"/>
              <a:gd name="connsiteY12" fmla="*/ 3866843 h 3867319"/>
              <a:gd name="connsiteX13" fmla="*/ 954307 w 3078187"/>
              <a:gd name="connsiteY13" fmla="*/ 3867319 h 3867319"/>
              <a:gd name="connsiteX14" fmla="*/ 78009 w 3078187"/>
              <a:gd name="connsiteY14" fmla="*/ 1880880 h 3867319"/>
              <a:gd name="connsiteX15" fmla="*/ 1504745 w 3078187"/>
              <a:gd name="connsiteY15" fmla="*/ 1379794 h 3867319"/>
              <a:gd name="connsiteX16" fmla="*/ 1505420 w 3078187"/>
              <a:gd name="connsiteY16" fmla="*/ 1380629 h 3867319"/>
              <a:gd name="connsiteX17" fmla="*/ 1507206 w 3078187"/>
              <a:gd name="connsiteY17" fmla="*/ 1351376 h 3867319"/>
              <a:gd name="connsiteX18" fmla="*/ 1392460 w 3078187"/>
              <a:gd name="connsiteY18" fmla="*/ 636542 h 3867319"/>
              <a:gd name="connsiteX19" fmla="*/ 1541904 w 3078187"/>
              <a:gd name="connsiteY19" fmla="*/ 541292 h 3867319"/>
              <a:gd name="connsiteX20" fmla="*/ 736005 w 3078187"/>
              <a:gd name="connsiteY20" fmla="*/ 0 h 3867319"/>
              <a:gd name="connsiteX21" fmla="*/ 1437899 w 3078187"/>
              <a:gd name="connsiteY21" fmla="*/ 1212429 h 3867319"/>
              <a:gd name="connsiteX22" fmla="*/ 736005 w 3078187"/>
              <a:gd name="connsiteY22" fmla="*/ 0 h 3867319"/>
              <a:gd name="connsiteX0" fmla="*/ 2147885 w 3076262"/>
              <a:gd name="connsiteY0" fmla="*/ 667504 h 3867319"/>
              <a:gd name="connsiteX1" fmla="*/ 2358786 w 3076262"/>
              <a:gd name="connsiteY1" fmla="*/ 710565 h 3867319"/>
              <a:gd name="connsiteX2" fmla="*/ 1705085 w 3076262"/>
              <a:gd name="connsiteY2" fmla="*/ 1145540 h 3867319"/>
              <a:gd name="connsiteX3" fmla="*/ 2147885 w 3076262"/>
              <a:gd name="connsiteY3" fmla="*/ 667504 h 3867319"/>
              <a:gd name="connsiteX4" fmla="*/ 1539979 w 3076262"/>
              <a:gd name="connsiteY4" fmla="*/ 541292 h 3867319"/>
              <a:gd name="connsiteX5" fmla="*/ 1607175 w 3076262"/>
              <a:gd name="connsiteY5" fmla="*/ 1233131 h 3867319"/>
              <a:gd name="connsiteX6" fmla="*/ 1590861 w 3076262"/>
              <a:gd name="connsiteY6" fmla="*/ 1366943 h 3867319"/>
              <a:gd name="connsiteX7" fmla="*/ 1644686 w 3076262"/>
              <a:gd name="connsiteY7" fmla="*/ 1329375 h 3867319"/>
              <a:gd name="connsiteX8" fmla="*/ 2687738 w 3076262"/>
              <a:gd name="connsiteY8" fmla="*/ 1455693 h 3867319"/>
              <a:gd name="connsiteX9" fmla="*/ 2078138 w 3076262"/>
              <a:gd name="connsiteY9" fmla="*/ 3867319 h 3867319"/>
              <a:gd name="connsiteX10" fmla="*/ 1695336 w 3076262"/>
              <a:gd name="connsiteY10" fmla="*/ 3866843 h 3867319"/>
              <a:gd name="connsiteX11" fmla="*/ 1109548 w 3076262"/>
              <a:gd name="connsiteY11" fmla="*/ 3681105 h 3867319"/>
              <a:gd name="connsiteX12" fmla="*/ 1452448 w 3076262"/>
              <a:gd name="connsiteY12" fmla="*/ 3866843 h 3867319"/>
              <a:gd name="connsiteX13" fmla="*/ 952382 w 3076262"/>
              <a:gd name="connsiteY13" fmla="*/ 3867319 h 3867319"/>
              <a:gd name="connsiteX14" fmla="*/ 76084 w 3076262"/>
              <a:gd name="connsiteY14" fmla="*/ 1880880 h 3867319"/>
              <a:gd name="connsiteX15" fmla="*/ 1502820 w 3076262"/>
              <a:gd name="connsiteY15" fmla="*/ 1379794 h 3867319"/>
              <a:gd name="connsiteX16" fmla="*/ 1503495 w 3076262"/>
              <a:gd name="connsiteY16" fmla="*/ 1380629 h 3867319"/>
              <a:gd name="connsiteX17" fmla="*/ 1505281 w 3076262"/>
              <a:gd name="connsiteY17" fmla="*/ 1351376 h 3867319"/>
              <a:gd name="connsiteX18" fmla="*/ 1390535 w 3076262"/>
              <a:gd name="connsiteY18" fmla="*/ 636542 h 3867319"/>
              <a:gd name="connsiteX19" fmla="*/ 1539979 w 3076262"/>
              <a:gd name="connsiteY19" fmla="*/ 541292 h 3867319"/>
              <a:gd name="connsiteX20" fmla="*/ 734080 w 3076262"/>
              <a:gd name="connsiteY20" fmla="*/ 0 h 3867319"/>
              <a:gd name="connsiteX21" fmla="*/ 1435974 w 3076262"/>
              <a:gd name="connsiteY21" fmla="*/ 1212429 h 3867319"/>
              <a:gd name="connsiteX22" fmla="*/ 734080 w 3076262"/>
              <a:gd name="connsiteY22" fmla="*/ 0 h 3867319"/>
              <a:gd name="connsiteX0" fmla="*/ 2147885 w 3066277"/>
              <a:gd name="connsiteY0" fmla="*/ 667504 h 3867319"/>
              <a:gd name="connsiteX1" fmla="*/ 2358786 w 3066277"/>
              <a:gd name="connsiteY1" fmla="*/ 710565 h 3867319"/>
              <a:gd name="connsiteX2" fmla="*/ 1705085 w 3066277"/>
              <a:gd name="connsiteY2" fmla="*/ 1145540 h 3867319"/>
              <a:gd name="connsiteX3" fmla="*/ 2147885 w 3066277"/>
              <a:gd name="connsiteY3" fmla="*/ 667504 h 3867319"/>
              <a:gd name="connsiteX4" fmla="*/ 1539979 w 3066277"/>
              <a:gd name="connsiteY4" fmla="*/ 541292 h 3867319"/>
              <a:gd name="connsiteX5" fmla="*/ 1607175 w 3066277"/>
              <a:gd name="connsiteY5" fmla="*/ 1233131 h 3867319"/>
              <a:gd name="connsiteX6" fmla="*/ 1590861 w 3066277"/>
              <a:gd name="connsiteY6" fmla="*/ 1366943 h 3867319"/>
              <a:gd name="connsiteX7" fmla="*/ 1644686 w 3066277"/>
              <a:gd name="connsiteY7" fmla="*/ 1329375 h 3867319"/>
              <a:gd name="connsiteX8" fmla="*/ 2687738 w 3066277"/>
              <a:gd name="connsiteY8" fmla="*/ 1455693 h 3867319"/>
              <a:gd name="connsiteX9" fmla="*/ 2078138 w 3066277"/>
              <a:gd name="connsiteY9" fmla="*/ 3867319 h 3867319"/>
              <a:gd name="connsiteX10" fmla="*/ 1695336 w 3066277"/>
              <a:gd name="connsiteY10" fmla="*/ 3866843 h 3867319"/>
              <a:gd name="connsiteX11" fmla="*/ 1109548 w 3066277"/>
              <a:gd name="connsiteY11" fmla="*/ 3681105 h 3867319"/>
              <a:gd name="connsiteX12" fmla="*/ 1452448 w 3066277"/>
              <a:gd name="connsiteY12" fmla="*/ 3866843 h 3867319"/>
              <a:gd name="connsiteX13" fmla="*/ 952382 w 3066277"/>
              <a:gd name="connsiteY13" fmla="*/ 3867319 h 3867319"/>
              <a:gd name="connsiteX14" fmla="*/ 76084 w 3066277"/>
              <a:gd name="connsiteY14" fmla="*/ 1880880 h 3867319"/>
              <a:gd name="connsiteX15" fmla="*/ 1502820 w 3066277"/>
              <a:gd name="connsiteY15" fmla="*/ 1379794 h 3867319"/>
              <a:gd name="connsiteX16" fmla="*/ 1503495 w 3066277"/>
              <a:gd name="connsiteY16" fmla="*/ 1380629 h 3867319"/>
              <a:gd name="connsiteX17" fmla="*/ 1505281 w 3066277"/>
              <a:gd name="connsiteY17" fmla="*/ 1351376 h 3867319"/>
              <a:gd name="connsiteX18" fmla="*/ 1390535 w 3066277"/>
              <a:gd name="connsiteY18" fmla="*/ 636542 h 3867319"/>
              <a:gd name="connsiteX19" fmla="*/ 1539979 w 3066277"/>
              <a:gd name="connsiteY19" fmla="*/ 541292 h 3867319"/>
              <a:gd name="connsiteX20" fmla="*/ 734080 w 3066277"/>
              <a:gd name="connsiteY20" fmla="*/ 0 h 3867319"/>
              <a:gd name="connsiteX21" fmla="*/ 1435974 w 3066277"/>
              <a:gd name="connsiteY21" fmla="*/ 1212429 h 3867319"/>
              <a:gd name="connsiteX22" fmla="*/ 734080 w 3066277"/>
              <a:gd name="connsiteY22" fmla="*/ 0 h 3867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66277" h="3867319">
                <a:moveTo>
                  <a:pt x="2147885" y="667504"/>
                </a:moveTo>
                <a:cubicBezTo>
                  <a:pt x="2224171" y="669158"/>
                  <a:pt x="2298226" y="684901"/>
                  <a:pt x="2358786" y="710565"/>
                </a:cubicBezTo>
                <a:cubicBezTo>
                  <a:pt x="2081619" y="753957"/>
                  <a:pt x="2052102" y="1191048"/>
                  <a:pt x="1705085" y="1145540"/>
                </a:cubicBezTo>
                <a:cubicBezTo>
                  <a:pt x="1670073" y="784384"/>
                  <a:pt x="1919025" y="662543"/>
                  <a:pt x="2147885" y="667504"/>
                </a:cubicBezTo>
                <a:close/>
                <a:moveTo>
                  <a:pt x="1539979" y="541292"/>
                </a:moveTo>
                <a:cubicBezTo>
                  <a:pt x="1634038" y="763199"/>
                  <a:pt x="1631658" y="995821"/>
                  <a:pt x="1607175" y="1233131"/>
                </a:cubicBezTo>
                <a:lnTo>
                  <a:pt x="1590861" y="1366943"/>
                </a:lnTo>
                <a:lnTo>
                  <a:pt x="1644686" y="1329375"/>
                </a:lnTo>
                <a:cubicBezTo>
                  <a:pt x="1935549" y="1150273"/>
                  <a:pt x="2424679" y="1162601"/>
                  <a:pt x="2687738" y="1455693"/>
                </a:cubicBezTo>
                <a:cubicBezTo>
                  <a:pt x="3586263" y="2324657"/>
                  <a:pt x="2681004" y="3856537"/>
                  <a:pt x="2078138" y="3867319"/>
                </a:cubicBezTo>
                <a:lnTo>
                  <a:pt x="1695336" y="3866843"/>
                </a:lnTo>
                <a:cubicBezTo>
                  <a:pt x="1652473" y="3865255"/>
                  <a:pt x="1285761" y="3635068"/>
                  <a:pt x="1109548" y="3681105"/>
                </a:cubicBezTo>
                <a:cubicBezTo>
                  <a:pt x="1257185" y="3719206"/>
                  <a:pt x="1352436" y="3785880"/>
                  <a:pt x="1452448" y="3866843"/>
                </a:cubicBezTo>
                <a:lnTo>
                  <a:pt x="952382" y="3867319"/>
                </a:lnTo>
                <a:cubicBezTo>
                  <a:pt x="373683" y="3825419"/>
                  <a:pt x="-212841" y="2590793"/>
                  <a:pt x="76084" y="1880880"/>
                </a:cubicBezTo>
                <a:cubicBezTo>
                  <a:pt x="507685" y="965306"/>
                  <a:pt x="1308067" y="1187126"/>
                  <a:pt x="1502820" y="1379794"/>
                </a:cubicBezTo>
                <a:lnTo>
                  <a:pt x="1503495" y="1380629"/>
                </a:lnTo>
                <a:lnTo>
                  <a:pt x="1505281" y="1351376"/>
                </a:lnTo>
                <a:cubicBezTo>
                  <a:pt x="1520610" y="1105061"/>
                  <a:pt x="1534600" y="781058"/>
                  <a:pt x="1390535" y="636542"/>
                </a:cubicBezTo>
                <a:lnTo>
                  <a:pt x="1539979" y="541292"/>
                </a:lnTo>
                <a:close/>
                <a:moveTo>
                  <a:pt x="734080" y="0"/>
                </a:moveTo>
                <a:cubicBezTo>
                  <a:pt x="754685" y="487963"/>
                  <a:pt x="1537289" y="602546"/>
                  <a:pt x="1435974" y="1212429"/>
                </a:cubicBezTo>
                <a:cubicBezTo>
                  <a:pt x="1113109" y="912426"/>
                  <a:pt x="340665" y="1016283"/>
                  <a:pt x="73408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         </a:t>
            </a:r>
          </a:p>
        </p:txBody>
      </p:sp>
      <p:sp>
        <p:nvSpPr>
          <p:cNvPr id="23" name="Freeform 343">
            <a:extLst>
              <a:ext uri="{FF2B5EF4-FFF2-40B4-BE49-F238E27FC236}">
                <a16:creationId xmlns:a16="http://schemas.microsoft.com/office/drawing/2014/main" xmlns="" id="{C0BCD00D-9CF7-4DA8-B7A1-A9BA6FD6C919}"/>
              </a:ext>
            </a:extLst>
          </p:cNvPr>
          <p:cNvSpPr/>
          <p:nvPr/>
        </p:nvSpPr>
        <p:spPr>
          <a:xfrm>
            <a:off x="7791366" y="1091497"/>
            <a:ext cx="792966" cy="1000122"/>
          </a:xfrm>
          <a:custGeom>
            <a:avLst/>
            <a:gdLst>
              <a:gd name="connsiteX0" fmla="*/ 2149810 w 3078187"/>
              <a:gd name="connsiteY0" fmla="*/ 667504 h 3867319"/>
              <a:gd name="connsiteX1" fmla="*/ 2360711 w 3078187"/>
              <a:gd name="connsiteY1" fmla="*/ 710565 h 3867319"/>
              <a:gd name="connsiteX2" fmla="*/ 1707010 w 3078187"/>
              <a:gd name="connsiteY2" fmla="*/ 1145540 h 3867319"/>
              <a:gd name="connsiteX3" fmla="*/ 2149810 w 3078187"/>
              <a:gd name="connsiteY3" fmla="*/ 667504 h 3867319"/>
              <a:gd name="connsiteX4" fmla="*/ 1541904 w 3078187"/>
              <a:gd name="connsiteY4" fmla="*/ 541292 h 3867319"/>
              <a:gd name="connsiteX5" fmla="*/ 1609100 w 3078187"/>
              <a:gd name="connsiteY5" fmla="*/ 1233131 h 3867319"/>
              <a:gd name="connsiteX6" fmla="*/ 1592786 w 3078187"/>
              <a:gd name="connsiteY6" fmla="*/ 1366943 h 3867319"/>
              <a:gd name="connsiteX7" fmla="*/ 1646611 w 3078187"/>
              <a:gd name="connsiteY7" fmla="*/ 1329375 h 3867319"/>
              <a:gd name="connsiteX8" fmla="*/ 2689663 w 3078187"/>
              <a:gd name="connsiteY8" fmla="*/ 1455693 h 3867319"/>
              <a:gd name="connsiteX9" fmla="*/ 2080063 w 3078187"/>
              <a:gd name="connsiteY9" fmla="*/ 3867319 h 3867319"/>
              <a:gd name="connsiteX10" fmla="*/ 1697261 w 3078187"/>
              <a:gd name="connsiteY10" fmla="*/ 3866843 h 3867319"/>
              <a:gd name="connsiteX11" fmla="*/ 1111473 w 3078187"/>
              <a:gd name="connsiteY11" fmla="*/ 3681105 h 3867319"/>
              <a:gd name="connsiteX12" fmla="*/ 1454373 w 3078187"/>
              <a:gd name="connsiteY12" fmla="*/ 3866843 h 3867319"/>
              <a:gd name="connsiteX13" fmla="*/ 954307 w 3078187"/>
              <a:gd name="connsiteY13" fmla="*/ 3867319 h 3867319"/>
              <a:gd name="connsiteX14" fmla="*/ 78009 w 3078187"/>
              <a:gd name="connsiteY14" fmla="*/ 1880880 h 3867319"/>
              <a:gd name="connsiteX15" fmla="*/ 1504745 w 3078187"/>
              <a:gd name="connsiteY15" fmla="*/ 1379794 h 3867319"/>
              <a:gd name="connsiteX16" fmla="*/ 1505420 w 3078187"/>
              <a:gd name="connsiteY16" fmla="*/ 1380629 h 3867319"/>
              <a:gd name="connsiteX17" fmla="*/ 1507206 w 3078187"/>
              <a:gd name="connsiteY17" fmla="*/ 1351376 h 3867319"/>
              <a:gd name="connsiteX18" fmla="*/ 1392460 w 3078187"/>
              <a:gd name="connsiteY18" fmla="*/ 636542 h 3867319"/>
              <a:gd name="connsiteX19" fmla="*/ 736005 w 3078187"/>
              <a:gd name="connsiteY19" fmla="*/ 0 h 3867319"/>
              <a:gd name="connsiteX20" fmla="*/ 1437899 w 3078187"/>
              <a:gd name="connsiteY20" fmla="*/ 1212429 h 3867319"/>
              <a:gd name="connsiteX21" fmla="*/ 736005 w 3078187"/>
              <a:gd name="connsiteY21" fmla="*/ 0 h 3867319"/>
              <a:gd name="connsiteX0" fmla="*/ 2149810 w 3078187"/>
              <a:gd name="connsiteY0" fmla="*/ 667504 h 3867319"/>
              <a:gd name="connsiteX1" fmla="*/ 2360711 w 3078187"/>
              <a:gd name="connsiteY1" fmla="*/ 710565 h 3867319"/>
              <a:gd name="connsiteX2" fmla="*/ 1707010 w 3078187"/>
              <a:gd name="connsiteY2" fmla="*/ 1145540 h 3867319"/>
              <a:gd name="connsiteX3" fmla="*/ 2149810 w 3078187"/>
              <a:gd name="connsiteY3" fmla="*/ 667504 h 3867319"/>
              <a:gd name="connsiteX4" fmla="*/ 1541904 w 3078187"/>
              <a:gd name="connsiteY4" fmla="*/ 541292 h 3867319"/>
              <a:gd name="connsiteX5" fmla="*/ 1609100 w 3078187"/>
              <a:gd name="connsiteY5" fmla="*/ 1233131 h 3867319"/>
              <a:gd name="connsiteX6" fmla="*/ 1592786 w 3078187"/>
              <a:gd name="connsiteY6" fmla="*/ 1366943 h 3867319"/>
              <a:gd name="connsiteX7" fmla="*/ 1646611 w 3078187"/>
              <a:gd name="connsiteY7" fmla="*/ 1329375 h 3867319"/>
              <a:gd name="connsiteX8" fmla="*/ 2689663 w 3078187"/>
              <a:gd name="connsiteY8" fmla="*/ 1455693 h 3867319"/>
              <a:gd name="connsiteX9" fmla="*/ 2080063 w 3078187"/>
              <a:gd name="connsiteY9" fmla="*/ 3867319 h 3867319"/>
              <a:gd name="connsiteX10" fmla="*/ 1697261 w 3078187"/>
              <a:gd name="connsiteY10" fmla="*/ 3866843 h 3867319"/>
              <a:gd name="connsiteX11" fmla="*/ 1111473 w 3078187"/>
              <a:gd name="connsiteY11" fmla="*/ 3681105 h 3867319"/>
              <a:gd name="connsiteX12" fmla="*/ 1454373 w 3078187"/>
              <a:gd name="connsiteY12" fmla="*/ 3866843 h 3867319"/>
              <a:gd name="connsiteX13" fmla="*/ 954307 w 3078187"/>
              <a:gd name="connsiteY13" fmla="*/ 3867319 h 3867319"/>
              <a:gd name="connsiteX14" fmla="*/ 78009 w 3078187"/>
              <a:gd name="connsiteY14" fmla="*/ 1880880 h 3867319"/>
              <a:gd name="connsiteX15" fmla="*/ 1504745 w 3078187"/>
              <a:gd name="connsiteY15" fmla="*/ 1379794 h 3867319"/>
              <a:gd name="connsiteX16" fmla="*/ 1505420 w 3078187"/>
              <a:gd name="connsiteY16" fmla="*/ 1380629 h 3867319"/>
              <a:gd name="connsiteX17" fmla="*/ 1507206 w 3078187"/>
              <a:gd name="connsiteY17" fmla="*/ 1351376 h 3867319"/>
              <a:gd name="connsiteX18" fmla="*/ 1392460 w 3078187"/>
              <a:gd name="connsiteY18" fmla="*/ 636542 h 3867319"/>
              <a:gd name="connsiteX19" fmla="*/ 1541904 w 3078187"/>
              <a:gd name="connsiteY19" fmla="*/ 541292 h 3867319"/>
              <a:gd name="connsiteX20" fmla="*/ 736005 w 3078187"/>
              <a:gd name="connsiteY20" fmla="*/ 0 h 3867319"/>
              <a:gd name="connsiteX21" fmla="*/ 1437899 w 3078187"/>
              <a:gd name="connsiteY21" fmla="*/ 1212429 h 3867319"/>
              <a:gd name="connsiteX22" fmla="*/ 736005 w 3078187"/>
              <a:gd name="connsiteY22" fmla="*/ 0 h 3867319"/>
              <a:gd name="connsiteX0" fmla="*/ 2147885 w 3076262"/>
              <a:gd name="connsiteY0" fmla="*/ 667504 h 3867319"/>
              <a:gd name="connsiteX1" fmla="*/ 2358786 w 3076262"/>
              <a:gd name="connsiteY1" fmla="*/ 710565 h 3867319"/>
              <a:gd name="connsiteX2" fmla="*/ 1705085 w 3076262"/>
              <a:gd name="connsiteY2" fmla="*/ 1145540 h 3867319"/>
              <a:gd name="connsiteX3" fmla="*/ 2147885 w 3076262"/>
              <a:gd name="connsiteY3" fmla="*/ 667504 h 3867319"/>
              <a:gd name="connsiteX4" fmla="*/ 1539979 w 3076262"/>
              <a:gd name="connsiteY4" fmla="*/ 541292 h 3867319"/>
              <a:gd name="connsiteX5" fmla="*/ 1607175 w 3076262"/>
              <a:gd name="connsiteY5" fmla="*/ 1233131 h 3867319"/>
              <a:gd name="connsiteX6" fmla="*/ 1590861 w 3076262"/>
              <a:gd name="connsiteY6" fmla="*/ 1366943 h 3867319"/>
              <a:gd name="connsiteX7" fmla="*/ 1644686 w 3076262"/>
              <a:gd name="connsiteY7" fmla="*/ 1329375 h 3867319"/>
              <a:gd name="connsiteX8" fmla="*/ 2687738 w 3076262"/>
              <a:gd name="connsiteY8" fmla="*/ 1455693 h 3867319"/>
              <a:gd name="connsiteX9" fmla="*/ 2078138 w 3076262"/>
              <a:gd name="connsiteY9" fmla="*/ 3867319 h 3867319"/>
              <a:gd name="connsiteX10" fmla="*/ 1695336 w 3076262"/>
              <a:gd name="connsiteY10" fmla="*/ 3866843 h 3867319"/>
              <a:gd name="connsiteX11" fmla="*/ 1109548 w 3076262"/>
              <a:gd name="connsiteY11" fmla="*/ 3681105 h 3867319"/>
              <a:gd name="connsiteX12" fmla="*/ 1452448 w 3076262"/>
              <a:gd name="connsiteY12" fmla="*/ 3866843 h 3867319"/>
              <a:gd name="connsiteX13" fmla="*/ 952382 w 3076262"/>
              <a:gd name="connsiteY13" fmla="*/ 3867319 h 3867319"/>
              <a:gd name="connsiteX14" fmla="*/ 76084 w 3076262"/>
              <a:gd name="connsiteY14" fmla="*/ 1880880 h 3867319"/>
              <a:gd name="connsiteX15" fmla="*/ 1502820 w 3076262"/>
              <a:gd name="connsiteY15" fmla="*/ 1379794 h 3867319"/>
              <a:gd name="connsiteX16" fmla="*/ 1503495 w 3076262"/>
              <a:gd name="connsiteY16" fmla="*/ 1380629 h 3867319"/>
              <a:gd name="connsiteX17" fmla="*/ 1505281 w 3076262"/>
              <a:gd name="connsiteY17" fmla="*/ 1351376 h 3867319"/>
              <a:gd name="connsiteX18" fmla="*/ 1390535 w 3076262"/>
              <a:gd name="connsiteY18" fmla="*/ 636542 h 3867319"/>
              <a:gd name="connsiteX19" fmla="*/ 1539979 w 3076262"/>
              <a:gd name="connsiteY19" fmla="*/ 541292 h 3867319"/>
              <a:gd name="connsiteX20" fmla="*/ 734080 w 3076262"/>
              <a:gd name="connsiteY20" fmla="*/ 0 h 3867319"/>
              <a:gd name="connsiteX21" fmla="*/ 1435974 w 3076262"/>
              <a:gd name="connsiteY21" fmla="*/ 1212429 h 3867319"/>
              <a:gd name="connsiteX22" fmla="*/ 734080 w 3076262"/>
              <a:gd name="connsiteY22" fmla="*/ 0 h 3867319"/>
              <a:gd name="connsiteX0" fmla="*/ 2147885 w 3066277"/>
              <a:gd name="connsiteY0" fmla="*/ 667504 h 3867319"/>
              <a:gd name="connsiteX1" fmla="*/ 2358786 w 3066277"/>
              <a:gd name="connsiteY1" fmla="*/ 710565 h 3867319"/>
              <a:gd name="connsiteX2" fmla="*/ 1705085 w 3066277"/>
              <a:gd name="connsiteY2" fmla="*/ 1145540 h 3867319"/>
              <a:gd name="connsiteX3" fmla="*/ 2147885 w 3066277"/>
              <a:gd name="connsiteY3" fmla="*/ 667504 h 3867319"/>
              <a:gd name="connsiteX4" fmla="*/ 1539979 w 3066277"/>
              <a:gd name="connsiteY4" fmla="*/ 541292 h 3867319"/>
              <a:gd name="connsiteX5" fmla="*/ 1607175 w 3066277"/>
              <a:gd name="connsiteY5" fmla="*/ 1233131 h 3867319"/>
              <a:gd name="connsiteX6" fmla="*/ 1590861 w 3066277"/>
              <a:gd name="connsiteY6" fmla="*/ 1366943 h 3867319"/>
              <a:gd name="connsiteX7" fmla="*/ 1644686 w 3066277"/>
              <a:gd name="connsiteY7" fmla="*/ 1329375 h 3867319"/>
              <a:gd name="connsiteX8" fmla="*/ 2687738 w 3066277"/>
              <a:gd name="connsiteY8" fmla="*/ 1455693 h 3867319"/>
              <a:gd name="connsiteX9" fmla="*/ 2078138 w 3066277"/>
              <a:gd name="connsiteY9" fmla="*/ 3867319 h 3867319"/>
              <a:gd name="connsiteX10" fmla="*/ 1695336 w 3066277"/>
              <a:gd name="connsiteY10" fmla="*/ 3866843 h 3867319"/>
              <a:gd name="connsiteX11" fmla="*/ 1109548 w 3066277"/>
              <a:gd name="connsiteY11" fmla="*/ 3681105 h 3867319"/>
              <a:gd name="connsiteX12" fmla="*/ 1452448 w 3066277"/>
              <a:gd name="connsiteY12" fmla="*/ 3866843 h 3867319"/>
              <a:gd name="connsiteX13" fmla="*/ 952382 w 3066277"/>
              <a:gd name="connsiteY13" fmla="*/ 3867319 h 3867319"/>
              <a:gd name="connsiteX14" fmla="*/ 76084 w 3066277"/>
              <a:gd name="connsiteY14" fmla="*/ 1880880 h 3867319"/>
              <a:gd name="connsiteX15" fmla="*/ 1502820 w 3066277"/>
              <a:gd name="connsiteY15" fmla="*/ 1379794 h 3867319"/>
              <a:gd name="connsiteX16" fmla="*/ 1503495 w 3066277"/>
              <a:gd name="connsiteY16" fmla="*/ 1380629 h 3867319"/>
              <a:gd name="connsiteX17" fmla="*/ 1505281 w 3066277"/>
              <a:gd name="connsiteY17" fmla="*/ 1351376 h 3867319"/>
              <a:gd name="connsiteX18" fmla="*/ 1390535 w 3066277"/>
              <a:gd name="connsiteY18" fmla="*/ 636542 h 3867319"/>
              <a:gd name="connsiteX19" fmla="*/ 1539979 w 3066277"/>
              <a:gd name="connsiteY19" fmla="*/ 541292 h 3867319"/>
              <a:gd name="connsiteX20" fmla="*/ 734080 w 3066277"/>
              <a:gd name="connsiteY20" fmla="*/ 0 h 3867319"/>
              <a:gd name="connsiteX21" fmla="*/ 1435974 w 3066277"/>
              <a:gd name="connsiteY21" fmla="*/ 1212429 h 3867319"/>
              <a:gd name="connsiteX22" fmla="*/ 734080 w 3066277"/>
              <a:gd name="connsiteY22" fmla="*/ 0 h 3867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66277" h="3867319">
                <a:moveTo>
                  <a:pt x="2147885" y="667504"/>
                </a:moveTo>
                <a:cubicBezTo>
                  <a:pt x="2224171" y="669158"/>
                  <a:pt x="2298226" y="684901"/>
                  <a:pt x="2358786" y="710565"/>
                </a:cubicBezTo>
                <a:cubicBezTo>
                  <a:pt x="2081619" y="753957"/>
                  <a:pt x="2052102" y="1191048"/>
                  <a:pt x="1705085" y="1145540"/>
                </a:cubicBezTo>
                <a:cubicBezTo>
                  <a:pt x="1670073" y="784384"/>
                  <a:pt x="1919025" y="662543"/>
                  <a:pt x="2147885" y="667504"/>
                </a:cubicBezTo>
                <a:close/>
                <a:moveTo>
                  <a:pt x="1539979" y="541292"/>
                </a:moveTo>
                <a:cubicBezTo>
                  <a:pt x="1634038" y="763199"/>
                  <a:pt x="1631658" y="995821"/>
                  <a:pt x="1607175" y="1233131"/>
                </a:cubicBezTo>
                <a:lnTo>
                  <a:pt x="1590861" y="1366943"/>
                </a:lnTo>
                <a:lnTo>
                  <a:pt x="1644686" y="1329375"/>
                </a:lnTo>
                <a:cubicBezTo>
                  <a:pt x="1935549" y="1150273"/>
                  <a:pt x="2424679" y="1162601"/>
                  <a:pt x="2687738" y="1455693"/>
                </a:cubicBezTo>
                <a:cubicBezTo>
                  <a:pt x="3586263" y="2324657"/>
                  <a:pt x="2681004" y="3856537"/>
                  <a:pt x="2078138" y="3867319"/>
                </a:cubicBezTo>
                <a:lnTo>
                  <a:pt x="1695336" y="3866843"/>
                </a:lnTo>
                <a:cubicBezTo>
                  <a:pt x="1652473" y="3865255"/>
                  <a:pt x="1285761" y="3635068"/>
                  <a:pt x="1109548" y="3681105"/>
                </a:cubicBezTo>
                <a:cubicBezTo>
                  <a:pt x="1257185" y="3719206"/>
                  <a:pt x="1352436" y="3785880"/>
                  <a:pt x="1452448" y="3866843"/>
                </a:cubicBezTo>
                <a:lnTo>
                  <a:pt x="952382" y="3867319"/>
                </a:lnTo>
                <a:cubicBezTo>
                  <a:pt x="373683" y="3825419"/>
                  <a:pt x="-212841" y="2590793"/>
                  <a:pt x="76084" y="1880880"/>
                </a:cubicBezTo>
                <a:cubicBezTo>
                  <a:pt x="507685" y="965306"/>
                  <a:pt x="1308067" y="1187126"/>
                  <a:pt x="1502820" y="1379794"/>
                </a:cubicBezTo>
                <a:lnTo>
                  <a:pt x="1503495" y="1380629"/>
                </a:lnTo>
                <a:lnTo>
                  <a:pt x="1505281" y="1351376"/>
                </a:lnTo>
                <a:cubicBezTo>
                  <a:pt x="1520610" y="1105061"/>
                  <a:pt x="1534600" y="781058"/>
                  <a:pt x="1390535" y="636542"/>
                </a:cubicBezTo>
                <a:lnTo>
                  <a:pt x="1539979" y="541292"/>
                </a:lnTo>
                <a:close/>
                <a:moveTo>
                  <a:pt x="734080" y="0"/>
                </a:moveTo>
                <a:cubicBezTo>
                  <a:pt x="754685" y="487963"/>
                  <a:pt x="1537289" y="602546"/>
                  <a:pt x="1435974" y="1212429"/>
                </a:cubicBezTo>
                <a:cubicBezTo>
                  <a:pt x="1113109" y="912426"/>
                  <a:pt x="340665" y="1016283"/>
                  <a:pt x="73408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       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FD34D91-0049-441A-BD41-9A4FB0150C32}"/>
              </a:ext>
            </a:extLst>
          </p:cNvPr>
          <p:cNvSpPr txBox="1"/>
          <p:nvPr/>
        </p:nvSpPr>
        <p:spPr>
          <a:xfrm>
            <a:off x="2219367" y="1534542"/>
            <a:ext cx="23526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STEM jobs will grow </a:t>
            </a:r>
          </a:p>
          <a:p>
            <a:pPr algn="ctr"/>
            <a:r>
              <a:rPr lang="en-US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1.5x faster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than other jobs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xmlns="" id="{F841849E-2D74-4660-828A-EBE96B67F1DB}"/>
              </a:ext>
            </a:extLst>
          </p:cNvPr>
          <p:cNvSpPr/>
          <p:nvPr/>
        </p:nvSpPr>
        <p:spPr>
          <a:xfrm>
            <a:off x="218039" y="945488"/>
            <a:ext cx="814899" cy="2237658"/>
          </a:xfrm>
          <a:prstGeom prst="round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xmlns="" id="{64F87079-E1C0-4EBC-A08D-525659826404}"/>
              </a:ext>
            </a:extLst>
          </p:cNvPr>
          <p:cNvSpPr/>
          <p:nvPr/>
        </p:nvSpPr>
        <p:spPr>
          <a:xfrm>
            <a:off x="1199211" y="1692674"/>
            <a:ext cx="814899" cy="149047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0644C49F-3185-4A89-A3A2-00004117AA84}"/>
              </a:ext>
            </a:extLst>
          </p:cNvPr>
          <p:cNvSpPr txBox="1"/>
          <p:nvPr/>
        </p:nvSpPr>
        <p:spPr>
          <a:xfrm>
            <a:off x="74757" y="1722216"/>
            <a:ext cx="1079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STEM jobs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EB1FC36F-260F-4E72-B28D-807C81EE9383}"/>
              </a:ext>
            </a:extLst>
          </p:cNvPr>
          <p:cNvSpPr txBox="1"/>
          <p:nvPr/>
        </p:nvSpPr>
        <p:spPr>
          <a:xfrm>
            <a:off x="1066944" y="2136295"/>
            <a:ext cx="1079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jobs</a:t>
            </a: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xmlns="" id="{80943787-DDAC-458D-BE9A-4B2A84137B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8795861"/>
              </p:ext>
            </p:extLst>
          </p:nvPr>
        </p:nvGraphicFramePr>
        <p:xfrm>
          <a:off x="4738274" y="3501526"/>
          <a:ext cx="3945191" cy="2144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13546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DE316F3-33C0-4610-AE35-DD88880432E4}"/>
              </a:ext>
            </a:extLst>
          </p:cNvPr>
          <p:cNvSpPr/>
          <p:nvPr/>
        </p:nvSpPr>
        <p:spPr>
          <a:xfrm>
            <a:off x="53438" y="1063127"/>
            <a:ext cx="9014604" cy="66423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64713D71-07FF-4D80-9F70-D915D230FC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510304"/>
              </p:ext>
            </p:extLst>
          </p:nvPr>
        </p:nvGraphicFramePr>
        <p:xfrm>
          <a:off x="337868" y="1243949"/>
          <a:ext cx="8643909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1303">
                  <a:extLst>
                    <a:ext uri="{9D8B030D-6E8A-4147-A177-3AD203B41FA5}">
                      <a16:colId xmlns:a16="http://schemas.microsoft.com/office/drawing/2014/main" xmlns="" val="168072520"/>
                    </a:ext>
                  </a:extLst>
                </a:gridCol>
                <a:gridCol w="2881303">
                  <a:extLst>
                    <a:ext uri="{9D8B030D-6E8A-4147-A177-3AD203B41FA5}">
                      <a16:colId xmlns:a16="http://schemas.microsoft.com/office/drawing/2014/main" xmlns="" val="1047718306"/>
                    </a:ext>
                  </a:extLst>
                </a:gridCol>
                <a:gridCol w="2881303">
                  <a:extLst>
                    <a:ext uri="{9D8B030D-6E8A-4147-A177-3AD203B41FA5}">
                      <a16:colId xmlns:a16="http://schemas.microsoft.com/office/drawing/2014/main" xmlns="" val="3021694802"/>
                    </a:ext>
                  </a:extLst>
                </a:gridCol>
              </a:tblGrid>
              <a:tr h="3577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COLLABORATION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INCLUSION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INVESTMENT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85980160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EC9151-6762-4009-9E90-20E883A54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Keys to building the STEM pipeline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xmlns="" id="{8A2054DE-4619-4A1B-A398-9F06D123CE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890865"/>
              </p:ext>
            </p:extLst>
          </p:nvPr>
        </p:nvGraphicFramePr>
        <p:xfrm>
          <a:off x="674058" y="1836780"/>
          <a:ext cx="7992615" cy="37341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992615">
                  <a:extLst>
                    <a:ext uri="{9D8B030D-6E8A-4147-A177-3AD203B41FA5}">
                      <a16:colId xmlns:a16="http://schemas.microsoft.com/office/drawing/2014/main" xmlns="" val="833385472"/>
                    </a:ext>
                  </a:extLst>
                </a:gridCol>
              </a:tblGrid>
              <a:tr h="622356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0" dirty="0"/>
                        <a:t>Support STEM in </a:t>
                      </a:r>
                      <a:r>
                        <a:rPr lang="en-US" b="1" dirty="0"/>
                        <a:t>early childhood education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54283190"/>
                  </a:ext>
                </a:extLst>
              </a:tr>
              <a:tr h="622356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0" dirty="0"/>
                        <a:t>Reauthorize the </a:t>
                      </a:r>
                      <a:r>
                        <a:rPr lang="en-US" b="1" dirty="0"/>
                        <a:t>Higher Education Act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02323731"/>
                  </a:ext>
                </a:extLst>
              </a:tr>
              <a:tr h="62235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Expand </a:t>
                      </a:r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Pell Grants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2750867"/>
                  </a:ext>
                </a:extLst>
              </a:tr>
              <a:tr h="62235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Streamline the </a:t>
                      </a:r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Federal Student Aid </a:t>
                      </a: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process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47959617"/>
                  </a:ext>
                </a:extLst>
              </a:tr>
              <a:tr h="62235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Incentivize </a:t>
                      </a:r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workforce preparedness curriculums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90958335"/>
                  </a:ext>
                </a:extLst>
              </a:tr>
              <a:tr h="622356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0" dirty="0"/>
                        <a:t>Provide </a:t>
                      </a:r>
                      <a:r>
                        <a:rPr lang="en-US" b="1" dirty="0"/>
                        <a:t>skill-building opportunities </a:t>
                      </a:r>
                      <a:r>
                        <a:rPr lang="en-US" b="0" dirty="0"/>
                        <a:t>beyond traditional degree programs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18504195"/>
                  </a:ext>
                </a:extLst>
              </a:tr>
            </a:tbl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BEB2A464-441E-48C5-900D-708F81D51A2C}"/>
              </a:ext>
            </a:extLst>
          </p:cNvPr>
          <p:cNvSpPr/>
          <p:nvPr/>
        </p:nvSpPr>
        <p:spPr>
          <a:xfrm>
            <a:off x="53438" y="5794873"/>
            <a:ext cx="9014604" cy="66423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xmlns="" id="{6FCCD868-1B9D-4A3F-9B29-C2D853226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391700"/>
              </p:ext>
            </p:extLst>
          </p:nvPr>
        </p:nvGraphicFramePr>
        <p:xfrm>
          <a:off x="334996" y="5951090"/>
          <a:ext cx="8643909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1303">
                  <a:extLst>
                    <a:ext uri="{9D8B030D-6E8A-4147-A177-3AD203B41FA5}">
                      <a16:colId xmlns:a16="http://schemas.microsoft.com/office/drawing/2014/main" xmlns="" val="168072520"/>
                    </a:ext>
                  </a:extLst>
                </a:gridCol>
                <a:gridCol w="2881303">
                  <a:extLst>
                    <a:ext uri="{9D8B030D-6E8A-4147-A177-3AD203B41FA5}">
                      <a16:colId xmlns:a16="http://schemas.microsoft.com/office/drawing/2014/main" xmlns="" val="1047718306"/>
                    </a:ext>
                  </a:extLst>
                </a:gridCol>
                <a:gridCol w="2881303">
                  <a:extLst>
                    <a:ext uri="{9D8B030D-6E8A-4147-A177-3AD203B41FA5}">
                      <a16:colId xmlns:a16="http://schemas.microsoft.com/office/drawing/2014/main" xmlns="" val="3021694802"/>
                    </a:ext>
                  </a:extLst>
                </a:gridCol>
              </a:tblGrid>
              <a:tr h="3577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GOVERNMENT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INDUSTRY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ACADEMIA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85980160"/>
                  </a:ext>
                </a:extLst>
              </a:tr>
            </a:tbl>
          </a:graphicData>
        </a:graphic>
      </p:graphicFrame>
      <p:pic>
        <p:nvPicPr>
          <p:cNvPr id="31" name="Graphic 30">
            <a:extLst>
              <a:ext uri="{FF2B5EF4-FFF2-40B4-BE49-F238E27FC236}">
                <a16:creationId xmlns:a16="http://schemas.microsoft.com/office/drawing/2014/main" xmlns="" id="{A2530BB5-68CA-4C24-AD91-333376D3B8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62223" y="1137889"/>
            <a:ext cx="514709" cy="514709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xmlns="" id="{870CCC53-31F0-45EF-A37E-3B372C0C08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176292" y="1136053"/>
            <a:ext cx="514709" cy="514709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xmlns="" id="{E7C582B6-7CF2-45E6-A4AF-B85C4435D9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821679" y="1138120"/>
            <a:ext cx="514709" cy="514709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xmlns="" id="{919B587C-41D5-406D-BAE2-741119B7FB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8464196" y="1141249"/>
            <a:ext cx="514709" cy="514709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xmlns="" id="{A15C15C2-320E-4587-BBF3-BFEA5B39CF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59349" y="5870908"/>
            <a:ext cx="514709" cy="514709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xmlns="" id="{B8381673-1EB2-4FE7-8ED8-F50C0D8B6F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173418" y="5869072"/>
            <a:ext cx="514709" cy="514709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xmlns="" id="{CA1F4E4C-ADA8-4CFC-957B-01ADB2D5D4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818805" y="5871139"/>
            <a:ext cx="514709" cy="514709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xmlns="" id="{25C36B1D-C0DD-476B-A277-4C6FFDBEEA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8461322" y="5874268"/>
            <a:ext cx="514709" cy="51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672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50DB19-FA57-411B-A7FD-E2BDC38B1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Attracting talent to the Space Coast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64B34DC-B5E9-4349-A18E-792AC88F0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78" y="973413"/>
            <a:ext cx="4546279" cy="222239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D1B11C40-9FD7-47A2-8110-A39422336A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776" y="730751"/>
            <a:ext cx="3023074" cy="19129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DAFFFD0D-E5BC-4E4C-8795-832F8483BE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842" y="2199822"/>
            <a:ext cx="1839472" cy="13892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AC92524B-BBCE-42E1-A5EC-900F8C22C6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26" y="2769569"/>
            <a:ext cx="2504431" cy="20121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00B40BAC-BEBF-410C-BDAE-8FF9D4A766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941" y="1014540"/>
            <a:ext cx="1693429" cy="2353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DAE16F49-6419-4E14-A7E3-7A705D7A6DB4}"/>
              </a:ext>
            </a:extLst>
          </p:cNvPr>
          <p:cNvSpPr txBox="1"/>
          <p:nvPr/>
        </p:nvSpPr>
        <p:spPr>
          <a:xfrm>
            <a:off x="531935" y="5064045"/>
            <a:ext cx="808013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Mission-focused, cutting-edge technology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Competitive total rewards and benefits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Inclusive workplace and local community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161FD53D-700D-4FA4-8E4C-1F65ACEFF2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359" y="2611983"/>
            <a:ext cx="2087460" cy="1414454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1F36FDCE-BC44-4615-9907-93E1FD780A3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8195"/>
          <a:stretch/>
        </p:blipFill>
        <p:spPr>
          <a:xfrm>
            <a:off x="4507776" y="3429000"/>
            <a:ext cx="4071668" cy="1657916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14498119-C9B7-4143-BAEC-172B6381EA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993" y="3523888"/>
            <a:ext cx="1691109" cy="1602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1995912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 templat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e master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1922</TotalTime>
  <Words>155</Words>
  <Application>Microsoft Office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MS PGothic</vt:lpstr>
      <vt:lpstr>Arial</vt:lpstr>
      <vt:lpstr>Calibri</vt:lpstr>
      <vt:lpstr>Title slide template</vt:lpstr>
      <vt:lpstr>Custome master</vt:lpstr>
      <vt:lpstr>Talent as our biggest constraint to growth</vt:lpstr>
      <vt:lpstr>The talent challenge</vt:lpstr>
      <vt:lpstr>The STEM pipeline</vt:lpstr>
      <vt:lpstr>Keys to building the STEM pipeline</vt:lpstr>
      <vt:lpstr>Attracting talent to the Space Coast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Wright, John (U.S. Person)</dc:creator>
  <cp:lastModifiedBy>Cunningham, Suzanne R. (KSC-PX000)</cp:lastModifiedBy>
  <cp:revision>163</cp:revision>
  <dcterms:created xsi:type="dcterms:W3CDTF">2015-11-08T16:18:57Z</dcterms:created>
  <dcterms:modified xsi:type="dcterms:W3CDTF">2019-06-03T16:16:44Z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399ed9bd-39de-4d9e-9228-dba5741bd232</vt:lpwstr>
  </property>
  <property fmtid="{D5CDD505-2E9C-101B-9397-08002B2CF9AE}" pid="3" name="TITUS">
    <vt:lpwstr>&lt;div style="text-align: center;"&gt;&lt;span style="font-family: Arial; font-size: 12px; color: rgb(255, 0, 0);"&gt; Categorization: Select Categorization Level&lt;/span&gt;&lt;/div&gt;&lt;div style="text-align: center;"&gt;&lt;span style="font-family: Arial; font-size: x-small;"&gt;&lt;br&gt;</vt:lpwstr>
  </property>
  <property fmtid="{D5CDD505-2E9C-101B-9397-08002B2CF9AE}" pid="4" name="DocumentMarkings">
    <vt:lpwstr> &lt;p align="center"&gt; &lt;/p&gt;</vt:lpwstr>
  </property>
  <property fmtid="{D5CDD505-2E9C-101B-9397-08002B2CF9AE}" pid="5" name="CLASSIFICATION">
    <vt:lpwstr>General</vt:lpwstr>
  </property>
</Properties>
</file>