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76" r:id="rId7"/>
    <p:sldId id="277" r:id="rId8"/>
    <p:sldId id="282" r:id="rId9"/>
    <p:sldId id="281" r:id="rId10"/>
    <p:sldId id="280" r:id="rId11"/>
    <p:sldId id="279" r:id="rId12"/>
    <p:sldId id="285" r:id="rId13"/>
    <p:sldId id="287" r:id="rId14"/>
    <p:sldId id="288" r:id="rId15"/>
    <p:sldId id="291" r:id="rId16"/>
    <p:sldId id="292" r:id="rId17"/>
    <p:sldId id="278" r:id="rId18"/>
    <p:sldId id="284" r:id="rId19"/>
    <p:sldId id="289" r:id="rId20"/>
    <p:sldId id="290" r:id="rId21"/>
    <p:sldId id="283" r:id="rId22"/>
    <p:sldId id="286" r:id="rId23"/>
    <p:sldId id="27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52" autoAdjust="0"/>
    <p:restoredTop sz="94681"/>
  </p:normalViewPr>
  <p:slideViewPr>
    <p:cSldViewPr snapToGrid="0">
      <p:cViewPr varScale="1">
        <p:scale>
          <a:sx n="107" d="100"/>
          <a:sy n="107" d="100"/>
        </p:scale>
        <p:origin x="76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EF6EB1-CE04-4495-8A02-EBD5B486D029}" type="doc">
      <dgm:prSet loTypeId="urn:microsoft.com/office/officeart/2005/8/layout/hProcess3" loCatId="process" qsTypeId="urn:microsoft.com/office/officeart/2005/8/quickstyle/simple1" qsCatId="simple" csTypeId="urn:microsoft.com/office/officeart/2005/8/colors/colorful4" csCatId="colorful" phldr="1"/>
      <dgm:spPr/>
      <dgm:t>
        <a:bodyPr/>
        <a:lstStyle/>
        <a:p>
          <a:endParaRPr lang="en-US"/>
        </a:p>
      </dgm:t>
    </dgm:pt>
    <dgm:pt modelId="{E6CFE858-EF8A-412D-8701-E388AE0C6DE5}">
      <dgm:prSet phldrT="[Text]"/>
      <dgm:spPr/>
      <dgm:t>
        <a:bodyPr/>
        <a:lstStyle/>
        <a:p>
          <a:r>
            <a:rPr lang="en-US">
              <a:solidFill>
                <a:schemeClr val="tx2">
                  <a:lumMod val="75000"/>
                </a:schemeClr>
              </a:solidFill>
            </a:rPr>
            <a:t>Submission</a:t>
          </a:r>
        </a:p>
      </dgm:t>
    </dgm:pt>
    <dgm:pt modelId="{0DC08715-4AFB-451D-92DC-29DACCF63954}" type="parTrans" cxnId="{63A7A5A2-1052-4B0B-B75C-10E64CCB6F30}">
      <dgm:prSet/>
      <dgm:spPr/>
      <dgm:t>
        <a:bodyPr/>
        <a:lstStyle/>
        <a:p>
          <a:endParaRPr lang="en-US"/>
        </a:p>
      </dgm:t>
    </dgm:pt>
    <dgm:pt modelId="{5C88CA31-BD25-492B-8CA6-F2257D873D2F}" type="sibTrans" cxnId="{63A7A5A2-1052-4B0B-B75C-10E64CCB6F30}">
      <dgm:prSet/>
      <dgm:spPr/>
      <dgm:t>
        <a:bodyPr/>
        <a:lstStyle/>
        <a:p>
          <a:endParaRPr lang="en-US"/>
        </a:p>
      </dgm:t>
    </dgm:pt>
    <dgm:pt modelId="{8645A183-0163-415D-B509-1F5A1B91F917}">
      <dgm:prSet phldrT="[Text]"/>
      <dgm:spPr/>
      <dgm:t>
        <a:bodyPr/>
        <a:lstStyle/>
        <a:p>
          <a:r>
            <a:rPr lang="en-US" b="1" dirty="0">
              <a:solidFill>
                <a:schemeClr val="tx1">
                  <a:lumMod val="65000"/>
                  <a:lumOff val="35000"/>
                </a:schemeClr>
              </a:solidFill>
            </a:rPr>
            <a:t>Editor</a:t>
          </a:r>
        </a:p>
      </dgm:t>
    </dgm:pt>
    <dgm:pt modelId="{1B05D2BA-4E07-443F-A8CF-187F0CD63311}" type="parTrans" cxnId="{55C0C0C5-25AE-4D88-BF52-80572AD09573}">
      <dgm:prSet/>
      <dgm:spPr/>
      <dgm:t>
        <a:bodyPr/>
        <a:lstStyle/>
        <a:p>
          <a:endParaRPr lang="en-US"/>
        </a:p>
      </dgm:t>
    </dgm:pt>
    <dgm:pt modelId="{8D42FB75-22BD-4D6A-92D1-C5C05CB9637A}" type="sibTrans" cxnId="{55C0C0C5-25AE-4D88-BF52-80572AD09573}">
      <dgm:prSet/>
      <dgm:spPr/>
      <dgm:t>
        <a:bodyPr/>
        <a:lstStyle/>
        <a:p>
          <a:endParaRPr lang="en-US"/>
        </a:p>
      </dgm:t>
    </dgm:pt>
    <dgm:pt modelId="{3F19D5EE-02A7-4274-BFB4-59BD4B6FA28B}">
      <dgm:prSet phldrT="[Text]"/>
      <dgm:spPr/>
      <dgm:t>
        <a:bodyPr/>
        <a:lstStyle/>
        <a:p>
          <a:r>
            <a:rPr lang="en-US" dirty="0" err="1">
              <a:solidFill>
                <a:schemeClr val="tx1">
                  <a:lumMod val="65000"/>
                  <a:lumOff val="35000"/>
                </a:schemeClr>
              </a:solidFill>
            </a:rPr>
            <a:t>Turnitin</a:t>
          </a:r>
          <a:endParaRPr lang="en-US" dirty="0">
            <a:solidFill>
              <a:schemeClr val="tx1">
                <a:lumMod val="65000"/>
                <a:lumOff val="35000"/>
              </a:schemeClr>
            </a:solidFill>
          </a:endParaRPr>
        </a:p>
      </dgm:t>
    </dgm:pt>
    <dgm:pt modelId="{66460170-3F9B-4960-AEBA-2D9390B68024}" type="parTrans" cxnId="{E3D6B52D-24ED-45FE-9403-1902546646A3}">
      <dgm:prSet/>
      <dgm:spPr/>
      <dgm:t>
        <a:bodyPr/>
        <a:lstStyle/>
        <a:p>
          <a:endParaRPr lang="en-US"/>
        </a:p>
      </dgm:t>
    </dgm:pt>
    <dgm:pt modelId="{BFDAE471-1A2F-48EF-9ECC-D69D9A4DF140}" type="sibTrans" cxnId="{E3D6B52D-24ED-45FE-9403-1902546646A3}">
      <dgm:prSet/>
      <dgm:spPr/>
      <dgm:t>
        <a:bodyPr/>
        <a:lstStyle/>
        <a:p>
          <a:endParaRPr lang="en-US"/>
        </a:p>
      </dgm:t>
    </dgm:pt>
    <dgm:pt modelId="{1041E639-C0C6-46AC-AA64-C5D2A8E1EA3E}">
      <dgm:prSet phldrT="[Text]"/>
      <dgm:spPr/>
      <dgm:t>
        <a:bodyPr/>
        <a:lstStyle/>
        <a:p>
          <a:r>
            <a:rPr lang="en-US" dirty="0">
              <a:solidFill>
                <a:schemeClr val="tx2">
                  <a:lumMod val="75000"/>
                </a:schemeClr>
              </a:solidFill>
            </a:rPr>
            <a:t>Approved Submission</a:t>
          </a:r>
        </a:p>
      </dgm:t>
    </dgm:pt>
    <dgm:pt modelId="{DC72E410-AE4C-4AAE-BAEA-ED3DCC87F600}" type="parTrans" cxnId="{CEE5912B-1E52-4022-ACF0-B40BB30CBACC}">
      <dgm:prSet/>
      <dgm:spPr/>
      <dgm:t>
        <a:bodyPr/>
        <a:lstStyle/>
        <a:p>
          <a:endParaRPr lang="en-US"/>
        </a:p>
      </dgm:t>
    </dgm:pt>
    <dgm:pt modelId="{A67E667A-28CB-40B3-96B1-DA8BEE1600F6}" type="sibTrans" cxnId="{CEE5912B-1E52-4022-ACF0-B40BB30CBACC}">
      <dgm:prSet/>
      <dgm:spPr/>
      <dgm:t>
        <a:bodyPr/>
        <a:lstStyle/>
        <a:p>
          <a:endParaRPr lang="en-US"/>
        </a:p>
      </dgm:t>
    </dgm:pt>
    <dgm:pt modelId="{F48F8479-AD67-46A6-BD53-7910853DCEE6}">
      <dgm:prSet phldrT="[Text]"/>
      <dgm:spPr/>
      <dgm:t>
        <a:bodyPr/>
        <a:lstStyle/>
        <a:p>
          <a:r>
            <a:rPr lang="en-US" b="1" dirty="0">
              <a:solidFill>
                <a:schemeClr val="tx1">
                  <a:lumMod val="65000"/>
                  <a:lumOff val="35000"/>
                </a:schemeClr>
              </a:solidFill>
            </a:rPr>
            <a:t>Managing Editor</a:t>
          </a:r>
        </a:p>
      </dgm:t>
    </dgm:pt>
    <dgm:pt modelId="{08B5F947-2065-41D1-8DE9-46E095E03026}" type="parTrans" cxnId="{1F2C6640-6238-44DC-88CD-78BF1B9994B7}">
      <dgm:prSet/>
      <dgm:spPr/>
      <dgm:t>
        <a:bodyPr/>
        <a:lstStyle/>
        <a:p>
          <a:endParaRPr lang="en-US"/>
        </a:p>
      </dgm:t>
    </dgm:pt>
    <dgm:pt modelId="{33C2EF79-8CBB-4EB5-947B-862A26580A46}" type="sibTrans" cxnId="{1F2C6640-6238-44DC-88CD-78BF1B9994B7}">
      <dgm:prSet/>
      <dgm:spPr/>
      <dgm:t>
        <a:bodyPr/>
        <a:lstStyle/>
        <a:p>
          <a:endParaRPr lang="en-US"/>
        </a:p>
      </dgm:t>
    </dgm:pt>
    <dgm:pt modelId="{E427649E-A542-489A-A2C3-4B9CCB2DD275}">
      <dgm:prSet phldrT="[Text]"/>
      <dgm:spPr/>
      <dgm:t>
        <a:bodyPr/>
        <a:lstStyle/>
        <a:p>
          <a:r>
            <a:rPr lang="en-US" dirty="0">
              <a:solidFill>
                <a:schemeClr val="tx1">
                  <a:lumMod val="65000"/>
                  <a:lumOff val="35000"/>
                </a:schemeClr>
              </a:solidFill>
            </a:rPr>
            <a:t>assign peer reviewers</a:t>
          </a:r>
        </a:p>
      </dgm:t>
    </dgm:pt>
    <dgm:pt modelId="{2BBB768E-1DEB-47C7-B756-3C5D95569DF0}" type="parTrans" cxnId="{C1798A16-732A-4FCC-983A-2074612BC702}">
      <dgm:prSet/>
      <dgm:spPr/>
      <dgm:t>
        <a:bodyPr/>
        <a:lstStyle/>
        <a:p>
          <a:endParaRPr lang="en-US"/>
        </a:p>
      </dgm:t>
    </dgm:pt>
    <dgm:pt modelId="{E6AAC028-2855-483A-8FAC-9596B15A8DA3}" type="sibTrans" cxnId="{C1798A16-732A-4FCC-983A-2074612BC702}">
      <dgm:prSet/>
      <dgm:spPr/>
      <dgm:t>
        <a:bodyPr/>
        <a:lstStyle/>
        <a:p>
          <a:endParaRPr lang="en-US"/>
        </a:p>
      </dgm:t>
    </dgm:pt>
    <dgm:pt modelId="{1C3DF741-D174-44E7-A505-DE82AC5212F1}">
      <dgm:prSet phldrT="[Text]"/>
      <dgm:spPr/>
      <dgm:t>
        <a:bodyPr/>
        <a:lstStyle/>
        <a:p>
          <a:r>
            <a:rPr lang="en-US" dirty="0">
              <a:solidFill>
                <a:schemeClr val="tx2">
                  <a:lumMod val="75000"/>
                </a:schemeClr>
              </a:solidFill>
            </a:rPr>
            <a:t>Peer Reviewed Submission</a:t>
          </a:r>
        </a:p>
      </dgm:t>
    </dgm:pt>
    <dgm:pt modelId="{D14D5D20-805C-4C44-9547-812723441C38}" type="parTrans" cxnId="{9CDEE2A7-2FFC-4198-BC4A-CFA5C00E5DAB}">
      <dgm:prSet/>
      <dgm:spPr/>
      <dgm:t>
        <a:bodyPr/>
        <a:lstStyle/>
        <a:p>
          <a:endParaRPr lang="en-US"/>
        </a:p>
      </dgm:t>
    </dgm:pt>
    <dgm:pt modelId="{64097EBB-CC63-40BA-B37B-7DE31D6F5C2D}" type="sibTrans" cxnId="{9CDEE2A7-2FFC-4198-BC4A-CFA5C00E5DAB}">
      <dgm:prSet/>
      <dgm:spPr/>
      <dgm:t>
        <a:bodyPr/>
        <a:lstStyle/>
        <a:p>
          <a:endParaRPr lang="en-US"/>
        </a:p>
      </dgm:t>
    </dgm:pt>
    <dgm:pt modelId="{E87070C8-AD48-4FED-93AD-839C41E96894}">
      <dgm:prSet phldrT="[Text]"/>
      <dgm:spPr/>
      <dgm:t>
        <a:bodyPr/>
        <a:lstStyle/>
        <a:p>
          <a:r>
            <a:rPr lang="en-US" b="1" dirty="0">
              <a:solidFill>
                <a:schemeClr val="tx1">
                  <a:lumMod val="65000"/>
                  <a:lumOff val="35000"/>
                </a:schemeClr>
              </a:solidFill>
            </a:rPr>
            <a:t>Editor</a:t>
          </a:r>
        </a:p>
      </dgm:t>
    </dgm:pt>
    <dgm:pt modelId="{28A70977-F133-4A23-87F9-9D7E26C4288D}" type="parTrans" cxnId="{FE9091D0-AC03-40B9-8490-ECC04534B91A}">
      <dgm:prSet/>
      <dgm:spPr/>
      <dgm:t>
        <a:bodyPr/>
        <a:lstStyle/>
        <a:p>
          <a:endParaRPr lang="en-US"/>
        </a:p>
      </dgm:t>
    </dgm:pt>
    <dgm:pt modelId="{B0D76457-7899-46E4-8FEF-D99E6E0FA1FF}" type="sibTrans" cxnId="{FE9091D0-AC03-40B9-8490-ECC04534B91A}">
      <dgm:prSet/>
      <dgm:spPr/>
      <dgm:t>
        <a:bodyPr/>
        <a:lstStyle/>
        <a:p>
          <a:endParaRPr lang="en-US"/>
        </a:p>
      </dgm:t>
    </dgm:pt>
    <dgm:pt modelId="{5ADD3DF8-C33B-48F3-8A16-FF1906321637}">
      <dgm:prSet phldrT="[Text]"/>
      <dgm:spPr/>
      <dgm:t>
        <a:bodyPr/>
        <a:lstStyle/>
        <a:p>
          <a:r>
            <a:rPr lang="en-US" dirty="0">
              <a:solidFill>
                <a:schemeClr val="tx1">
                  <a:lumMod val="65000"/>
                  <a:lumOff val="35000"/>
                </a:schemeClr>
              </a:solidFill>
            </a:rPr>
            <a:t>publishes</a:t>
          </a:r>
        </a:p>
      </dgm:t>
    </dgm:pt>
    <dgm:pt modelId="{4FAFB4FF-306E-44E8-9C16-9C713170CEB1}" type="parTrans" cxnId="{1AE3152A-8FB3-40BF-891F-2F985C6FA07D}">
      <dgm:prSet/>
      <dgm:spPr/>
      <dgm:t>
        <a:bodyPr/>
        <a:lstStyle/>
        <a:p>
          <a:endParaRPr lang="en-US"/>
        </a:p>
      </dgm:t>
    </dgm:pt>
    <dgm:pt modelId="{8219535F-F476-4015-8A63-882E998B7359}" type="sibTrans" cxnId="{1AE3152A-8FB3-40BF-891F-2F985C6FA07D}">
      <dgm:prSet/>
      <dgm:spPr/>
      <dgm:t>
        <a:bodyPr/>
        <a:lstStyle/>
        <a:p>
          <a:endParaRPr lang="en-US"/>
        </a:p>
      </dgm:t>
    </dgm:pt>
    <dgm:pt modelId="{B3A966D8-2AC3-4507-8E46-DFD3DF278386}" type="pres">
      <dgm:prSet presAssocID="{8EEF6EB1-CE04-4495-8A02-EBD5B486D029}" presName="Name0" presStyleCnt="0">
        <dgm:presLayoutVars>
          <dgm:dir/>
          <dgm:animLvl val="lvl"/>
          <dgm:resizeHandles val="exact"/>
        </dgm:presLayoutVars>
      </dgm:prSet>
      <dgm:spPr/>
    </dgm:pt>
    <dgm:pt modelId="{D4083DAB-142B-41F2-AEBC-8832DE2F1D17}" type="pres">
      <dgm:prSet presAssocID="{8EEF6EB1-CE04-4495-8A02-EBD5B486D029}" presName="dummy" presStyleCnt="0"/>
      <dgm:spPr/>
    </dgm:pt>
    <dgm:pt modelId="{54005927-9CA1-40F1-86C1-340C6A25086A}" type="pres">
      <dgm:prSet presAssocID="{8EEF6EB1-CE04-4495-8A02-EBD5B486D029}" presName="linH" presStyleCnt="0"/>
      <dgm:spPr/>
    </dgm:pt>
    <dgm:pt modelId="{CEB2C980-109B-41D2-B4A0-420A82902378}" type="pres">
      <dgm:prSet presAssocID="{8EEF6EB1-CE04-4495-8A02-EBD5B486D029}" presName="padding1" presStyleCnt="0"/>
      <dgm:spPr/>
    </dgm:pt>
    <dgm:pt modelId="{09B8A25A-0399-4867-84FD-4C4AE5CDBDEE}" type="pres">
      <dgm:prSet presAssocID="{E6CFE858-EF8A-412D-8701-E388AE0C6DE5}" presName="linV" presStyleCnt="0"/>
      <dgm:spPr/>
    </dgm:pt>
    <dgm:pt modelId="{9CF314D1-CB6E-4B2D-973B-395D8F3A1EC2}" type="pres">
      <dgm:prSet presAssocID="{E6CFE858-EF8A-412D-8701-E388AE0C6DE5}" presName="spVertical1" presStyleCnt="0"/>
      <dgm:spPr/>
    </dgm:pt>
    <dgm:pt modelId="{56081F70-58F2-4F64-9753-3699380DCE6C}" type="pres">
      <dgm:prSet presAssocID="{E6CFE858-EF8A-412D-8701-E388AE0C6DE5}" presName="parTx" presStyleLbl="revTx" presStyleIdx="0" presStyleCnt="6">
        <dgm:presLayoutVars>
          <dgm:chMax val="0"/>
          <dgm:chPref val="0"/>
          <dgm:bulletEnabled val="1"/>
        </dgm:presLayoutVars>
      </dgm:prSet>
      <dgm:spPr/>
    </dgm:pt>
    <dgm:pt modelId="{00ED5ABC-BCE8-405E-993C-67A4061365D9}" type="pres">
      <dgm:prSet presAssocID="{E6CFE858-EF8A-412D-8701-E388AE0C6DE5}" presName="spVertical2" presStyleCnt="0"/>
      <dgm:spPr/>
    </dgm:pt>
    <dgm:pt modelId="{AD554D90-DEA5-4B1F-99B7-A829CA77B82C}" type="pres">
      <dgm:prSet presAssocID="{E6CFE858-EF8A-412D-8701-E388AE0C6DE5}" presName="spVertical3" presStyleCnt="0"/>
      <dgm:spPr/>
    </dgm:pt>
    <dgm:pt modelId="{8CDFB71F-3C14-4D04-99CD-4655C8B299AB}" type="pres">
      <dgm:prSet presAssocID="{E6CFE858-EF8A-412D-8701-E388AE0C6DE5}" presName="desTx" presStyleLbl="revTx" presStyleIdx="1" presStyleCnt="6">
        <dgm:presLayoutVars>
          <dgm:bulletEnabled val="1"/>
        </dgm:presLayoutVars>
      </dgm:prSet>
      <dgm:spPr/>
    </dgm:pt>
    <dgm:pt modelId="{F04C57D7-C3EE-45D1-8B0F-8ABC2F89BEAE}" type="pres">
      <dgm:prSet presAssocID="{5C88CA31-BD25-492B-8CA6-F2257D873D2F}" presName="space" presStyleCnt="0"/>
      <dgm:spPr/>
    </dgm:pt>
    <dgm:pt modelId="{18453CE7-4BD0-4ED1-8EA5-938A68ECC30B}" type="pres">
      <dgm:prSet presAssocID="{1041E639-C0C6-46AC-AA64-C5D2A8E1EA3E}" presName="linV" presStyleCnt="0"/>
      <dgm:spPr/>
    </dgm:pt>
    <dgm:pt modelId="{34F00EA4-6ED5-4C90-9C3A-796639E9E47B}" type="pres">
      <dgm:prSet presAssocID="{1041E639-C0C6-46AC-AA64-C5D2A8E1EA3E}" presName="spVertical1" presStyleCnt="0"/>
      <dgm:spPr/>
    </dgm:pt>
    <dgm:pt modelId="{51DE9631-1147-4721-8C7D-99F8DEE857F7}" type="pres">
      <dgm:prSet presAssocID="{1041E639-C0C6-46AC-AA64-C5D2A8E1EA3E}" presName="parTx" presStyleLbl="revTx" presStyleIdx="2" presStyleCnt="6">
        <dgm:presLayoutVars>
          <dgm:chMax val="0"/>
          <dgm:chPref val="0"/>
          <dgm:bulletEnabled val="1"/>
        </dgm:presLayoutVars>
      </dgm:prSet>
      <dgm:spPr/>
    </dgm:pt>
    <dgm:pt modelId="{5D58B114-9BCC-4F57-92AA-83F6693C7F95}" type="pres">
      <dgm:prSet presAssocID="{1041E639-C0C6-46AC-AA64-C5D2A8E1EA3E}" presName="spVertical2" presStyleCnt="0"/>
      <dgm:spPr/>
    </dgm:pt>
    <dgm:pt modelId="{78250A36-7CA6-4747-9BD8-E90112987A7B}" type="pres">
      <dgm:prSet presAssocID="{1041E639-C0C6-46AC-AA64-C5D2A8E1EA3E}" presName="spVertical3" presStyleCnt="0"/>
      <dgm:spPr/>
    </dgm:pt>
    <dgm:pt modelId="{650F074E-49DA-4C4E-9E88-3D90A740BC61}" type="pres">
      <dgm:prSet presAssocID="{1041E639-C0C6-46AC-AA64-C5D2A8E1EA3E}" presName="desTx" presStyleLbl="revTx" presStyleIdx="3" presStyleCnt="6">
        <dgm:presLayoutVars>
          <dgm:bulletEnabled val="1"/>
        </dgm:presLayoutVars>
      </dgm:prSet>
      <dgm:spPr/>
    </dgm:pt>
    <dgm:pt modelId="{0B652027-6102-433D-9A59-EC48DAB1050F}" type="pres">
      <dgm:prSet presAssocID="{A67E667A-28CB-40B3-96B1-DA8BEE1600F6}" presName="space" presStyleCnt="0"/>
      <dgm:spPr/>
    </dgm:pt>
    <dgm:pt modelId="{A7C1DD3F-83F7-4E64-9BC0-27E810E5CA11}" type="pres">
      <dgm:prSet presAssocID="{1C3DF741-D174-44E7-A505-DE82AC5212F1}" presName="linV" presStyleCnt="0"/>
      <dgm:spPr/>
    </dgm:pt>
    <dgm:pt modelId="{0DE80E0C-D704-4513-98B9-890E90F690BA}" type="pres">
      <dgm:prSet presAssocID="{1C3DF741-D174-44E7-A505-DE82AC5212F1}" presName="spVertical1" presStyleCnt="0"/>
      <dgm:spPr/>
    </dgm:pt>
    <dgm:pt modelId="{0110C9C1-23E0-48AB-B366-C2A580EF928F}" type="pres">
      <dgm:prSet presAssocID="{1C3DF741-D174-44E7-A505-DE82AC5212F1}" presName="parTx" presStyleLbl="revTx" presStyleIdx="4" presStyleCnt="6">
        <dgm:presLayoutVars>
          <dgm:chMax val="0"/>
          <dgm:chPref val="0"/>
          <dgm:bulletEnabled val="1"/>
        </dgm:presLayoutVars>
      </dgm:prSet>
      <dgm:spPr/>
    </dgm:pt>
    <dgm:pt modelId="{0CA25135-2C23-405A-9E33-3DBB3D8E7444}" type="pres">
      <dgm:prSet presAssocID="{1C3DF741-D174-44E7-A505-DE82AC5212F1}" presName="spVertical2" presStyleCnt="0"/>
      <dgm:spPr/>
    </dgm:pt>
    <dgm:pt modelId="{78425347-45D6-48D5-850C-5832CC022431}" type="pres">
      <dgm:prSet presAssocID="{1C3DF741-D174-44E7-A505-DE82AC5212F1}" presName="spVertical3" presStyleCnt="0"/>
      <dgm:spPr/>
    </dgm:pt>
    <dgm:pt modelId="{9454F5DF-C529-49A9-83CC-A9529282FE94}" type="pres">
      <dgm:prSet presAssocID="{1C3DF741-D174-44E7-A505-DE82AC5212F1}" presName="desTx" presStyleLbl="revTx" presStyleIdx="5" presStyleCnt="6">
        <dgm:presLayoutVars>
          <dgm:bulletEnabled val="1"/>
        </dgm:presLayoutVars>
      </dgm:prSet>
      <dgm:spPr/>
    </dgm:pt>
    <dgm:pt modelId="{9F65506A-0AAE-49D6-A108-A2723AF6DEE6}" type="pres">
      <dgm:prSet presAssocID="{8EEF6EB1-CE04-4495-8A02-EBD5B486D029}" presName="padding2" presStyleCnt="0"/>
      <dgm:spPr/>
    </dgm:pt>
    <dgm:pt modelId="{C2DB7D3F-8B0B-41FE-A549-1A46E16ABE70}" type="pres">
      <dgm:prSet presAssocID="{8EEF6EB1-CE04-4495-8A02-EBD5B486D029}" presName="negArrow" presStyleCnt="0"/>
      <dgm:spPr/>
    </dgm:pt>
    <dgm:pt modelId="{90FF96EE-379D-4A99-BCC9-35D3A603D251}" type="pres">
      <dgm:prSet presAssocID="{8EEF6EB1-CE04-4495-8A02-EBD5B486D029}" presName="backgroundArrow" presStyleLbl="node1" presStyleIdx="0" presStyleCnt="1" custLinFactNeighborY="774"/>
      <dgm:spPr/>
    </dgm:pt>
  </dgm:ptLst>
  <dgm:cxnLst>
    <dgm:cxn modelId="{CBE23C14-9626-4066-A01F-6C5E175F5958}" type="presOf" srcId="{8EEF6EB1-CE04-4495-8A02-EBD5B486D029}" destId="{B3A966D8-2AC3-4507-8E46-DFD3DF278386}" srcOrd="0" destOrd="0" presId="urn:microsoft.com/office/officeart/2005/8/layout/hProcess3"/>
    <dgm:cxn modelId="{C1798A16-732A-4FCC-983A-2074612BC702}" srcId="{1041E639-C0C6-46AC-AA64-C5D2A8E1EA3E}" destId="{E427649E-A542-489A-A2C3-4B9CCB2DD275}" srcOrd="1" destOrd="0" parTransId="{2BBB768E-1DEB-47C7-B756-3C5D95569DF0}" sibTransId="{E6AAC028-2855-483A-8FAC-9596B15A8DA3}"/>
    <dgm:cxn modelId="{5F90C81A-3CEC-4C93-B3F3-4B1029D332D5}" type="presOf" srcId="{8645A183-0163-415D-B509-1F5A1B91F917}" destId="{8CDFB71F-3C14-4D04-99CD-4655C8B299AB}" srcOrd="0" destOrd="0" presId="urn:microsoft.com/office/officeart/2005/8/layout/hProcess3"/>
    <dgm:cxn modelId="{1AE3152A-8FB3-40BF-891F-2F985C6FA07D}" srcId="{1C3DF741-D174-44E7-A505-DE82AC5212F1}" destId="{5ADD3DF8-C33B-48F3-8A16-FF1906321637}" srcOrd="1" destOrd="0" parTransId="{4FAFB4FF-306E-44E8-9C16-9C713170CEB1}" sibTransId="{8219535F-F476-4015-8A63-882E998B7359}"/>
    <dgm:cxn modelId="{CEE5912B-1E52-4022-ACF0-B40BB30CBACC}" srcId="{8EEF6EB1-CE04-4495-8A02-EBD5B486D029}" destId="{1041E639-C0C6-46AC-AA64-C5D2A8E1EA3E}" srcOrd="1" destOrd="0" parTransId="{DC72E410-AE4C-4AAE-BAEA-ED3DCC87F600}" sibTransId="{A67E667A-28CB-40B3-96B1-DA8BEE1600F6}"/>
    <dgm:cxn modelId="{E3D6B52D-24ED-45FE-9403-1902546646A3}" srcId="{E6CFE858-EF8A-412D-8701-E388AE0C6DE5}" destId="{3F19D5EE-02A7-4274-BFB4-59BD4B6FA28B}" srcOrd="1" destOrd="0" parTransId="{66460170-3F9B-4960-AEBA-2D9390B68024}" sibTransId="{BFDAE471-1A2F-48EF-9ECC-D69D9A4DF140}"/>
    <dgm:cxn modelId="{1F2C6640-6238-44DC-88CD-78BF1B9994B7}" srcId="{1041E639-C0C6-46AC-AA64-C5D2A8E1EA3E}" destId="{F48F8479-AD67-46A6-BD53-7910853DCEE6}" srcOrd="0" destOrd="0" parTransId="{08B5F947-2065-41D1-8DE9-46E095E03026}" sibTransId="{33C2EF79-8CBB-4EB5-947B-862A26580A46}"/>
    <dgm:cxn modelId="{B43B0752-C8B8-4266-9D86-6DE8A1CF8C6A}" type="presOf" srcId="{E87070C8-AD48-4FED-93AD-839C41E96894}" destId="{9454F5DF-C529-49A9-83CC-A9529282FE94}" srcOrd="0" destOrd="0" presId="urn:microsoft.com/office/officeart/2005/8/layout/hProcess3"/>
    <dgm:cxn modelId="{87661359-DF5F-4758-A5A9-5CF6CA77DFDD}" type="presOf" srcId="{E6CFE858-EF8A-412D-8701-E388AE0C6DE5}" destId="{56081F70-58F2-4F64-9753-3699380DCE6C}" srcOrd="0" destOrd="0" presId="urn:microsoft.com/office/officeart/2005/8/layout/hProcess3"/>
    <dgm:cxn modelId="{9232FD5F-E299-447F-ACF8-4D38C8E938AC}" type="presOf" srcId="{3F19D5EE-02A7-4274-BFB4-59BD4B6FA28B}" destId="{8CDFB71F-3C14-4D04-99CD-4655C8B299AB}" srcOrd="0" destOrd="1" presId="urn:microsoft.com/office/officeart/2005/8/layout/hProcess3"/>
    <dgm:cxn modelId="{63A7A5A2-1052-4B0B-B75C-10E64CCB6F30}" srcId="{8EEF6EB1-CE04-4495-8A02-EBD5B486D029}" destId="{E6CFE858-EF8A-412D-8701-E388AE0C6DE5}" srcOrd="0" destOrd="0" parTransId="{0DC08715-4AFB-451D-92DC-29DACCF63954}" sibTransId="{5C88CA31-BD25-492B-8CA6-F2257D873D2F}"/>
    <dgm:cxn modelId="{9CDEE2A7-2FFC-4198-BC4A-CFA5C00E5DAB}" srcId="{8EEF6EB1-CE04-4495-8A02-EBD5B486D029}" destId="{1C3DF741-D174-44E7-A505-DE82AC5212F1}" srcOrd="2" destOrd="0" parTransId="{D14D5D20-805C-4C44-9547-812723441C38}" sibTransId="{64097EBB-CC63-40BA-B37B-7DE31D6F5C2D}"/>
    <dgm:cxn modelId="{34C1FEAE-6F16-49AB-81EB-CD289D1BD934}" type="presOf" srcId="{1041E639-C0C6-46AC-AA64-C5D2A8E1EA3E}" destId="{51DE9631-1147-4721-8C7D-99F8DEE857F7}" srcOrd="0" destOrd="0" presId="urn:microsoft.com/office/officeart/2005/8/layout/hProcess3"/>
    <dgm:cxn modelId="{C88FDAAF-A3B7-4206-8649-4AB94C2DAAF2}" type="presOf" srcId="{F48F8479-AD67-46A6-BD53-7910853DCEE6}" destId="{650F074E-49DA-4C4E-9E88-3D90A740BC61}" srcOrd="0" destOrd="0" presId="urn:microsoft.com/office/officeart/2005/8/layout/hProcess3"/>
    <dgm:cxn modelId="{55C0C0C5-25AE-4D88-BF52-80572AD09573}" srcId="{E6CFE858-EF8A-412D-8701-E388AE0C6DE5}" destId="{8645A183-0163-415D-B509-1F5A1B91F917}" srcOrd="0" destOrd="0" parTransId="{1B05D2BA-4E07-443F-A8CF-187F0CD63311}" sibTransId="{8D42FB75-22BD-4D6A-92D1-C5C05CB9637A}"/>
    <dgm:cxn modelId="{FE9091D0-AC03-40B9-8490-ECC04534B91A}" srcId="{1C3DF741-D174-44E7-A505-DE82AC5212F1}" destId="{E87070C8-AD48-4FED-93AD-839C41E96894}" srcOrd="0" destOrd="0" parTransId="{28A70977-F133-4A23-87F9-9D7E26C4288D}" sibTransId="{B0D76457-7899-46E4-8FEF-D99E6E0FA1FF}"/>
    <dgm:cxn modelId="{4F79EED5-0C09-4782-9ED3-C301E014E53B}" type="presOf" srcId="{1C3DF741-D174-44E7-A505-DE82AC5212F1}" destId="{0110C9C1-23E0-48AB-B366-C2A580EF928F}" srcOrd="0" destOrd="0" presId="urn:microsoft.com/office/officeart/2005/8/layout/hProcess3"/>
    <dgm:cxn modelId="{20C10CE9-CB20-4442-9E27-43D39AE12E38}" type="presOf" srcId="{E427649E-A542-489A-A2C3-4B9CCB2DD275}" destId="{650F074E-49DA-4C4E-9E88-3D90A740BC61}" srcOrd="0" destOrd="1" presId="urn:microsoft.com/office/officeart/2005/8/layout/hProcess3"/>
    <dgm:cxn modelId="{03ED5EEC-CB5D-4762-A308-643607905896}" type="presOf" srcId="{5ADD3DF8-C33B-48F3-8A16-FF1906321637}" destId="{9454F5DF-C529-49A9-83CC-A9529282FE94}" srcOrd="0" destOrd="1" presId="urn:microsoft.com/office/officeart/2005/8/layout/hProcess3"/>
    <dgm:cxn modelId="{86D9975F-49E1-4C4D-90F0-58AC45BE3CF7}" type="presParOf" srcId="{B3A966D8-2AC3-4507-8E46-DFD3DF278386}" destId="{D4083DAB-142B-41F2-AEBC-8832DE2F1D17}" srcOrd="0" destOrd="0" presId="urn:microsoft.com/office/officeart/2005/8/layout/hProcess3"/>
    <dgm:cxn modelId="{9AF45981-8967-43D2-977D-70610FC720B6}" type="presParOf" srcId="{B3A966D8-2AC3-4507-8E46-DFD3DF278386}" destId="{54005927-9CA1-40F1-86C1-340C6A25086A}" srcOrd="1" destOrd="0" presId="urn:microsoft.com/office/officeart/2005/8/layout/hProcess3"/>
    <dgm:cxn modelId="{FC99F561-A3C7-4F66-B96F-447B5E5FD83D}" type="presParOf" srcId="{54005927-9CA1-40F1-86C1-340C6A25086A}" destId="{CEB2C980-109B-41D2-B4A0-420A82902378}" srcOrd="0" destOrd="0" presId="urn:microsoft.com/office/officeart/2005/8/layout/hProcess3"/>
    <dgm:cxn modelId="{54393E2B-CF62-4B6F-9F47-38DCC20ABA40}" type="presParOf" srcId="{54005927-9CA1-40F1-86C1-340C6A25086A}" destId="{09B8A25A-0399-4867-84FD-4C4AE5CDBDEE}" srcOrd="1" destOrd="0" presId="urn:microsoft.com/office/officeart/2005/8/layout/hProcess3"/>
    <dgm:cxn modelId="{1CF88895-06C2-4D9C-A388-8AD50BD5B58C}" type="presParOf" srcId="{09B8A25A-0399-4867-84FD-4C4AE5CDBDEE}" destId="{9CF314D1-CB6E-4B2D-973B-395D8F3A1EC2}" srcOrd="0" destOrd="0" presId="urn:microsoft.com/office/officeart/2005/8/layout/hProcess3"/>
    <dgm:cxn modelId="{B00BC7B1-5825-47CB-82D9-23DE7915E08F}" type="presParOf" srcId="{09B8A25A-0399-4867-84FD-4C4AE5CDBDEE}" destId="{56081F70-58F2-4F64-9753-3699380DCE6C}" srcOrd="1" destOrd="0" presId="urn:microsoft.com/office/officeart/2005/8/layout/hProcess3"/>
    <dgm:cxn modelId="{D7222CB3-1CF5-42D6-B3E2-11A0F00ED60A}" type="presParOf" srcId="{09B8A25A-0399-4867-84FD-4C4AE5CDBDEE}" destId="{00ED5ABC-BCE8-405E-993C-67A4061365D9}" srcOrd="2" destOrd="0" presId="urn:microsoft.com/office/officeart/2005/8/layout/hProcess3"/>
    <dgm:cxn modelId="{895297B6-E727-4390-B011-D60AC61A89EB}" type="presParOf" srcId="{09B8A25A-0399-4867-84FD-4C4AE5CDBDEE}" destId="{AD554D90-DEA5-4B1F-99B7-A829CA77B82C}" srcOrd="3" destOrd="0" presId="urn:microsoft.com/office/officeart/2005/8/layout/hProcess3"/>
    <dgm:cxn modelId="{0C4D45A5-AD44-4528-8302-59AAE471CE43}" type="presParOf" srcId="{09B8A25A-0399-4867-84FD-4C4AE5CDBDEE}" destId="{8CDFB71F-3C14-4D04-99CD-4655C8B299AB}" srcOrd="4" destOrd="0" presId="urn:microsoft.com/office/officeart/2005/8/layout/hProcess3"/>
    <dgm:cxn modelId="{6E7B06BE-7031-427E-AC60-169B7DA7FA05}" type="presParOf" srcId="{54005927-9CA1-40F1-86C1-340C6A25086A}" destId="{F04C57D7-C3EE-45D1-8B0F-8ABC2F89BEAE}" srcOrd="2" destOrd="0" presId="urn:microsoft.com/office/officeart/2005/8/layout/hProcess3"/>
    <dgm:cxn modelId="{51B0B65B-E67B-405D-A9EB-802BA25CF8E1}" type="presParOf" srcId="{54005927-9CA1-40F1-86C1-340C6A25086A}" destId="{18453CE7-4BD0-4ED1-8EA5-938A68ECC30B}" srcOrd="3" destOrd="0" presId="urn:microsoft.com/office/officeart/2005/8/layout/hProcess3"/>
    <dgm:cxn modelId="{6F1A0A86-63B5-4F4D-ADEE-E820E3A7DBC7}" type="presParOf" srcId="{18453CE7-4BD0-4ED1-8EA5-938A68ECC30B}" destId="{34F00EA4-6ED5-4C90-9C3A-796639E9E47B}" srcOrd="0" destOrd="0" presId="urn:microsoft.com/office/officeart/2005/8/layout/hProcess3"/>
    <dgm:cxn modelId="{523EA9D2-F2C3-4D1C-8DB1-64D50CF3B0DB}" type="presParOf" srcId="{18453CE7-4BD0-4ED1-8EA5-938A68ECC30B}" destId="{51DE9631-1147-4721-8C7D-99F8DEE857F7}" srcOrd="1" destOrd="0" presId="urn:microsoft.com/office/officeart/2005/8/layout/hProcess3"/>
    <dgm:cxn modelId="{523769CE-3A5A-44A2-84B0-D672878C4C00}" type="presParOf" srcId="{18453CE7-4BD0-4ED1-8EA5-938A68ECC30B}" destId="{5D58B114-9BCC-4F57-92AA-83F6693C7F95}" srcOrd="2" destOrd="0" presId="urn:microsoft.com/office/officeart/2005/8/layout/hProcess3"/>
    <dgm:cxn modelId="{A9DF8994-0D02-4C22-8845-4E33D0C4A08B}" type="presParOf" srcId="{18453CE7-4BD0-4ED1-8EA5-938A68ECC30B}" destId="{78250A36-7CA6-4747-9BD8-E90112987A7B}" srcOrd="3" destOrd="0" presId="urn:microsoft.com/office/officeart/2005/8/layout/hProcess3"/>
    <dgm:cxn modelId="{0CE439D2-1676-4AA5-B8CB-24A34D271B91}" type="presParOf" srcId="{18453CE7-4BD0-4ED1-8EA5-938A68ECC30B}" destId="{650F074E-49DA-4C4E-9E88-3D90A740BC61}" srcOrd="4" destOrd="0" presId="urn:microsoft.com/office/officeart/2005/8/layout/hProcess3"/>
    <dgm:cxn modelId="{94AD00C5-226A-4C9C-A903-E86D9A4C609A}" type="presParOf" srcId="{54005927-9CA1-40F1-86C1-340C6A25086A}" destId="{0B652027-6102-433D-9A59-EC48DAB1050F}" srcOrd="4" destOrd="0" presId="urn:microsoft.com/office/officeart/2005/8/layout/hProcess3"/>
    <dgm:cxn modelId="{66FAEA7C-496E-4EBD-A15D-9E90722B301B}" type="presParOf" srcId="{54005927-9CA1-40F1-86C1-340C6A25086A}" destId="{A7C1DD3F-83F7-4E64-9BC0-27E810E5CA11}" srcOrd="5" destOrd="0" presId="urn:microsoft.com/office/officeart/2005/8/layout/hProcess3"/>
    <dgm:cxn modelId="{7F89EDAC-F475-470A-856F-69691118757B}" type="presParOf" srcId="{A7C1DD3F-83F7-4E64-9BC0-27E810E5CA11}" destId="{0DE80E0C-D704-4513-98B9-890E90F690BA}" srcOrd="0" destOrd="0" presId="urn:microsoft.com/office/officeart/2005/8/layout/hProcess3"/>
    <dgm:cxn modelId="{86E4E7D7-A578-4B99-86FB-722EC6CF0A62}" type="presParOf" srcId="{A7C1DD3F-83F7-4E64-9BC0-27E810E5CA11}" destId="{0110C9C1-23E0-48AB-B366-C2A580EF928F}" srcOrd="1" destOrd="0" presId="urn:microsoft.com/office/officeart/2005/8/layout/hProcess3"/>
    <dgm:cxn modelId="{EE75F066-CC2F-481D-8EB9-2BC0B466F1EC}" type="presParOf" srcId="{A7C1DD3F-83F7-4E64-9BC0-27E810E5CA11}" destId="{0CA25135-2C23-405A-9E33-3DBB3D8E7444}" srcOrd="2" destOrd="0" presId="urn:microsoft.com/office/officeart/2005/8/layout/hProcess3"/>
    <dgm:cxn modelId="{D9E6A005-AC5F-47C9-8EEE-3130E6821D45}" type="presParOf" srcId="{A7C1DD3F-83F7-4E64-9BC0-27E810E5CA11}" destId="{78425347-45D6-48D5-850C-5832CC022431}" srcOrd="3" destOrd="0" presId="urn:microsoft.com/office/officeart/2005/8/layout/hProcess3"/>
    <dgm:cxn modelId="{33574556-8084-4803-87ED-C29E0BF9C897}" type="presParOf" srcId="{A7C1DD3F-83F7-4E64-9BC0-27E810E5CA11}" destId="{9454F5DF-C529-49A9-83CC-A9529282FE94}" srcOrd="4" destOrd="0" presId="urn:microsoft.com/office/officeart/2005/8/layout/hProcess3"/>
    <dgm:cxn modelId="{5937FEB4-5E46-43F5-92F7-528A537F76C2}" type="presParOf" srcId="{54005927-9CA1-40F1-86C1-340C6A25086A}" destId="{9F65506A-0AAE-49D6-A108-A2723AF6DEE6}" srcOrd="6" destOrd="0" presId="urn:microsoft.com/office/officeart/2005/8/layout/hProcess3"/>
    <dgm:cxn modelId="{4F085427-F47B-461E-8E39-73A046EC1885}" type="presParOf" srcId="{54005927-9CA1-40F1-86C1-340C6A25086A}" destId="{C2DB7D3F-8B0B-41FE-A549-1A46E16ABE70}" srcOrd="7" destOrd="0" presId="urn:microsoft.com/office/officeart/2005/8/layout/hProcess3"/>
    <dgm:cxn modelId="{AE0808DD-1874-44C5-A6F8-4A350D026D09}" type="presParOf" srcId="{54005927-9CA1-40F1-86C1-340C6A25086A}" destId="{90FF96EE-379D-4A99-BCC9-35D3A603D251}" srcOrd="8"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0EF7E7-82C2-4DF1-873B-A133577ACE78}" type="doc">
      <dgm:prSet loTypeId="urn:microsoft.com/office/officeart/2005/8/layout/hProcess4" loCatId="process" qsTypeId="urn:microsoft.com/office/officeart/2005/8/quickstyle/simple1" qsCatId="simple" csTypeId="urn:microsoft.com/office/officeart/2005/8/colors/accent0_1" csCatId="mainScheme" phldr="1"/>
      <dgm:spPr/>
      <dgm:t>
        <a:bodyPr/>
        <a:lstStyle/>
        <a:p>
          <a:endParaRPr lang="en-US"/>
        </a:p>
      </dgm:t>
    </dgm:pt>
    <dgm:pt modelId="{D563D802-53F2-40B5-858E-118CE655648F}">
      <dgm:prSet phldrT="[Text]"/>
      <dgm:spPr>
        <a:solidFill>
          <a:srgbClr val="FFC000"/>
        </a:solidFill>
      </dgm:spPr>
      <dgm:t>
        <a:bodyPr/>
        <a:lstStyle/>
        <a:p>
          <a:r>
            <a:rPr lang="en-US" dirty="0"/>
            <a:t>Content</a:t>
          </a:r>
        </a:p>
      </dgm:t>
    </dgm:pt>
    <dgm:pt modelId="{75494600-8C4E-41DD-AF3F-ED6EA7C83878}" type="parTrans" cxnId="{D9EBBAFD-CFF7-4C82-8371-1A0F2D4ED32B}">
      <dgm:prSet/>
      <dgm:spPr/>
      <dgm:t>
        <a:bodyPr/>
        <a:lstStyle/>
        <a:p>
          <a:endParaRPr lang="en-US"/>
        </a:p>
      </dgm:t>
    </dgm:pt>
    <dgm:pt modelId="{5FB0FFE9-DE83-4BAE-A06D-775AB42C790D}" type="sibTrans" cxnId="{D9EBBAFD-CFF7-4C82-8371-1A0F2D4ED32B}">
      <dgm:prSet/>
      <dgm:spPr/>
      <dgm:t>
        <a:bodyPr/>
        <a:lstStyle/>
        <a:p>
          <a:endParaRPr lang="en-US"/>
        </a:p>
      </dgm:t>
    </dgm:pt>
    <dgm:pt modelId="{229ACC38-9E32-4BDB-A249-9A250C47DC5D}">
      <dgm:prSet phldrT="[Text]" custT="1"/>
      <dgm:spPr/>
      <dgm:t>
        <a:bodyPr/>
        <a:lstStyle/>
        <a:p>
          <a:r>
            <a:rPr lang="en-US" sz="2000" dirty="0"/>
            <a:t>Languages?</a:t>
          </a:r>
        </a:p>
      </dgm:t>
    </dgm:pt>
    <dgm:pt modelId="{B71C4DF1-5350-431B-9DF7-3ABD77214093}" type="parTrans" cxnId="{77DD8D09-7350-47B6-8D68-746AB3A7576D}">
      <dgm:prSet/>
      <dgm:spPr/>
      <dgm:t>
        <a:bodyPr/>
        <a:lstStyle/>
        <a:p>
          <a:endParaRPr lang="en-US"/>
        </a:p>
      </dgm:t>
    </dgm:pt>
    <dgm:pt modelId="{A78414CF-0FF7-4C21-A0AA-D2D74DDEF798}" type="sibTrans" cxnId="{77DD8D09-7350-47B6-8D68-746AB3A7576D}">
      <dgm:prSet/>
      <dgm:spPr/>
      <dgm:t>
        <a:bodyPr/>
        <a:lstStyle/>
        <a:p>
          <a:endParaRPr lang="en-US"/>
        </a:p>
      </dgm:t>
    </dgm:pt>
    <dgm:pt modelId="{EA6B2681-644A-4269-A16C-7F17D70709CB}">
      <dgm:prSet phldrT="[Text]"/>
      <dgm:spPr>
        <a:solidFill>
          <a:srgbClr val="FFC000"/>
        </a:solidFill>
      </dgm:spPr>
      <dgm:t>
        <a:bodyPr/>
        <a:lstStyle/>
        <a:p>
          <a:r>
            <a:rPr lang="en-US" dirty="0"/>
            <a:t>Peer Review</a:t>
          </a:r>
        </a:p>
      </dgm:t>
    </dgm:pt>
    <dgm:pt modelId="{516B5426-A475-4092-AB12-BF09B2512399}" type="parTrans" cxnId="{D4D4A179-78AE-4715-A958-2DE92FB5C9A3}">
      <dgm:prSet/>
      <dgm:spPr/>
      <dgm:t>
        <a:bodyPr/>
        <a:lstStyle/>
        <a:p>
          <a:endParaRPr lang="en-US"/>
        </a:p>
      </dgm:t>
    </dgm:pt>
    <dgm:pt modelId="{39A040CC-7593-4343-8956-D86777CE22A3}" type="sibTrans" cxnId="{D4D4A179-78AE-4715-A958-2DE92FB5C9A3}">
      <dgm:prSet/>
      <dgm:spPr/>
      <dgm:t>
        <a:bodyPr/>
        <a:lstStyle/>
        <a:p>
          <a:endParaRPr lang="en-US"/>
        </a:p>
      </dgm:t>
    </dgm:pt>
    <dgm:pt modelId="{330B31AB-7B8E-4176-A514-9E9AD0BF5FEE}">
      <dgm:prSet phldrT="[Text]" custT="1"/>
      <dgm:spPr/>
      <dgm:t>
        <a:bodyPr/>
        <a:lstStyle/>
        <a:p>
          <a:r>
            <a:rPr lang="en-US" sz="2000" dirty="0"/>
            <a:t>Peer review?</a:t>
          </a:r>
        </a:p>
      </dgm:t>
    </dgm:pt>
    <dgm:pt modelId="{C95A524B-F1D0-4D51-A10C-2F9F2C82F4F6}" type="parTrans" cxnId="{4C8CC4DF-3E9B-4AC6-8AE3-6FF3AFA37CC2}">
      <dgm:prSet/>
      <dgm:spPr/>
      <dgm:t>
        <a:bodyPr/>
        <a:lstStyle/>
        <a:p>
          <a:endParaRPr lang="en-US"/>
        </a:p>
      </dgm:t>
    </dgm:pt>
    <dgm:pt modelId="{2C73157D-F9CB-4ACE-8776-F2B558085297}" type="sibTrans" cxnId="{4C8CC4DF-3E9B-4AC6-8AE3-6FF3AFA37CC2}">
      <dgm:prSet/>
      <dgm:spPr/>
      <dgm:t>
        <a:bodyPr/>
        <a:lstStyle/>
        <a:p>
          <a:endParaRPr lang="en-US"/>
        </a:p>
      </dgm:t>
    </dgm:pt>
    <dgm:pt modelId="{D1468513-CFE7-403F-B8A3-C5E07466215D}">
      <dgm:prSet phldrT="[Text]" custT="1"/>
      <dgm:spPr/>
      <dgm:t>
        <a:bodyPr/>
        <a:lstStyle/>
        <a:p>
          <a:r>
            <a:rPr lang="en-US" sz="2000" dirty="0"/>
            <a:t>Blind or double blind?</a:t>
          </a:r>
        </a:p>
      </dgm:t>
    </dgm:pt>
    <dgm:pt modelId="{AE1DBCE4-DF82-4730-AC2C-22105E9065C8}" type="parTrans" cxnId="{8544B1DC-7758-4A8B-9778-FEA3C6E600DB}">
      <dgm:prSet/>
      <dgm:spPr/>
      <dgm:t>
        <a:bodyPr/>
        <a:lstStyle/>
        <a:p>
          <a:endParaRPr lang="en-US"/>
        </a:p>
      </dgm:t>
    </dgm:pt>
    <dgm:pt modelId="{808B81CB-AC08-4829-9E39-3804CC5CFCF5}" type="sibTrans" cxnId="{8544B1DC-7758-4A8B-9778-FEA3C6E600DB}">
      <dgm:prSet/>
      <dgm:spPr/>
      <dgm:t>
        <a:bodyPr/>
        <a:lstStyle/>
        <a:p>
          <a:endParaRPr lang="en-US"/>
        </a:p>
      </dgm:t>
    </dgm:pt>
    <dgm:pt modelId="{C2DBE46A-26EE-4CBE-BC9E-F6CE2DA191DB}">
      <dgm:prSet phldrT="[Text]"/>
      <dgm:spPr>
        <a:solidFill>
          <a:srgbClr val="FFC000"/>
        </a:solidFill>
      </dgm:spPr>
      <dgm:t>
        <a:bodyPr/>
        <a:lstStyle/>
        <a:p>
          <a:r>
            <a:rPr lang="en-US" dirty="0"/>
            <a:t>Technical</a:t>
          </a:r>
        </a:p>
      </dgm:t>
    </dgm:pt>
    <dgm:pt modelId="{5804AD8A-3713-43FE-857C-67535CC9F1F8}" type="parTrans" cxnId="{C48968A8-4BC7-47B5-9D42-CBA3457B0F2B}">
      <dgm:prSet/>
      <dgm:spPr/>
      <dgm:t>
        <a:bodyPr/>
        <a:lstStyle/>
        <a:p>
          <a:endParaRPr lang="en-US"/>
        </a:p>
      </dgm:t>
    </dgm:pt>
    <dgm:pt modelId="{ECD47D53-A9E5-46B3-88A3-568D679871E5}" type="sibTrans" cxnId="{C48968A8-4BC7-47B5-9D42-CBA3457B0F2B}">
      <dgm:prSet/>
      <dgm:spPr/>
      <dgm:t>
        <a:bodyPr/>
        <a:lstStyle/>
        <a:p>
          <a:endParaRPr lang="en-US"/>
        </a:p>
      </dgm:t>
    </dgm:pt>
    <dgm:pt modelId="{151BCB95-A27C-4DDA-B5A7-19F4B0F2775D}">
      <dgm:prSet phldrT="[Text]" custT="1"/>
      <dgm:spPr/>
      <dgm:t>
        <a:bodyPr/>
        <a:lstStyle/>
        <a:p>
          <a:r>
            <a:rPr lang="en-US" sz="2000" dirty="0"/>
            <a:t>Journal email</a:t>
          </a:r>
        </a:p>
      </dgm:t>
    </dgm:pt>
    <dgm:pt modelId="{96485D9B-769D-4739-BFD0-6A892F239745}" type="parTrans" cxnId="{79EBB028-808C-4CBF-A6A0-3912C1357717}">
      <dgm:prSet/>
      <dgm:spPr/>
      <dgm:t>
        <a:bodyPr/>
        <a:lstStyle/>
        <a:p>
          <a:endParaRPr lang="en-US"/>
        </a:p>
      </dgm:t>
    </dgm:pt>
    <dgm:pt modelId="{22CB3A0B-C700-497F-9A0A-05DC3A430658}" type="sibTrans" cxnId="{79EBB028-808C-4CBF-A6A0-3912C1357717}">
      <dgm:prSet/>
      <dgm:spPr/>
      <dgm:t>
        <a:bodyPr/>
        <a:lstStyle/>
        <a:p>
          <a:endParaRPr lang="en-US"/>
        </a:p>
      </dgm:t>
    </dgm:pt>
    <dgm:pt modelId="{C13DAA23-3131-4EDF-A7AB-DA3441F2039A}">
      <dgm:prSet phldrT="[Text]"/>
      <dgm:spPr/>
      <dgm:t>
        <a:bodyPr/>
        <a:lstStyle/>
        <a:p>
          <a:endParaRPr lang="en-US" sz="1500" dirty="0"/>
        </a:p>
      </dgm:t>
    </dgm:pt>
    <dgm:pt modelId="{867EAFD7-0F8C-4B69-815E-73D74A195D32}" type="parTrans" cxnId="{D3B85EF8-83DB-4180-89CC-98448F27343C}">
      <dgm:prSet/>
      <dgm:spPr/>
      <dgm:t>
        <a:bodyPr/>
        <a:lstStyle/>
        <a:p>
          <a:endParaRPr lang="en-US"/>
        </a:p>
      </dgm:t>
    </dgm:pt>
    <dgm:pt modelId="{58126D36-B6BC-4AFA-A94A-71B5F6130A79}" type="sibTrans" cxnId="{D3B85EF8-83DB-4180-89CC-98448F27343C}">
      <dgm:prSet/>
      <dgm:spPr/>
      <dgm:t>
        <a:bodyPr/>
        <a:lstStyle/>
        <a:p>
          <a:endParaRPr lang="en-US"/>
        </a:p>
      </dgm:t>
    </dgm:pt>
    <dgm:pt modelId="{291C1951-758C-45A5-BECB-A9FFCBB623EF}">
      <dgm:prSet phldrT="[Text]" custT="1"/>
      <dgm:spPr/>
      <dgm:t>
        <a:bodyPr/>
        <a:lstStyle/>
        <a:p>
          <a:r>
            <a:rPr lang="en-US" sz="2000" dirty="0"/>
            <a:t>Type of content?</a:t>
          </a:r>
        </a:p>
      </dgm:t>
    </dgm:pt>
    <dgm:pt modelId="{CE54424E-407A-4D77-8F2C-E2A57D2563F5}" type="parTrans" cxnId="{02E560E2-C7A2-4B61-86E3-5C72AE6BF561}">
      <dgm:prSet/>
      <dgm:spPr/>
      <dgm:t>
        <a:bodyPr/>
        <a:lstStyle/>
        <a:p>
          <a:endParaRPr lang="en-US"/>
        </a:p>
      </dgm:t>
    </dgm:pt>
    <dgm:pt modelId="{F414716D-6457-4984-9385-02C0A68E7BED}" type="sibTrans" cxnId="{02E560E2-C7A2-4B61-86E3-5C72AE6BF561}">
      <dgm:prSet/>
      <dgm:spPr/>
      <dgm:t>
        <a:bodyPr/>
        <a:lstStyle/>
        <a:p>
          <a:endParaRPr lang="en-US"/>
        </a:p>
      </dgm:t>
    </dgm:pt>
    <dgm:pt modelId="{AB946A73-23AF-41AB-A7F5-049203DC65D0}">
      <dgm:prSet phldrT="[Text]" custT="1"/>
      <dgm:spPr/>
      <dgm:t>
        <a:bodyPr/>
        <a:lstStyle/>
        <a:p>
          <a:r>
            <a:rPr lang="en-US" sz="2000" dirty="0"/>
            <a:t>Plagiarism (</a:t>
          </a:r>
          <a:r>
            <a:rPr lang="en-US" sz="2000" dirty="0" err="1"/>
            <a:t>turnitin</a:t>
          </a:r>
          <a:r>
            <a:rPr lang="en-US" sz="2000" dirty="0"/>
            <a:t>)</a:t>
          </a:r>
        </a:p>
      </dgm:t>
    </dgm:pt>
    <dgm:pt modelId="{5505EB94-6A91-428F-BA2D-06F32EFF2079}" type="parTrans" cxnId="{91EE068A-2158-4DDD-A44D-FF88A7545ECE}">
      <dgm:prSet/>
      <dgm:spPr/>
      <dgm:t>
        <a:bodyPr/>
        <a:lstStyle/>
        <a:p>
          <a:endParaRPr lang="en-US"/>
        </a:p>
      </dgm:t>
    </dgm:pt>
    <dgm:pt modelId="{878705CA-4AD0-4410-A725-B35569885976}" type="sibTrans" cxnId="{91EE068A-2158-4DDD-A44D-FF88A7545ECE}">
      <dgm:prSet/>
      <dgm:spPr/>
      <dgm:t>
        <a:bodyPr/>
        <a:lstStyle/>
        <a:p>
          <a:endParaRPr lang="en-US"/>
        </a:p>
      </dgm:t>
    </dgm:pt>
    <dgm:pt modelId="{B154ABF9-ACA1-43D4-91AA-1181B50692AA}">
      <dgm:prSet phldrT="[Text]" custT="1"/>
      <dgm:spPr/>
      <dgm:t>
        <a:bodyPr/>
        <a:lstStyle/>
        <a:p>
          <a:r>
            <a:rPr lang="en-US" sz="2000" dirty="0"/>
            <a:t>Design front page</a:t>
          </a:r>
        </a:p>
      </dgm:t>
    </dgm:pt>
    <dgm:pt modelId="{36359026-1630-47C2-914D-C85E0EC183AE}" type="parTrans" cxnId="{9DCB3820-A145-4A7A-8D1C-50018406F5E7}">
      <dgm:prSet/>
      <dgm:spPr/>
      <dgm:t>
        <a:bodyPr/>
        <a:lstStyle/>
        <a:p>
          <a:endParaRPr lang="en-US"/>
        </a:p>
      </dgm:t>
    </dgm:pt>
    <dgm:pt modelId="{5057C7D0-CACA-4FA3-BFAB-97D3704059FB}" type="sibTrans" cxnId="{9DCB3820-A145-4A7A-8D1C-50018406F5E7}">
      <dgm:prSet/>
      <dgm:spPr/>
      <dgm:t>
        <a:bodyPr/>
        <a:lstStyle/>
        <a:p>
          <a:endParaRPr lang="en-US"/>
        </a:p>
      </dgm:t>
    </dgm:pt>
    <dgm:pt modelId="{9180E664-6CC0-48A4-9ADE-28C30C9EA995}">
      <dgm:prSet phldrT="[Text]" custT="1"/>
      <dgm:spPr/>
      <dgm:t>
        <a:bodyPr/>
        <a:lstStyle/>
        <a:p>
          <a:r>
            <a:rPr lang="en-US" sz="2000" dirty="0"/>
            <a:t>Develop the aims &amp; scope </a:t>
          </a:r>
        </a:p>
      </dgm:t>
    </dgm:pt>
    <dgm:pt modelId="{F01C7FC9-B847-4023-BA76-527140EB865A}" type="parTrans" cxnId="{3A8430B1-5E3F-4FA3-BFBD-C5C2AC8CFE35}">
      <dgm:prSet/>
      <dgm:spPr/>
      <dgm:t>
        <a:bodyPr/>
        <a:lstStyle/>
        <a:p>
          <a:endParaRPr lang="en-US"/>
        </a:p>
      </dgm:t>
    </dgm:pt>
    <dgm:pt modelId="{FA280673-358C-41CF-84FC-47F1F09FC73D}" type="sibTrans" cxnId="{3A8430B1-5E3F-4FA3-BFBD-C5C2AC8CFE35}">
      <dgm:prSet/>
      <dgm:spPr/>
      <dgm:t>
        <a:bodyPr/>
        <a:lstStyle/>
        <a:p>
          <a:endParaRPr lang="en-US"/>
        </a:p>
      </dgm:t>
    </dgm:pt>
    <dgm:pt modelId="{2FC09C33-0D13-47E2-A596-53684D3A77C3}">
      <dgm:prSet phldrT="[Text]" custT="1"/>
      <dgm:spPr/>
      <dgm:t>
        <a:bodyPr/>
        <a:lstStyle/>
        <a:p>
          <a:r>
            <a:rPr lang="en-US" sz="2000" dirty="0"/>
            <a:t>Who?</a:t>
          </a:r>
        </a:p>
      </dgm:t>
    </dgm:pt>
    <dgm:pt modelId="{DAB178A9-258A-4E43-B394-052CB05FEEA4}" type="parTrans" cxnId="{0DD18327-0E18-4B92-BCBE-894E8DE80818}">
      <dgm:prSet/>
      <dgm:spPr/>
      <dgm:t>
        <a:bodyPr/>
        <a:lstStyle/>
        <a:p>
          <a:endParaRPr lang="en-US"/>
        </a:p>
      </dgm:t>
    </dgm:pt>
    <dgm:pt modelId="{DB1833AC-D764-46FB-82DF-CCF5C964E147}" type="sibTrans" cxnId="{0DD18327-0E18-4B92-BCBE-894E8DE80818}">
      <dgm:prSet/>
      <dgm:spPr/>
      <dgm:t>
        <a:bodyPr/>
        <a:lstStyle/>
        <a:p>
          <a:endParaRPr lang="en-US"/>
        </a:p>
      </dgm:t>
    </dgm:pt>
    <dgm:pt modelId="{4601B64C-3452-4DBC-BC0B-F4A05CAF490F}">
      <dgm:prSet phldrT="[Text]" custT="1"/>
      <dgm:spPr/>
      <dgm:t>
        <a:bodyPr/>
        <a:lstStyle/>
        <a:p>
          <a:r>
            <a:rPr lang="en-US" sz="2000" dirty="0" err="1"/>
            <a:t>ORCiD</a:t>
          </a:r>
          <a:r>
            <a:rPr lang="en-US" sz="2000" dirty="0"/>
            <a:t>?</a:t>
          </a:r>
        </a:p>
      </dgm:t>
    </dgm:pt>
    <dgm:pt modelId="{21CDC716-2FB8-47D0-B6B7-F2A352BD78F1}" type="parTrans" cxnId="{173EAA80-C5FB-4EE5-9638-C47625B3FC4B}">
      <dgm:prSet/>
      <dgm:spPr/>
      <dgm:t>
        <a:bodyPr/>
        <a:lstStyle/>
        <a:p>
          <a:endParaRPr lang="en-US"/>
        </a:p>
      </dgm:t>
    </dgm:pt>
    <dgm:pt modelId="{ED8B75D4-91A3-45A3-A116-A6732E55EB7C}" type="sibTrans" cxnId="{173EAA80-C5FB-4EE5-9638-C47625B3FC4B}">
      <dgm:prSet/>
      <dgm:spPr/>
      <dgm:t>
        <a:bodyPr/>
        <a:lstStyle/>
        <a:p>
          <a:endParaRPr lang="en-US"/>
        </a:p>
      </dgm:t>
    </dgm:pt>
    <dgm:pt modelId="{D9A10E5B-EB8F-401A-B616-EDE9E25F497C}">
      <dgm:prSet phldrT="[Text]" custT="1"/>
      <dgm:spPr/>
      <dgm:t>
        <a:bodyPr/>
        <a:lstStyle/>
        <a:p>
          <a:r>
            <a:rPr lang="en-US" sz="2000" dirty="0"/>
            <a:t>Submission form</a:t>
          </a:r>
        </a:p>
      </dgm:t>
    </dgm:pt>
    <dgm:pt modelId="{FF2F4AF9-3FD1-4EF9-AA81-CE58C4BE9B79}" type="parTrans" cxnId="{B20E45AB-353E-477A-AC6B-7AFBAA817914}">
      <dgm:prSet/>
      <dgm:spPr/>
      <dgm:t>
        <a:bodyPr/>
        <a:lstStyle/>
        <a:p>
          <a:endParaRPr lang="en-US"/>
        </a:p>
      </dgm:t>
    </dgm:pt>
    <dgm:pt modelId="{ABD60CE5-E7D9-4B8D-A31A-A68DAAC52695}" type="sibTrans" cxnId="{B20E45AB-353E-477A-AC6B-7AFBAA817914}">
      <dgm:prSet/>
      <dgm:spPr/>
      <dgm:t>
        <a:bodyPr/>
        <a:lstStyle/>
        <a:p>
          <a:endParaRPr lang="en-US"/>
        </a:p>
      </dgm:t>
    </dgm:pt>
    <dgm:pt modelId="{FD0748BF-7834-44E4-81BB-88E35C51DFAD}">
      <dgm:prSet phldrT="[Text]" custT="1"/>
      <dgm:spPr/>
      <dgm:t>
        <a:bodyPr/>
        <a:lstStyle/>
        <a:p>
          <a:r>
            <a:rPr lang="en-US" sz="2000" dirty="0"/>
            <a:t>Check all pre-existing text</a:t>
          </a:r>
        </a:p>
      </dgm:t>
    </dgm:pt>
    <dgm:pt modelId="{0CF6F47E-AC36-4533-BF54-C6CD505595E6}" type="parTrans" cxnId="{1B036C66-9B97-4732-9A7F-7DCB3C069849}">
      <dgm:prSet/>
      <dgm:spPr/>
      <dgm:t>
        <a:bodyPr/>
        <a:lstStyle/>
        <a:p>
          <a:endParaRPr lang="en-US"/>
        </a:p>
      </dgm:t>
    </dgm:pt>
    <dgm:pt modelId="{AEFFB118-BC99-4F9D-B3ED-03DEE6C8EE18}" type="sibTrans" cxnId="{1B036C66-9B97-4732-9A7F-7DCB3C069849}">
      <dgm:prSet/>
      <dgm:spPr/>
      <dgm:t>
        <a:bodyPr/>
        <a:lstStyle/>
        <a:p>
          <a:endParaRPr lang="en-US"/>
        </a:p>
      </dgm:t>
    </dgm:pt>
    <dgm:pt modelId="{3174EE85-435D-47C6-B9F0-ECD7EFDFEDD4}">
      <dgm:prSet phldrT="[Text]" custT="1"/>
      <dgm:spPr/>
      <dgm:t>
        <a:bodyPr/>
        <a:lstStyle/>
        <a:p>
          <a:r>
            <a:rPr lang="en-US" sz="2000" dirty="0"/>
            <a:t>Create any forms you will use</a:t>
          </a:r>
        </a:p>
      </dgm:t>
    </dgm:pt>
    <dgm:pt modelId="{DEE664EA-FD7D-4F4D-AB5B-46AF8C07C7BA}" type="parTrans" cxnId="{9D4892B1-D7C7-4F24-809A-84F803C9769D}">
      <dgm:prSet/>
      <dgm:spPr/>
      <dgm:t>
        <a:bodyPr/>
        <a:lstStyle/>
        <a:p>
          <a:endParaRPr lang="en-US"/>
        </a:p>
      </dgm:t>
    </dgm:pt>
    <dgm:pt modelId="{5CF4E339-B5A4-4BB7-B5DA-954FEE86367C}" type="sibTrans" cxnId="{9D4892B1-D7C7-4F24-809A-84F803C9769D}">
      <dgm:prSet/>
      <dgm:spPr/>
      <dgm:t>
        <a:bodyPr/>
        <a:lstStyle/>
        <a:p>
          <a:endParaRPr lang="en-US"/>
        </a:p>
      </dgm:t>
    </dgm:pt>
    <dgm:pt modelId="{04F35703-31E9-4666-93AE-C1006B78629A}">
      <dgm:prSet phldrT="[Text]" custT="1"/>
      <dgm:spPr/>
      <dgm:t>
        <a:bodyPr/>
        <a:lstStyle/>
        <a:p>
          <a:r>
            <a:rPr lang="en-US" sz="2000" dirty="0"/>
            <a:t>Editors?</a:t>
          </a:r>
        </a:p>
      </dgm:t>
    </dgm:pt>
    <dgm:pt modelId="{65ED3CC6-5B4D-41A6-B408-40B83BE35FF4}" type="parTrans" cxnId="{D5A4C270-519E-48BB-B7CE-639D489D7A12}">
      <dgm:prSet/>
      <dgm:spPr/>
      <dgm:t>
        <a:bodyPr/>
        <a:lstStyle/>
        <a:p>
          <a:endParaRPr lang="en-US"/>
        </a:p>
      </dgm:t>
    </dgm:pt>
    <dgm:pt modelId="{34BEF570-03C3-4506-9645-3F4314815673}" type="sibTrans" cxnId="{D5A4C270-519E-48BB-B7CE-639D489D7A12}">
      <dgm:prSet/>
      <dgm:spPr/>
      <dgm:t>
        <a:bodyPr/>
        <a:lstStyle/>
        <a:p>
          <a:endParaRPr lang="en-US"/>
        </a:p>
      </dgm:t>
    </dgm:pt>
    <dgm:pt modelId="{D2D7BD88-0798-423B-ADD9-2FE380EBC040}" type="pres">
      <dgm:prSet presAssocID="{FE0EF7E7-82C2-4DF1-873B-A133577ACE78}" presName="Name0" presStyleCnt="0">
        <dgm:presLayoutVars>
          <dgm:dir/>
          <dgm:animLvl val="lvl"/>
          <dgm:resizeHandles val="exact"/>
        </dgm:presLayoutVars>
      </dgm:prSet>
      <dgm:spPr/>
    </dgm:pt>
    <dgm:pt modelId="{C039FA79-9FFC-4ECB-9CE2-5DE64CAA0E62}" type="pres">
      <dgm:prSet presAssocID="{FE0EF7E7-82C2-4DF1-873B-A133577ACE78}" presName="tSp" presStyleCnt="0"/>
      <dgm:spPr/>
    </dgm:pt>
    <dgm:pt modelId="{9615DC56-1F58-494D-9301-466B073701BD}" type="pres">
      <dgm:prSet presAssocID="{FE0EF7E7-82C2-4DF1-873B-A133577ACE78}" presName="bSp" presStyleCnt="0"/>
      <dgm:spPr/>
    </dgm:pt>
    <dgm:pt modelId="{0E23EBEA-8216-4932-80EF-624D7BBF6076}" type="pres">
      <dgm:prSet presAssocID="{FE0EF7E7-82C2-4DF1-873B-A133577ACE78}" presName="process" presStyleCnt="0"/>
      <dgm:spPr/>
    </dgm:pt>
    <dgm:pt modelId="{EFEDB248-0FBD-45CD-BB4C-45F093E746E4}" type="pres">
      <dgm:prSet presAssocID="{D563D802-53F2-40B5-858E-118CE655648F}" presName="composite1" presStyleCnt="0"/>
      <dgm:spPr/>
    </dgm:pt>
    <dgm:pt modelId="{69FDDA8D-7BF8-41F7-9743-48B51D7CEB43}" type="pres">
      <dgm:prSet presAssocID="{D563D802-53F2-40B5-858E-118CE655648F}" presName="dummyNode1" presStyleLbl="node1" presStyleIdx="0" presStyleCnt="3"/>
      <dgm:spPr/>
    </dgm:pt>
    <dgm:pt modelId="{2641B660-1849-40F7-9F62-8AD73185BA12}" type="pres">
      <dgm:prSet presAssocID="{D563D802-53F2-40B5-858E-118CE655648F}" presName="childNode1" presStyleLbl="bgAcc1" presStyleIdx="0" presStyleCnt="3" custScaleX="102875">
        <dgm:presLayoutVars>
          <dgm:bulletEnabled val="1"/>
        </dgm:presLayoutVars>
      </dgm:prSet>
      <dgm:spPr/>
    </dgm:pt>
    <dgm:pt modelId="{D976CD7B-73A0-4348-9E61-0ED4F4F9F7DB}" type="pres">
      <dgm:prSet presAssocID="{D563D802-53F2-40B5-858E-118CE655648F}" presName="childNode1tx" presStyleLbl="bgAcc1" presStyleIdx="0" presStyleCnt="3">
        <dgm:presLayoutVars>
          <dgm:bulletEnabled val="1"/>
        </dgm:presLayoutVars>
      </dgm:prSet>
      <dgm:spPr/>
    </dgm:pt>
    <dgm:pt modelId="{CD6BBA20-8839-4919-87B1-7DC05BBD30BD}" type="pres">
      <dgm:prSet presAssocID="{D563D802-53F2-40B5-858E-118CE655648F}" presName="parentNode1" presStyleLbl="node1" presStyleIdx="0" presStyleCnt="3" custLinFactNeighborX="-2794" custLinFactNeighborY="13398">
        <dgm:presLayoutVars>
          <dgm:chMax val="1"/>
          <dgm:bulletEnabled val="1"/>
        </dgm:presLayoutVars>
      </dgm:prSet>
      <dgm:spPr/>
    </dgm:pt>
    <dgm:pt modelId="{7E92C585-A5D1-4C3D-B3C9-DD2540069F81}" type="pres">
      <dgm:prSet presAssocID="{D563D802-53F2-40B5-858E-118CE655648F}" presName="connSite1" presStyleCnt="0"/>
      <dgm:spPr/>
    </dgm:pt>
    <dgm:pt modelId="{1E7714E5-8DCA-465B-B768-2211E479299A}" type="pres">
      <dgm:prSet presAssocID="{5FB0FFE9-DE83-4BAE-A06D-775AB42C790D}" presName="Name9" presStyleLbl="sibTrans2D1" presStyleIdx="0" presStyleCnt="2" custLinFactNeighborX="-268" custLinFactNeighborY="-1754"/>
      <dgm:spPr/>
    </dgm:pt>
    <dgm:pt modelId="{1EAD6CA2-3BE4-42EC-9FEA-48A7257F0D04}" type="pres">
      <dgm:prSet presAssocID="{EA6B2681-644A-4269-A16C-7F17D70709CB}" presName="composite2" presStyleCnt="0"/>
      <dgm:spPr/>
    </dgm:pt>
    <dgm:pt modelId="{283E6C3B-D438-4AA5-AF38-9027C52D442E}" type="pres">
      <dgm:prSet presAssocID="{EA6B2681-644A-4269-A16C-7F17D70709CB}" presName="dummyNode2" presStyleLbl="node1" presStyleIdx="0" presStyleCnt="3"/>
      <dgm:spPr/>
    </dgm:pt>
    <dgm:pt modelId="{AA2A63EF-9B2E-4A96-9739-DEEB2512C4C9}" type="pres">
      <dgm:prSet presAssocID="{EA6B2681-644A-4269-A16C-7F17D70709CB}" presName="childNode2" presStyleLbl="bgAcc1" presStyleIdx="1" presStyleCnt="3">
        <dgm:presLayoutVars>
          <dgm:bulletEnabled val="1"/>
        </dgm:presLayoutVars>
      </dgm:prSet>
      <dgm:spPr/>
    </dgm:pt>
    <dgm:pt modelId="{5049DF03-EAF9-4DFA-9CD9-1147CEB33F9A}" type="pres">
      <dgm:prSet presAssocID="{EA6B2681-644A-4269-A16C-7F17D70709CB}" presName="childNode2tx" presStyleLbl="bgAcc1" presStyleIdx="1" presStyleCnt="3">
        <dgm:presLayoutVars>
          <dgm:bulletEnabled val="1"/>
        </dgm:presLayoutVars>
      </dgm:prSet>
      <dgm:spPr/>
    </dgm:pt>
    <dgm:pt modelId="{7D474847-91E9-4686-97FA-55752C90DF85}" type="pres">
      <dgm:prSet presAssocID="{EA6B2681-644A-4269-A16C-7F17D70709CB}" presName="parentNode2" presStyleLbl="node1" presStyleIdx="1" presStyleCnt="3">
        <dgm:presLayoutVars>
          <dgm:chMax val="0"/>
          <dgm:bulletEnabled val="1"/>
        </dgm:presLayoutVars>
      </dgm:prSet>
      <dgm:spPr/>
    </dgm:pt>
    <dgm:pt modelId="{B8ECEA5D-43FF-46F1-A0C1-557B635A792C}" type="pres">
      <dgm:prSet presAssocID="{EA6B2681-644A-4269-A16C-7F17D70709CB}" presName="connSite2" presStyleCnt="0"/>
      <dgm:spPr/>
    </dgm:pt>
    <dgm:pt modelId="{55842C73-C9FB-4093-8492-A1A28CBD9C8C}" type="pres">
      <dgm:prSet presAssocID="{39A040CC-7593-4343-8956-D86777CE22A3}" presName="Name18" presStyleLbl="sibTrans2D1" presStyleIdx="1" presStyleCnt="2"/>
      <dgm:spPr/>
    </dgm:pt>
    <dgm:pt modelId="{B6E5D354-2417-4B73-A9B4-E5C8B0B4A679}" type="pres">
      <dgm:prSet presAssocID="{C2DBE46A-26EE-4CBE-BC9E-F6CE2DA191DB}" presName="composite1" presStyleCnt="0"/>
      <dgm:spPr/>
    </dgm:pt>
    <dgm:pt modelId="{DEA21D2F-3635-4A14-AE5A-97BD5E495DBF}" type="pres">
      <dgm:prSet presAssocID="{C2DBE46A-26EE-4CBE-BC9E-F6CE2DA191DB}" presName="dummyNode1" presStyleLbl="node1" presStyleIdx="1" presStyleCnt="3"/>
      <dgm:spPr/>
    </dgm:pt>
    <dgm:pt modelId="{D1AAAB9F-1524-46A4-B605-4548C80A44AD}" type="pres">
      <dgm:prSet presAssocID="{C2DBE46A-26EE-4CBE-BC9E-F6CE2DA191DB}" presName="childNode1" presStyleLbl="bgAcc1" presStyleIdx="2" presStyleCnt="3" custScaleX="120861" custScaleY="124788">
        <dgm:presLayoutVars>
          <dgm:bulletEnabled val="1"/>
        </dgm:presLayoutVars>
      </dgm:prSet>
      <dgm:spPr/>
    </dgm:pt>
    <dgm:pt modelId="{26E0784B-8E76-46F7-804A-499EDEA7A4FD}" type="pres">
      <dgm:prSet presAssocID="{C2DBE46A-26EE-4CBE-BC9E-F6CE2DA191DB}" presName="childNode1tx" presStyleLbl="bgAcc1" presStyleIdx="2" presStyleCnt="3">
        <dgm:presLayoutVars>
          <dgm:bulletEnabled val="1"/>
        </dgm:presLayoutVars>
      </dgm:prSet>
      <dgm:spPr/>
    </dgm:pt>
    <dgm:pt modelId="{D9C586D2-BB4E-4641-AD1F-98767134F455}" type="pres">
      <dgm:prSet presAssocID="{C2DBE46A-26EE-4CBE-BC9E-F6CE2DA191DB}" presName="parentNode1" presStyleLbl="node1" presStyleIdx="2" presStyleCnt="3" custLinFactNeighborX="-585" custLinFactNeighborY="29477">
        <dgm:presLayoutVars>
          <dgm:chMax val="1"/>
          <dgm:bulletEnabled val="1"/>
        </dgm:presLayoutVars>
      </dgm:prSet>
      <dgm:spPr/>
    </dgm:pt>
    <dgm:pt modelId="{CB768975-06A1-4F53-966F-5987EFBED731}" type="pres">
      <dgm:prSet presAssocID="{C2DBE46A-26EE-4CBE-BC9E-F6CE2DA191DB}" presName="connSite1" presStyleCnt="0"/>
      <dgm:spPr/>
    </dgm:pt>
  </dgm:ptLst>
  <dgm:cxnLst>
    <dgm:cxn modelId="{2773B504-F623-46D1-A7F3-A490CF2D4E5B}" type="presOf" srcId="{04F35703-31E9-4666-93AE-C1006B78629A}" destId="{D976CD7B-73A0-4348-9E61-0ED4F4F9F7DB}" srcOrd="1" destOrd="4" presId="urn:microsoft.com/office/officeart/2005/8/layout/hProcess4"/>
    <dgm:cxn modelId="{4780F106-A41B-44C2-9B43-988ADEEC87A6}" type="presOf" srcId="{EA6B2681-644A-4269-A16C-7F17D70709CB}" destId="{7D474847-91E9-4686-97FA-55752C90DF85}" srcOrd="0" destOrd="0" presId="urn:microsoft.com/office/officeart/2005/8/layout/hProcess4"/>
    <dgm:cxn modelId="{77DD8D09-7350-47B6-8D68-746AB3A7576D}" srcId="{D563D802-53F2-40B5-858E-118CE655648F}" destId="{229ACC38-9E32-4BDB-A249-9A250C47DC5D}" srcOrd="1" destOrd="0" parTransId="{B71C4DF1-5350-431B-9DF7-3ABD77214093}" sibTransId="{A78414CF-0FF7-4C21-A0AA-D2D74DDEF798}"/>
    <dgm:cxn modelId="{66DCE20C-0CB8-40B8-9DA0-0B5B195B2F89}" type="presOf" srcId="{2FC09C33-0D13-47E2-A596-53684D3A77C3}" destId="{D976CD7B-73A0-4348-9E61-0ED4F4F9F7DB}" srcOrd="1" destOrd="3" presId="urn:microsoft.com/office/officeart/2005/8/layout/hProcess4"/>
    <dgm:cxn modelId="{0366AF11-EDBA-46C1-9D7B-117320D27BEC}" type="presOf" srcId="{291C1951-758C-45A5-BECB-A9FFCBB623EF}" destId="{D976CD7B-73A0-4348-9E61-0ED4F4F9F7DB}" srcOrd="1" destOrd="2" presId="urn:microsoft.com/office/officeart/2005/8/layout/hProcess4"/>
    <dgm:cxn modelId="{10415215-70AA-4D59-A619-194771110FDB}" type="presOf" srcId="{3174EE85-435D-47C6-B9F0-ECD7EFDFEDD4}" destId="{D1AAAB9F-1524-46A4-B605-4548C80A44AD}" srcOrd="0" destOrd="3" presId="urn:microsoft.com/office/officeart/2005/8/layout/hProcess4"/>
    <dgm:cxn modelId="{DAFA101E-66A1-4268-AD61-B07291ECA896}" type="presOf" srcId="{39A040CC-7593-4343-8956-D86777CE22A3}" destId="{55842C73-C9FB-4093-8492-A1A28CBD9C8C}" srcOrd="0" destOrd="0" presId="urn:microsoft.com/office/officeart/2005/8/layout/hProcess4"/>
    <dgm:cxn modelId="{D5D48E1E-67C1-4FCE-A311-5DD61EEAEB3D}" type="presOf" srcId="{D9A10E5B-EB8F-401A-B616-EDE9E25F497C}" destId="{D1AAAB9F-1524-46A4-B605-4548C80A44AD}" srcOrd="0" destOrd="4" presId="urn:microsoft.com/office/officeart/2005/8/layout/hProcess4"/>
    <dgm:cxn modelId="{9DCB3820-A145-4A7A-8D1C-50018406F5E7}" srcId="{C2DBE46A-26EE-4CBE-BC9E-F6CE2DA191DB}" destId="{B154ABF9-ACA1-43D4-91AA-1181B50692AA}" srcOrd="1" destOrd="0" parTransId="{36359026-1630-47C2-914D-C85E0EC183AE}" sibTransId="{5057C7D0-CACA-4FA3-BFAB-97D3704059FB}"/>
    <dgm:cxn modelId="{0DD18327-0E18-4B92-BCBE-894E8DE80818}" srcId="{D563D802-53F2-40B5-858E-118CE655648F}" destId="{2FC09C33-0D13-47E2-A596-53684D3A77C3}" srcOrd="3" destOrd="0" parTransId="{DAB178A9-258A-4E43-B394-052CB05FEEA4}" sibTransId="{DB1833AC-D764-46FB-82DF-CCF5C964E147}"/>
    <dgm:cxn modelId="{79EBB028-808C-4CBF-A6A0-3912C1357717}" srcId="{C2DBE46A-26EE-4CBE-BC9E-F6CE2DA191DB}" destId="{151BCB95-A27C-4DDA-B5A7-19F4B0F2775D}" srcOrd="0" destOrd="0" parTransId="{96485D9B-769D-4739-BFD0-6A892F239745}" sibTransId="{22CB3A0B-C700-497F-9A0A-05DC3A430658}"/>
    <dgm:cxn modelId="{DB0D033B-9AA0-4E30-804C-1E492362DF5B}" type="presOf" srcId="{330B31AB-7B8E-4176-A514-9E9AD0BF5FEE}" destId="{AA2A63EF-9B2E-4A96-9739-DEEB2512C4C9}" srcOrd="0" destOrd="0" presId="urn:microsoft.com/office/officeart/2005/8/layout/hProcess4"/>
    <dgm:cxn modelId="{5A15D03D-46ED-4696-91EC-6E24A8E64172}" type="presOf" srcId="{FE0EF7E7-82C2-4DF1-873B-A133577ACE78}" destId="{D2D7BD88-0798-423B-ADD9-2FE380EBC040}" srcOrd="0" destOrd="0" presId="urn:microsoft.com/office/officeart/2005/8/layout/hProcess4"/>
    <dgm:cxn modelId="{D4C4DA44-3AD9-49F7-B05F-E76E58ADA03F}" type="presOf" srcId="{C2DBE46A-26EE-4CBE-BC9E-F6CE2DA191DB}" destId="{D9C586D2-BB4E-4641-AD1F-98767134F455}" srcOrd="0" destOrd="0" presId="urn:microsoft.com/office/officeart/2005/8/layout/hProcess4"/>
    <dgm:cxn modelId="{9E8DF844-E6C8-4454-95E4-E90D0E4B3886}" type="presOf" srcId="{2FC09C33-0D13-47E2-A596-53684D3A77C3}" destId="{2641B660-1849-40F7-9F62-8AD73185BA12}" srcOrd="0" destOrd="3" presId="urn:microsoft.com/office/officeart/2005/8/layout/hProcess4"/>
    <dgm:cxn modelId="{E56A1748-2302-4168-9FB8-3B5DC4576EB7}" type="presOf" srcId="{B154ABF9-ACA1-43D4-91AA-1181B50692AA}" destId="{26E0784B-8E76-46F7-804A-499EDEA7A4FD}" srcOrd="1" destOrd="1" presId="urn:microsoft.com/office/officeart/2005/8/layout/hProcess4"/>
    <dgm:cxn modelId="{2C4C6648-CB08-4517-BB1F-08CCB5C4FA1D}" type="presOf" srcId="{FD0748BF-7834-44E4-81BB-88E35C51DFAD}" destId="{D1AAAB9F-1524-46A4-B605-4548C80A44AD}" srcOrd="0" destOrd="5" presId="urn:microsoft.com/office/officeart/2005/8/layout/hProcess4"/>
    <dgm:cxn modelId="{C3A9264C-C4F4-4985-AAE5-DEC767BFA291}" type="presOf" srcId="{C13DAA23-3131-4EDF-A7AB-DA3441F2039A}" destId="{D1AAAB9F-1524-46A4-B605-4548C80A44AD}" srcOrd="0" destOrd="6" presId="urn:microsoft.com/office/officeart/2005/8/layout/hProcess4"/>
    <dgm:cxn modelId="{85B94654-AD90-4D3B-A2E9-6796D6CAA322}" type="presOf" srcId="{D1468513-CFE7-403F-B8A3-C5E07466215D}" destId="{AA2A63EF-9B2E-4A96-9739-DEEB2512C4C9}" srcOrd="0" destOrd="1" presId="urn:microsoft.com/office/officeart/2005/8/layout/hProcess4"/>
    <dgm:cxn modelId="{6C01FC57-8B78-448E-8601-B0445EC96882}" type="presOf" srcId="{4601B64C-3452-4DBC-BC0B-F4A05CAF490F}" destId="{26E0784B-8E76-46F7-804A-499EDEA7A4FD}" srcOrd="1" destOrd="2" presId="urn:microsoft.com/office/officeart/2005/8/layout/hProcess4"/>
    <dgm:cxn modelId="{1B036C66-9B97-4732-9A7F-7DCB3C069849}" srcId="{C2DBE46A-26EE-4CBE-BC9E-F6CE2DA191DB}" destId="{FD0748BF-7834-44E4-81BB-88E35C51DFAD}" srcOrd="5" destOrd="0" parTransId="{0CF6F47E-AC36-4533-BF54-C6CD505595E6}" sibTransId="{AEFFB118-BC99-4F9D-B3ED-03DEE6C8EE18}"/>
    <dgm:cxn modelId="{D5A4C270-519E-48BB-B7CE-639D489D7A12}" srcId="{D563D802-53F2-40B5-858E-118CE655648F}" destId="{04F35703-31E9-4666-93AE-C1006B78629A}" srcOrd="4" destOrd="0" parTransId="{65ED3CC6-5B4D-41A6-B408-40B83BE35FF4}" sibTransId="{34BEF570-03C3-4506-9645-3F4314815673}"/>
    <dgm:cxn modelId="{D1EA6071-4BD2-469D-9CAD-FBAD43C2F943}" type="presOf" srcId="{4601B64C-3452-4DBC-BC0B-F4A05CAF490F}" destId="{D1AAAB9F-1524-46A4-B605-4548C80A44AD}" srcOrd="0" destOrd="2" presId="urn:microsoft.com/office/officeart/2005/8/layout/hProcess4"/>
    <dgm:cxn modelId="{71E2B174-1EEF-4D3A-9CE8-23015F665019}" type="presOf" srcId="{D1468513-CFE7-403F-B8A3-C5E07466215D}" destId="{5049DF03-EAF9-4DFA-9CD9-1147CEB33F9A}" srcOrd="1" destOrd="1" presId="urn:microsoft.com/office/officeart/2005/8/layout/hProcess4"/>
    <dgm:cxn modelId="{03746178-07B6-40AD-8C1F-9FF21D72FC6C}" type="presOf" srcId="{5FB0FFE9-DE83-4BAE-A06D-775AB42C790D}" destId="{1E7714E5-8DCA-465B-B768-2211E479299A}" srcOrd="0" destOrd="0" presId="urn:microsoft.com/office/officeart/2005/8/layout/hProcess4"/>
    <dgm:cxn modelId="{106AFA78-7859-4C34-AE73-1CDF575D8C93}" type="presOf" srcId="{9180E664-6CC0-48A4-9ADE-28C30C9EA995}" destId="{2641B660-1849-40F7-9F62-8AD73185BA12}" srcOrd="0" destOrd="0" presId="urn:microsoft.com/office/officeart/2005/8/layout/hProcess4"/>
    <dgm:cxn modelId="{D4D4A179-78AE-4715-A958-2DE92FB5C9A3}" srcId="{FE0EF7E7-82C2-4DF1-873B-A133577ACE78}" destId="{EA6B2681-644A-4269-A16C-7F17D70709CB}" srcOrd="1" destOrd="0" parTransId="{516B5426-A475-4092-AB12-BF09B2512399}" sibTransId="{39A040CC-7593-4343-8956-D86777CE22A3}"/>
    <dgm:cxn modelId="{173EAA80-C5FB-4EE5-9638-C47625B3FC4B}" srcId="{C2DBE46A-26EE-4CBE-BC9E-F6CE2DA191DB}" destId="{4601B64C-3452-4DBC-BC0B-F4A05CAF490F}" srcOrd="2" destOrd="0" parTransId="{21CDC716-2FB8-47D0-B6B7-F2A352BD78F1}" sibTransId="{ED8B75D4-91A3-45A3-A116-A6732E55EB7C}"/>
    <dgm:cxn modelId="{595D9D81-FD26-421B-9BFD-65EA34F5C78A}" type="presOf" srcId="{291C1951-758C-45A5-BECB-A9FFCBB623EF}" destId="{2641B660-1849-40F7-9F62-8AD73185BA12}" srcOrd="0" destOrd="2" presId="urn:microsoft.com/office/officeart/2005/8/layout/hProcess4"/>
    <dgm:cxn modelId="{91EE068A-2158-4DDD-A44D-FF88A7545ECE}" srcId="{EA6B2681-644A-4269-A16C-7F17D70709CB}" destId="{AB946A73-23AF-41AB-A7F5-049203DC65D0}" srcOrd="2" destOrd="0" parTransId="{5505EB94-6A91-428F-BA2D-06F32EFF2079}" sibTransId="{878705CA-4AD0-4410-A725-B35569885976}"/>
    <dgm:cxn modelId="{748F108F-4F72-4A10-8DE6-1E46265B475E}" type="presOf" srcId="{AB946A73-23AF-41AB-A7F5-049203DC65D0}" destId="{AA2A63EF-9B2E-4A96-9739-DEEB2512C4C9}" srcOrd="0" destOrd="2" presId="urn:microsoft.com/office/officeart/2005/8/layout/hProcess4"/>
    <dgm:cxn modelId="{6487D691-A40D-40E6-B4AC-2AD00B41E687}" type="presOf" srcId="{D9A10E5B-EB8F-401A-B616-EDE9E25F497C}" destId="{26E0784B-8E76-46F7-804A-499EDEA7A4FD}" srcOrd="1" destOrd="4" presId="urn:microsoft.com/office/officeart/2005/8/layout/hProcess4"/>
    <dgm:cxn modelId="{6247B197-2DDC-4725-AAAC-725735431E5D}" type="presOf" srcId="{229ACC38-9E32-4BDB-A249-9A250C47DC5D}" destId="{2641B660-1849-40F7-9F62-8AD73185BA12}" srcOrd="0" destOrd="1" presId="urn:microsoft.com/office/officeart/2005/8/layout/hProcess4"/>
    <dgm:cxn modelId="{FAED4A9D-7135-47BB-A590-263B952B28CD}" type="presOf" srcId="{B154ABF9-ACA1-43D4-91AA-1181B50692AA}" destId="{D1AAAB9F-1524-46A4-B605-4548C80A44AD}" srcOrd="0" destOrd="1" presId="urn:microsoft.com/office/officeart/2005/8/layout/hProcess4"/>
    <dgm:cxn modelId="{6EC957A1-A1DE-4273-B2FF-503FBCEC535F}" type="presOf" srcId="{C13DAA23-3131-4EDF-A7AB-DA3441F2039A}" destId="{26E0784B-8E76-46F7-804A-499EDEA7A4FD}" srcOrd="1" destOrd="6" presId="urn:microsoft.com/office/officeart/2005/8/layout/hProcess4"/>
    <dgm:cxn modelId="{C48968A8-4BC7-47B5-9D42-CBA3457B0F2B}" srcId="{FE0EF7E7-82C2-4DF1-873B-A133577ACE78}" destId="{C2DBE46A-26EE-4CBE-BC9E-F6CE2DA191DB}" srcOrd="2" destOrd="0" parTransId="{5804AD8A-3713-43FE-857C-67535CC9F1F8}" sibTransId="{ECD47D53-A9E5-46B3-88A3-568D679871E5}"/>
    <dgm:cxn modelId="{B20E45AB-353E-477A-AC6B-7AFBAA817914}" srcId="{C2DBE46A-26EE-4CBE-BC9E-F6CE2DA191DB}" destId="{D9A10E5B-EB8F-401A-B616-EDE9E25F497C}" srcOrd="4" destOrd="0" parTransId="{FF2F4AF9-3FD1-4EF9-AA81-CE58C4BE9B79}" sibTransId="{ABD60CE5-E7D9-4B8D-A31A-A68DAAC52695}"/>
    <dgm:cxn modelId="{3A8430B1-5E3F-4FA3-BFBD-C5C2AC8CFE35}" srcId="{D563D802-53F2-40B5-858E-118CE655648F}" destId="{9180E664-6CC0-48A4-9ADE-28C30C9EA995}" srcOrd="0" destOrd="0" parTransId="{F01C7FC9-B847-4023-BA76-527140EB865A}" sibTransId="{FA280673-358C-41CF-84FC-47F1F09FC73D}"/>
    <dgm:cxn modelId="{9D4892B1-D7C7-4F24-809A-84F803C9769D}" srcId="{C2DBE46A-26EE-4CBE-BC9E-F6CE2DA191DB}" destId="{3174EE85-435D-47C6-B9F0-ECD7EFDFEDD4}" srcOrd="3" destOrd="0" parTransId="{DEE664EA-FD7D-4F4D-AB5B-46AF8C07C7BA}" sibTransId="{5CF4E339-B5A4-4BB7-B5DA-954FEE86367C}"/>
    <dgm:cxn modelId="{36F47FB4-EBC6-4D15-868E-98E6378C00DC}" type="presOf" srcId="{330B31AB-7B8E-4176-A514-9E9AD0BF5FEE}" destId="{5049DF03-EAF9-4DFA-9CD9-1147CEB33F9A}" srcOrd="1" destOrd="0" presId="urn:microsoft.com/office/officeart/2005/8/layout/hProcess4"/>
    <dgm:cxn modelId="{2C5E82BD-C0BE-41A2-A954-9F68FCE6F451}" type="presOf" srcId="{9180E664-6CC0-48A4-9ADE-28C30C9EA995}" destId="{D976CD7B-73A0-4348-9E61-0ED4F4F9F7DB}" srcOrd="1" destOrd="0" presId="urn:microsoft.com/office/officeart/2005/8/layout/hProcess4"/>
    <dgm:cxn modelId="{DFBD8BC4-5427-4CDD-9FF6-ABBBB75CD2F8}" type="presOf" srcId="{FD0748BF-7834-44E4-81BB-88E35C51DFAD}" destId="{26E0784B-8E76-46F7-804A-499EDEA7A4FD}" srcOrd="1" destOrd="5" presId="urn:microsoft.com/office/officeart/2005/8/layout/hProcess4"/>
    <dgm:cxn modelId="{D51C9DC4-A287-42B4-9275-9C6B3E99FBD8}" type="presOf" srcId="{3174EE85-435D-47C6-B9F0-ECD7EFDFEDD4}" destId="{26E0784B-8E76-46F7-804A-499EDEA7A4FD}" srcOrd="1" destOrd="3" presId="urn:microsoft.com/office/officeart/2005/8/layout/hProcess4"/>
    <dgm:cxn modelId="{AEC5EBC6-6213-4BD5-B136-E6C85A1D0AA4}" type="presOf" srcId="{229ACC38-9E32-4BDB-A249-9A250C47DC5D}" destId="{D976CD7B-73A0-4348-9E61-0ED4F4F9F7DB}" srcOrd="1" destOrd="1" presId="urn:microsoft.com/office/officeart/2005/8/layout/hProcess4"/>
    <dgm:cxn modelId="{7ADD97C9-FA0D-49FC-80A6-65F756672080}" type="presOf" srcId="{AB946A73-23AF-41AB-A7F5-049203DC65D0}" destId="{5049DF03-EAF9-4DFA-9CD9-1147CEB33F9A}" srcOrd="1" destOrd="2" presId="urn:microsoft.com/office/officeart/2005/8/layout/hProcess4"/>
    <dgm:cxn modelId="{8544B1DC-7758-4A8B-9778-FEA3C6E600DB}" srcId="{EA6B2681-644A-4269-A16C-7F17D70709CB}" destId="{D1468513-CFE7-403F-B8A3-C5E07466215D}" srcOrd="1" destOrd="0" parTransId="{AE1DBCE4-DF82-4730-AC2C-22105E9065C8}" sibTransId="{808B81CB-AC08-4829-9E39-3804CC5CFCF5}"/>
    <dgm:cxn modelId="{A4836FDE-6A38-486D-A691-21BFAD7454FF}" type="presOf" srcId="{04F35703-31E9-4666-93AE-C1006B78629A}" destId="{2641B660-1849-40F7-9F62-8AD73185BA12}" srcOrd="0" destOrd="4" presId="urn:microsoft.com/office/officeart/2005/8/layout/hProcess4"/>
    <dgm:cxn modelId="{F8FBA9DF-4264-4D51-A4C9-694E03D0F11C}" type="presOf" srcId="{D563D802-53F2-40B5-858E-118CE655648F}" destId="{CD6BBA20-8839-4919-87B1-7DC05BBD30BD}" srcOrd="0" destOrd="0" presId="urn:microsoft.com/office/officeart/2005/8/layout/hProcess4"/>
    <dgm:cxn modelId="{4C8CC4DF-3E9B-4AC6-8AE3-6FF3AFA37CC2}" srcId="{EA6B2681-644A-4269-A16C-7F17D70709CB}" destId="{330B31AB-7B8E-4176-A514-9E9AD0BF5FEE}" srcOrd="0" destOrd="0" parTransId="{C95A524B-F1D0-4D51-A10C-2F9F2C82F4F6}" sibTransId="{2C73157D-F9CB-4ACE-8776-F2B558085297}"/>
    <dgm:cxn modelId="{02E560E2-C7A2-4B61-86E3-5C72AE6BF561}" srcId="{D563D802-53F2-40B5-858E-118CE655648F}" destId="{291C1951-758C-45A5-BECB-A9FFCBB623EF}" srcOrd="2" destOrd="0" parTransId="{CE54424E-407A-4D77-8F2C-E2A57D2563F5}" sibTransId="{F414716D-6457-4984-9385-02C0A68E7BED}"/>
    <dgm:cxn modelId="{88060BE8-932A-41C7-A017-2D5B3E7C84EF}" type="presOf" srcId="{151BCB95-A27C-4DDA-B5A7-19F4B0F2775D}" destId="{26E0784B-8E76-46F7-804A-499EDEA7A4FD}" srcOrd="1" destOrd="0" presId="urn:microsoft.com/office/officeart/2005/8/layout/hProcess4"/>
    <dgm:cxn modelId="{D3B85EF8-83DB-4180-89CC-98448F27343C}" srcId="{C2DBE46A-26EE-4CBE-BC9E-F6CE2DA191DB}" destId="{C13DAA23-3131-4EDF-A7AB-DA3441F2039A}" srcOrd="6" destOrd="0" parTransId="{867EAFD7-0F8C-4B69-815E-73D74A195D32}" sibTransId="{58126D36-B6BC-4AFA-A94A-71B5F6130A79}"/>
    <dgm:cxn modelId="{D9EBBAFD-CFF7-4C82-8371-1A0F2D4ED32B}" srcId="{FE0EF7E7-82C2-4DF1-873B-A133577ACE78}" destId="{D563D802-53F2-40B5-858E-118CE655648F}" srcOrd="0" destOrd="0" parTransId="{75494600-8C4E-41DD-AF3F-ED6EA7C83878}" sibTransId="{5FB0FFE9-DE83-4BAE-A06D-775AB42C790D}"/>
    <dgm:cxn modelId="{FDD77DFE-A805-49D5-AF44-8CD4AC9420BD}" type="presOf" srcId="{151BCB95-A27C-4DDA-B5A7-19F4B0F2775D}" destId="{D1AAAB9F-1524-46A4-B605-4548C80A44AD}" srcOrd="0" destOrd="0" presId="urn:microsoft.com/office/officeart/2005/8/layout/hProcess4"/>
    <dgm:cxn modelId="{BBF4BD45-46E5-4E0D-A3D7-E4A3636BD9F8}" type="presParOf" srcId="{D2D7BD88-0798-423B-ADD9-2FE380EBC040}" destId="{C039FA79-9FFC-4ECB-9CE2-5DE64CAA0E62}" srcOrd="0" destOrd="0" presId="urn:microsoft.com/office/officeart/2005/8/layout/hProcess4"/>
    <dgm:cxn modelId="{B86BE346-7D76-4DE2-B4E9-7B3EDE22D172}" type="presParOf" srcId="{D2D7BD88-0798-423B-ADD9-2FE380EBC040}" destId="{9615DC56-1F58-494D-9301-466B073701BD}" srcOrd="1" destOrd="0" presId="urn:microsoft.com/office/officeart/2005/8/layout/hProcess4"/>
    <dgm:cxn modelId="{76ABCB91-CC7D-4FD3-884B-AFA0C3DF92FC}" type="presParOf" srcId="{D2D7BD88-0798-423B-ADD9-2FE380EBC040}" destId="{0E23EBEA-8216-4932-80EF-624D7BBF6076}" srcOrd="2" destOrd="0" presId="urn:microsoft.com/office/officeart/2005/8/layout/hProcess4"/>
    <dgm:cxn modelId="{C0CC78E7-7711-45FD-AA02-CAAD31A65482}" type="presParOf" srcId="{0E23EBEA-8216-4932-80EF-624D7BBF6076}" destId="{EFEDB248-0FBD-45CD-BB4C-45F093E746E4}" srcOrd="0" destOrd="0" presId="urn:microsoft.com/office/officeart/2005/8/layout/hProcess4"/>
    <dgm:cxn modelId="{3FD84A08-34A9-407C-96C3-E4C5DFF5DC39}" type="presParOf" srcId="{EFEDB248-0FBD-45CD-BB4C-45F093E746E4}" destId="{69FDDA8D-7BF8-41F7-9743-48B51D7CEB43}" srcOrd="0" destOrd="0" presId="urn:microsoft.com/office/officeart/2005/8/layout/hProcess4"/>
    <dgm:cxn modelId="{0A494922-BC79-4CED-A2F0-BD950462756A}" type="presParOf" srcId="{EFEDB248-0FBD-45CD-BB4C-45F093E746E4}" destId="{2641B660-1849-40F7-9F62-8AD73185BA12}" srcOrd="1" destOrd="0" presId="urn:microsoft.com/office/officeart/2005/8/layout/hProcess4"/>
    <dgm:cxn modelId="{A68F45DA-379C-448E-98EC-180B9CA85503}" type="presParOf" srcId="{EFEDB248-0FBD-45CD-BB4C-45F093E746E4}" destId="{D976CD7B-73A0-4348-9E61-0ED4F4F9F7DB}" srcOrd="2" destOrd="0" presId="urn:microsoft.com/office/officeart/2005/8/layout/hProcess4"/>
    <dgm:cxn modelId="{63C7ABBE-766C-4879-B8B8-B9AD575E95DA}" type="presParOf" srcId="{EFEDB248-0FBD-45CD-BB4C-45F093E746E4}" destId="{CD6BBA20-8839-4919-87B1-7DC05BBD30BD}" srcOrd="3" destOrd="0" presId="urn:microsoft.com/office/officeart/2005/8/layout/hProcess4"/>
    <dgm:cxn modelId="{AE5B463B-3BB6-4AC5-BC68-92B0DA5079EE}" type="presParOf" srcId="{EFEDB248-0FBD-45CD-BB4C-45F093E746E4}" destId="{7E92C585-A5D1-4C3D-B3C9-DD2540069F81}" srcOrd="4" destOrd="0" presId="urn:microsoft.com/office/officeart/2005/8/layout/hProcess4"/>
    <dgm:cxn modelId="{E71D90FB-9E48-40E0-AD25-230B89BA2814}" type="presParOf" srcId="{0E23EBEA-8216-4932-80EF-624D7BBF6076}" destId="{1E7714E5-8DCA-465B-B768-2211E479299A}" srcOrd="1" destOrd="0" presId="urn:microsoft.com/office/officeart/2005/8/layout/hProcess4"/>
    <dgm:cxn modelId="{51ABD315-AD72-4358-A588-1B12D544B9C3}" type="presParOf" srcId="{0E23EBEA-8216-4932-80EF-624D7BBF6076}" destId="{1EAD6CA2-3BE4-42EC-9FEA-48A7257F0D04}" srcOrd="2" destOrd="0" presId="urn:microsoft.com/office/officeart/2005/8/layout/hProcess4"/>
    <dgm:cxn modelId="{7DDE8627-8CA1-41D2-BB09-97932E4925C0}" type="presParOf" srcId="{1EAD6CA2-3BE4-42EC-9FEA-48A7257F0D04}" destId="{283E6C3B-D438-4AA5-AF38-9027C52D442E}" srcOrd="0" destOrd="0" presId="urn:microsoft.com/office/officeart/2005/8/layout/hProcess4"/>
    <dgm:cxn modelId="{CAFB03AE-41C7-4AF5-9D36-59B8BB3F2EC0}" type="presParOf" srcId="{1EAD6CA2-3BE4-42EC-9FEA-48A7257F0D04}" destId="{AA2A63EF-9B2E-4A96-9739-DEEB2512C4C9}" srcOrd="1" destOrd="0" presId="urn:microsoft.com/office/officeart/2005/8/layout/hProcess4"/>
    <dgm:cxn modelId="{DE150309-1950-4108-86EB-7776CF1AED98}" type="presParOf" srcId="{1EAD6CA2-3BE4-42EC-9FEA-48A7257F0D04}" destId="{5049DF03-EAF9-4DFA-9CD9-1147CEB33F9A}" srcOrd="2" destOrd="0" presId="urn:microsoft.com/office/officeart/2005/8/layout/hProcess4"/>
    <dgm:cxn modelId="{98B57591-FF7D-428F-BB99-69D23BFB0414}" type="presParOf" srcId="{1EAD6CA2-3BE4-42EC-9FEA-48A7257F0D04}" destId="{7D474847-91E9-4686-97FA-55752C90DF85}" srcOrd="3" destOrd="0" presId="urn:microsoft.com/office/officeart/2005/8/layout/hProcess4"/>
    <dgm:cxn modelId="{AB0D25F2-7B39-48BD-B823-D78113BF1ABE}" type="presParOf" srcId="{1EAD6CA2-3BE4-42EC-9FEA-48A7257F0D04}" destId="{B8ECEA5D-43FF-46F1-A0C1-557B635A792C}" srcOrd="4" destOrd="0" presId="urn:microsoft.com/office/officeart/2005/8/layout/hProcess4"/>
    <dgm:cxn modelId="{6B14511F-1DBC-48B2-AAC5-CE9B36A4F192}" type="presParOf" srcId="{0E23EBEA-8216-4932-80EF-624D7BBF6076}" destId="{55842C73-C9FB-4093-8492-A1A28CBD9C8C}" srcOrd="3" destOrd="0" presId="urn:microsoft.com/office/officeart/2005/8/layout/hProcess4"/>
    <dgm:cxn modelId="{5CE850EB-B187-4841-BF08-2E737B651245}" type="presParOf" srcId="{0E23EBEA-8216-4932-80EF-624D7BBF6076}" destId="{B6E5D354-2417-4B73-A9B4-E5C8B0B4A679}" srcOrd="4" destOrd="0" presId="urn:microsoft.com/office/officeart/2005/8/layout/hProcess4"/>
    <dgm:cxn modelId="{B4424FA6-524F-4887-A236-92B5FD039AB9}" type="presParOf" srcId="{B6E5D354-2417-4B73-A9B4-E5C8B0B4A679}" destId="{DEA21D2F-3635-4A14-AE5A-97BD5E495DBF}" srcOrd="0" destOrd="0" presId="urn:microsoft.com/office/officeart/2005/8/layout/hProcess4"/>
    <dgm:cxn modelId="{1DED3C9D-B0BB-42DA-8D9C-B9F0E5268B3B}" type="presParOf" srcId="{B6E5D354-2417-4B73-A9B4-E5C8B0B4A679}" destId="{D1AAAB9F-1524-46A4-B605-4548C80A44AD}" srcOrd="1" destOrd="0" presId="urn:microsoft.com/office/officeart/2005/8/layout/hProcess4"/>
    <dgm:cxn modelId="{EAF36322-9507-41AD-82AB-6DDD41D4B376}" type="presParOf" srcId="{B6E5D354-2417-4B73-A9B4-E5C8B0B4A679}" destId="{26E0784B-8E76-46F7-804A-499EDEA7A4FD}" srcOrd="2" destOrd="0" presId="urn:microsoft.com/office/officeart/2005/8/layout/hProcess4"/>
    <dgm:cxn modelId="{4558FD50-33BA-4A88-ADD5-7CC7B34B2077}" type="presParOf" srcId="{B6E5D354-2417-4B73-A9B4-E5C8B0B4A679}" destId="{D9C586D2-BB4E-4641-AD1F-98767134F455}" srcOrd="3" destOrd="0" presId="urn:microsoft.com/office/officeart/2005/8/layout/hProcess4"/>
    <dgm:cxn modelId="{A422C23C-12F2-4443-8FD5-22630AE916E5}" type="presParOf" srcId="{B6E5D354-2417-4B73-A9B4-E5C8B0B4A679}" destId="{CB768975-06A1-4F53-966F-5987EFBED731}"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F96EE-379D-4A99-BCC9-35D3A603D251}">
      <dsp:nvSpPr>
        <dsp:cNvPr id="0" name=""/>
        <dsp:cNvSpPr/>
      </dsp:nvSpPr>
      <dsp:spPr>
        <a:xfrm>
          <a:off x="0" y="110071"/>
          <a:ext cx="11177589" cy="3434547"/>
        </a:xfrm>
        <a:prstGeom prst="rightArrow">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54F5DF-C529-49A9-83CC-A9529282FE94}">
      <dsp:nvSpPr>
        <dsp:cNvPr id="0" name=""/>
        <dsp:cNvSpPr/>
      </dsp:nvSpPr>
      <dsp:spPr>
        <a:xfrm>
          <a:off x="7424600" y="2831126"/>
          <a:ext cx="2720716" cy="121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200150">
            <a:lnSpc>
              <a:spcPct val="90000"/>
            </a:lnSpc>
            <a:spcBef>
              <a:spcPct val="0"/>
            </a:spcBef>
            <a:spcAft>
              <a:spcPct val="15000"/>
            </a:spcAft>
            <a:buChar char="•"/>
          </a:pPr>
          <a:r>
            <a:rPr lang="en-US" sz="2700" b="1" kern="1200" dirty="0">
              <a:solidFill>
                <a:schemeClr val="tx1">
                  <a:lumMod val="65000"/>
                  <a:lumOff val="35000"/>
                </a:schemeClr>
              </a:solidFill>
            </a:rPr>
            <a:t>Editor</a:t>
          </a:r>
        </a:p>
        <a:p>
          <a:pPr marL="228600" lvl="1" indent="-228600" algn="l" defTabSz="1200150">
            <a:lnSpc>
              <a:spcPct val="90000"/>
            </a:lnSpc>
            <a:spcBef>
              <a:spcPct val="0"/>
            </a:spcBef>
            <a:spcAft>
              <a:spcPct val="15000"/>
            </a:spcAft>
            <a:buChar char="•"/>
          </a:pPr>
          <a:r>
            <a:rPr lang="en-US" sz="2700" kern="1200" dirty="0">
              <a:solidFill>
                <a:schemeClr val="tx1">
                  <a:lumMod val="65000"/>
                  <a:lumOff val="35000"/>
                </a:schemeClr>
              </a:solidFill>
            </a:rPr>
            <a:t>publishes</a:t>
          </a:r>
        </a:p>
      </dsp:txBody>
      <dsp:txXfrm>
        <a:off x="7424600" y="2831126"/>
        <a:ext cx="2720716" cy="1214472"/>
      </dsp:txXfrm>
    </dsp:sp>
    <dsp:sp modelId="{0110C9C1-23E0-48AB-B366-C2A580EF928F}">
      <dsp:nvSpPr>
        <dsp:cNvPr id="0" name=""/>
        <dsp:cNvSpPr/>
      </dsp:nvSpPr>
      <dsp:spPr>
        <a:xfrm>
          <a:off x="7424600" y="942124"/>
          <a:ext cx="2720716" cy="1717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55600" rIns="0" bIns="355600" numCol="1" spcCol="1270" anchor="ctr" anchorCtr="0">
          <a:noAutofit/>
        </a:bodyPr>
        <a:lstStyle/>
        <a:p>
          <a:pPr marL="0" lvl="0" indent="0" algn="l" defTabSz="1555750">
            <a:lnSpc>
              <a:spcPct val="90000"/>
            </a:lnSpc>
            <a:spcBef>
              <a:spcPct val="0"/>
            </a:spcBef>
            <a:spcAft>
              <a:spcPct val="35000"/>
            </a:spcAft>
            <a:buNone/>
          </a:pPr>
          <a:r>
            <a:rPr lang="en-US" sz="3500" kern="1200" dirty="0">
              <a:solidFill>
                <a:schemeClr val="tx2">
                  <a:lumMod val="75000"/>
                </a:schemeClr>
              </a:solidFill>
            </a:rPr>
            <a:t>Peer Reviewed Submission</a:t>
          </a:r>
        </a:p>
      </dsp:txBody>
      <dsp:txXfrm>
        <a:off x="7424600" y="942124"/>
        <a:ext cx="2720716" cy="1717273"/>
      </dsp:txXfrm>
    </dsp:sp>
    <dsp:sp modelId="{650F074E-49DA-4C4E-9E88-3D90A740BC61}">
      <dsp:nvSpPr>
        <dsp:cNvPr id="0" name=""/>
        <dsp:cNvSpPr/>
      </dsp:nvSpPr>
      <dsp:spPr>
        <a:xfrm>
          <a:off x="4159740" y="2831126"/>
          <a:ext cx="2720716" cy="121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200150">
            <a:lnSpc>
              <a:spcPct val="90000"/>
            </a:lnSpc>
            <a:spcBef>
              <a:spcPct val="0"/>
            </a:spcBef>
            <a:spcAft>
              <a:spcPct val="15000"/>
            </a:spcAft>
            <a:buChar char="•"/>
          </a:pPr>
          <a:r>
            <a:rPr lang="en-US" sz="2700" b="1" kern="1200" dirty="0">
              <a:solidFill>
                <a:schemeClr val="tx1">
                  <a:lumMod val="65000"/>
                  <a:lumOff val="35000"/>
                </a:schemeClr>
              </a:solidFill>
            </a:rPr>
            <a:t>Managing Editor</a:t>
          </a:r>
        </a:p>
        <a:p>
          <a:pPr marL="228600" lvl="1" indent="-228600" algn="l" defTabSz="1200150">
            <a:lnSpc>
              <a:spcPct val="90000"/>
            </a:lnSpc>
            <a:spcBef>
              <a:spcPct val="0"/>
            </a:spcBef>
            <a:spcAft>
              <a:spcPct val="15000"/>
            </a:spcAft>
            <a:buChar char="•"/>
          </a:pPr>
          <a:r>
            <a:rPr lang="en-US" sz="2700" kern="1200" dirty="0">
              <a:solidFill>
                <a:schemeClr val="tx1">
                  <a:lumMod val="65000"/>
                  <a:lumOff val="35000"/>
                </a:schemeClr>
              </a:solidFill>
            </a:rPr>
            <a:t>assign peer reviewers</a:t>
          </a:r>
        </a:p>
      </dsp:txBody>
      <dsp:txXfrm>
        <a:off x="4159740" y="2831126"/>
        <a:ext cx="2720716" cy="1214472"/>
      </dsp:txXfrm>
    </dsp:sp>
    <dsp:sp modelId="{51DE9631-1147-4721-8C7D-99F8DEE857F7}">
      <dsp:nvSpPr>
        <dsp:cNvPr id="0" name=""/>
        <dsp:cNvSpPr/>
      </dsp:nvSpPr>
      <dsp:spPr>
        <a:xfrm>
          <a:off x="4159740" y="942124"/>
          <a:ext cx="2720716" cy="1717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55600" rIns="0" bIns="355600" numCol="1" spcCol="1270" anchor="ctr" anchorCtr="0">
          <a:noAutofit/>
        </a:bodyPr>
        <a:lstStyle/>
        <a:p>
          <a:pPr marL="0" lvl="0" indent="0" algn="l" defTabSz="1555750">
            <a:lnSpc>
              <a:spcPct val="90000"/>
            </a:lnSpc>
            <a:spcBef>
              <a:spcPct val="0"/>
            </a:spcBef>
            <a:spcAft>
              <a:spcPct val="35000"/>
            </a:spcAft>
            <a:buNone/>
          </a:pPr>
          <a:r>
            <a:rPr lang="en-US" sz="3500" kern="1200" dirty="0">
              <a:solidFill>
                <a:schemeClr val="tx2">
                  <a:lumMod val="75000"/>
                </a:schemeClr>
              </a:solidFill>
            </a:rPr>
            <a:t>Approved Submission</a:t>
          </a:r>
        </a:p>
      </dsp:txBody>
      <dsp:txXfrm>
        <a:off x="4159740" y="942124"/>
        <a:ext cx="2720716" cy="1717273"/>
      </dsp:txXfrm>
    </dsp:sp>
    <dsp:sp modelId="{8CDFB71F-3C14-4D04-99CD-4655C8B299AB}">
      <dsp:nvSpPr>
        <dsp:cNvPr id="0" name=""/>
        <dsp:cNvSpPr/>
      </dsp:nvSpPr>
      <dsp:spPr>
        <a:xfrm>
          <a:off x="894879" y="2831126"/>
          <a:ext cx="2720716" cy="121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200150">
            <a:lnSpc>
              <a:spcPct val="90000"/>
            </a:lnSpc>
            <a:spcBef>
              <a:spcPct val="0"/>
            </a:spcBef>
            <a:spcAft>
              <a:spcPct val="15000"/>
            </a:spcAft>
            <a:buChar char="•"/>
          </a:pPr>
          <a:r>
            <a:rPr lang="en-US" sz="2700" b="1" kern="1200" dirty="0">
              <a:solidFill>
                <a:schemeClr val="tx1">
                  <a:lumMod val="65000"/>
                  <a:lumOff val="35000"/>
                </a:schemeClr>
              </a:solidFill>
            </a:rPr>
            <a:t>Editor</a:t>
          </a:r>
        </a:p>
        <a:p>
          <a:pPr marL="228600" lvl="1" indent="-228600" algn="l" defTabSz="1200150">
            <a:lnSpc>
              <a:spcPct val="90000"/>
            </a:lnSpc>
            <a:spcBef>
              <a:spcPct val="0"/>
            </a:spcBef>
            <a:spcAft>
              <a:spcPct val="15000"/>
            </a:spcAft>
            <a:buChar char="•"/>
          </a:pPr>
          <a:r>
            <a:rPr lang="en-US" sz="2700" kern="1200" dirty="0" err="1">
              <a:solidFill>
                <a:schemeClr val="tx1">
                  <a:lumMod val="65000"/>
                  <a:lumOff val="35000"/>
                </a:schemeClr>
              </a:solidFill>
            </a:rPr>
            <a:t>Turnitin</a:t>
          </a:r>
          <a:endParaRPr lang="en-US" sz="2700" kern="1200" dirty="0">
            <a:solidFill>
              <a:schemeClr val="tx1">
                <a:lumMod val="65000"/>
                <a:lumOff val="35000"/>
              </a:schemeClr>
            </a:solidFill>
          </a:endParaRPr>
        </a:p>
      </dsp:txBody>
      <dsp:txXfrm>
        <a:off x="894879" y="2831126"/>
        <a:ext cx="2720716" cy="1214472"/>
      </dsp:txXfrm>
    </dsp:sp>
    <dsp:sp modelId="{56081F70-58F2-4F64-9753-3699380DCE6C}">
      <dsp:nvSpPr>
        <dsp:cNvPr id="0" name=""/>
        <dsp:cNvSpPr/>
      </dsp:nvSpPr>
      <dsp:spPr>
        <a:xfrm>
          <a:off x="894879" y="942124"/>
          <a:ext cx="2720716" cy="1717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55600" rIns="0" bIns="355600" numCol="1" spcCol="1270" anchor="ctr" anchorCtr="0">
          <a:noAutofit/>
        </a:bodyPr>
        <a:lstStyle/>
        <a:p>
          <a:pPr marL="0" lvl="0" indent="0" algn="l" defTabSz="1555750">
            <a:lnSpc>
              <a:spcPct val="90000"/>
            </a:lnSpc>
            <a:spcBef>
              <a:spcPct val="0"/>
            </a:spcBef>
            <a:spcAft>
              <a:spcPct val="35000"/>
            </a:spcAft>
            <a:buNone/>
          </a:pPr>
          <a:r>
            <a:rPr lang="en-US" sz="3500" kern="1200">
              <a:solidFill>
                <a:schemeClr val="tx2">
                  <a:lumMod val="75000"/>
                </a:schemeClr>
              </a:solidFill>
            </a:rPr>
            <a:t>Submission</a:t>
          </a:r>
        </a:p>
      </dsp:txBody>
      <dsp:txXfrm>
        <a:off x="894879" y="942124"/>
        <a:ext cx="2720716" cy="17172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41B660-1849-40F7-9F62-8AD73185BA12}">
      <dsp:nvSpPr>
        <dsp:cNvPr id="0" name=""/>
        <dsp:cNvSpPr/>
      </dsp:nvSpPr>
      <dsp:spPr>
        <a:xfrm>
          <a:off x="50053" y="1281520"/>
          <a:ext cx="3071478" cy="2462529"/>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lang="en-US" sz="2000" kern="1200" dirty="0"/>
            <a:t>Develop the aims &amp; scope </a:t>
          </a:r>
        </a:p>
        <a:p>
          <a:pPr marL="228600" lvl="1" indent="-228600" algn="l" defTabSz="889000">
            <a:lnSpc>
              <a:spcPct val="90000"/>
            </a:lnSpc>
            <a:spcBef>
              <a:spcPct val="0"/>
            </a:spcBef>
            <a:spcAft>
              <a:spcPct val="15000"/>
            </a:spcAft>
            <a:buChar char="•"/>
          </a:pPr>
          <a:r>
            <a:rPr lang="en-US" sz="2000" kern="1200" dirty="0"/>
            <a:t>Languages?</a:t>
          </a:r>
        </a:p>
        <a:p>
          <a:pPr marL="228600" lvl="1" indent="-228600" algn="l" defTabSz="889000">
            <a:lnSpc>
              <a:spcPct val="90000"/>
            </a:lnSpc>
            <a:spcBef>
              <a:spcPct val="0"/>
            </a:spcBef>
            <a:spcAft>
              <a:spcPct val="15000"/>
            </a:spcAft>
            <a:buChar char="•"/>
          </a:pPr>
          <a:r>
            <a:rPr lang="en-US" sz="2000" kern="1200" dirty="0"/>
            <a:t>Type of content?</a:t>
          </a:r>
        </a:p>
        <a:p>
          <a:pPr marL="228600" lvl="1" indent="-228600" algn="l" defTabSz="889000">
            <a:lnSpc>
              <a:spcPct val="90000"/>
            </a:lnSpc>
            <a:spcBef>
              <a:spcPct val="0"/>
            </a:spcBef>
            <a:spcAft>
              <a:spcPct val="15000"/>
            </a:spcAft>
            <a:buChar char="•"/>
          </a:pPr>
          <a:r>
            <a:rPr lang="en-US" sz="2000" kern="1200" dirty="0"/>
            <a:t>Who?</a:t>
          </a:r>
        </a:p>
        <a:p>
          <a:pPr marL="228600" lvl="1" indent="-228600" algn="l" defTabSz="889000">
            <a:lnSpc>
              <a:spcPct val="90000"/>
            </a:lnSpc>
            <a:spcBef>
              <a:spcPct val="0"/>
            </a:spcBef>
            <a:spcAft>
              <a:spcPct val="15000"/>
            </a:spcAft>
            <a:buChar char="•"/>
          </a:pPr>
          <a:r>
            <a:rPr lang="en-US" sz="2000" kern="1200" dirty="0"/>
            <a:t>Editors?</a:t>
          </a:r>
        </a:p>
      </dsp:txBody>
      <dsp:txXfrm>
        <a:off x="106723" y="1338190"/>
        <a:ext cx="2958138" cy="1821504"/>
      </dsp:txXfrm>
    </dsp:sp>
    <dsp:sp modelId="{1E7714E5-8DCA-465B-B768-2211E479299A}">
      <dsp:nvSpPr>
        <dsp:cNvPr id="0" name=""/>
        <dsp:cNvSpPr/>
      </dsp:nvSpPr>
      <dsp:spPr>
        <a:xfrm>
          <a:off x="1614227" y="1720528"/>
          <a:ext cx="3516074" cy="3516074"/>
        </a:xfrm>
        <a:prstGeom prst="leftCircularArrow">
          <a:avLst>
            <a:gd name="adj1" fmla="val 3453"/>
            <a:gd name="adj2" fmla="val 427958"/>
            <a:gd name="adj3" fmla="val 2031555"/>
            <a:gd name="adj4" fmla="val 8852575"/>
            <a:gd name="adj5" fmla="val 4029"/>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D6BBA20-8839-4919-87B1-7DC05BBD30BD}">
      <dsp:nvSpPr>
        <dsp:cNvPr id="0" name=""/>
        <dsp:cNvSpPr/>
      </dsp:nvSpPr>
      <dsp:spPr>
        <a:xfrm>
          <a:off x="682297" y="3357763"/>
          <a:ext cx="2653903" cy="1055369"/>
        </a:xfrm>
        <a:prstGeom prst="roundRect">
          <a:avLst>
            <a:gd name="adj" fmla="val 10000"/>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48260" rIns="72390" bIns="48260" numCol="1" spcCol="1270" anchor="ctr" anchorCtr="0">
          <a:noAutofit/>
        </a:bodyPr>
        <a:lstStyle/>
        <a:p>
          <a:pPr marL="0" lvl="0" indent="0" algn="ctr" defTabSz="1689100">
            <a:lnSpc>
              <a:spcPct val="90000"/>
            </a:lnSpc>
            <a:spcBef>
              <a:spcPct val="0"/>
            </a:spcBef>
            <a:spcAft>
              <a:spcPct val="35000"/>
            </a:spcAft>
            <a:buNone/>
          </a:pPr>
          <a:r>
            <a:rPr lang="en-US" sz="3800" kern="1200" dirty="0"/>
            <a:t>Content</a:t>
          </a:r>
        </a:p>
      </dsp:txBody>
      <dsp:txXfrm>
        <a:off x="713208" y="3388674"/>
        <a:ext cx="2592081" cy="993547"/>
      </dsp:txXfrm>
    </dsp:sp>
    <dsp:sp modelId="{AA2A63EF-9B2E-4A96-9739-DEEB2512C4C9}">
      <dsp:nvSpPr>
        <dsp:cNvPr id="0" name=""/>
        <dsp:cNvSpPr/>
      </dsp:nvSpPr>
      <dsp:spPr>
        <a:xfrm>
          <a:off x="3988493" y="1281520"/>
          <a:ext cx="2985640" cy="2462529"/>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lang="en-US" sz="2000" kern="1200" dirty="0"/>
            <a:t>Peer review?</a:t>
          </a:r>
        </a:p>
        <a:p>
          <a:pPr marL="228600" lvl="1" indent="-228600" algn="l" defTabSz="889000">
            <a:lnSpc>
              <a:spcPct val="90000"/>
            </a:lnSpc>
            <a:spcBef>
              <a:spcPct val="0"/>
            </a:spcBef>
            <a:spcAft>
              <a:spcPct val="15000"/>
            </a:spcAft>
            <a:buChar char="•"/>
          </a:pPr>
          <a:r>
            <a:rPr lang="en-US" sz="2000" kern="1200" dirty="0"/>
            <a:t>Blind or double blind?</a:t>
          </a:r>
        </a:p>
        <a:p>
          <a:pPr marL="228600" lvl="1" indent="-228600" algn="l" defTabSz="889000">
            <a:lnSpc>
              <a:spcPct val="90000"/>
            </a:lnSpc>
            <a:spcBef>
              <a:spcPct val="0"/>
            </a:spcBef>
            <a:spcAft>
              <a:spcPct val="15000"/>
            </a:spcAft>
            <a:buChar char="•"/>
          </a:pPr>
          <a:r>
            <a:rPr lang="en-US" sz="2000" kern="1200" dirty="0"/>
            <a:t>Plagiarism (</a:t>
          </a:r>
          <a:r>
            <a:rPr lang="en-US" sz="2000" kern="1200" dirty="0" err="1"/>
            <a:t>turnitin</a:t>
          </a:r>
          <a:r>
            <a:rPr lang="en-US" sz="2000" kern="1200" dirty="0"/>
            <a:t>)</a:t>
          </a:r>
        </a:p>
      </dsp:txBody>
      <dsp:txXfrm>
        <a:off x="4045163" y="1865875"/>
        <a:ext cx="2872300" cy="1821504"/>
      </dsp:txXfrm>
    </dsp:sp>
    <dsp:sp modelId="{55842C73-C9FB-4093-8492-A1A28CBD9C8C}">
      <dsp:nvSpPr>
        <dsp:cNvPr id="0" name=""/>
        <dsp:cNvSpPr/>
      </dsp:nvSpPr>
      <dsp:spPr>
        <a:xfrm>
          <a:off x="5593448" y="-366674"/>
          <a:ext cx="4166364" cy="4166364"/>
        </a:xfrm>
        <a:prstGeom prst="circularArrow">
          <a:avLst>
            <a:gd name="adj1" fmla="val 2914"/>
            <a:gd name="adj2" fmla="val 356590"/>
            <a:gd name="adj3" fmla="val 19465691"/>
            <a:gd name="adj4" fmla="val 12573303"/>
            <a:gd name="adj5" fmla="val 34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474847-91E9-4686-97FA-55752C90DF85}">
      <dsp:nvSpPr>
        <dsp:cNvPr id="0" name=""/>
        <dsp:cNvSpPr/>
      </dsp:nvSpPr>
      <dsp:spPr>
        <a:xfrm>
          <a:off x="4651969" y="753835"/>
          <a:ext cx="2653903" cy="1055369"/>
        </a:xfrm>
        <a:prstGeom prst="roundRect">
          <a:avLst>
            <a:gd name="adj" fmla="val 10000"/>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48260" rIns="72390" bIns="48260" numCol="1" spcCol="1270" anchor="ctr" anchorCtr="0">
          <a:noAutofit/>
        </a:bodyPr>
        <a:lstStyle/>
        <a:p>
          <a:pPr marL="0" lvl="0" indent="0" algn="ctr" defTabSz="1689100">
            <a:lnSpc>
              <a:spcPct val="90000"/>
            </a:lnSpc>
            <a:spcBef>
              <a:spcPct val="0"/>
            </a:spcBef>
            <a:spcAft>
              <a:spcPct val="35000"/>
            </a:spcAft>
            <a:buNone/>
          </a:pPr>
          <a:r>
            <a:rPr lang="en-US" sz="3800" kern="1200" dirty="0"/>
            <a:t>Peer Review</a:t>
          </a:r>
        </a:p>
      </dsp:txBody>
      <dsp:txXfrm>
        <a:off x="4682880" y="784746"/>
        <a:ext cx="2592081" cy="993547"/>
      </dsp:txXfrm>
    </dsp:sp>
    <dsp:sp modelId="{D1AAAB9F-1524-46A4-B605-4548C80A44AD}">
      <dsp:nvSpPr>
        <dsp:cNvPr id="0" name=""/>
        <dsp:cNvSpPr/>
      </dsp:nvSpPr>
      <dsp:spPr>
        <a:xfrm>
          <a:off x="7884015" y="978494"/>
          <a:ext cx="3608475" cy="3072941"/>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lang="en-US" sz="2000" kern="1200" dirty="0"/>
            <a:t>Journal email</a:t>
          </a:r>
        </a:p>
        <a:p>
          <a:pPr marL="228600" lvl="1" indent="-228600" algn="l" defTabSz="889000">
            <a:lnSpc>
              <a:spcPct val="90000"/>
            </a:lnSpc>
            <a:spcBef>
              <a:spcPct val="0"/>
            </a:spcBef>
            <a:spcAft>
              <a:spcPct val="15000"/>
            </a:spcAft>
            <a:buChar char="•"/>
          </a:pPr>
          <a:r>
            <a:rPr lang="en-US" sz="2000" kern="1200" dirty="0"/>
            <a:t>Design front page</a:t>
          </a:r>
        </a:p>
        <a:p>
          <a:pPr marL="228600" lvl="1" indent="-228600" algn="l" defTabSz="889000">
            <a:lnSpc>
              <a:spcPct val="90000"/>
            </a:lnSpc>
            <a:spcBef>
              <a:spcPct val="0"/>
            </a:spcBef>
            <a:spcAft>
              <a:spcPct val="15000"/>
            </a:spcAft>
            <a:buChar char="•"/>
          </a:pPr>
          <a:r>
            <a:rPr lang="en-US" sz="2000" kern="1200" dirty="0" err="1"/>
            <a:t>ORCiD</a:t>
          </a:r>
          <a:r>
            <a:rPr lang="en-US" sz="2000" kern="1200" dirty="0"/>
            <a:t>?</a:t>
          </a:r>
        </a:p>
        <a:p>
          <a:pPr marL="228600" lvl="1" indent="-228600" algn="l" defTabSz="889000">
            <a:lnSpc>
              <a:spcPct val="90000"/>
            </a:lnSpc>
            <a:spcBef>
              <a:spcPct val="0"/>
            </a:spcBef>
            <a:spcAft>
              <a:spcPct val="15000"/>
            </a:spcAft>
            <a:buChar char="•"/>
          </a:pPr>
          <a:r>
            <a:rPr lang="en-US" sz="2000" kern="1200" dirty="0"/>
            <a:t>Create any forms you will use</a:t>
          </a:r>
        </a:p>
        <a:p>
          <a:pPr marL="228600" lvl="1" indent="-228600" algn="l" defTabSz="889000">
            <a:lnSpc>
              <a:spcPct val="90000"/>
            </a:lnSpc>
            <a:spcBef>
              <a:spcPct val="0"/>
            </a:spcBef>
            <a:spcAft>
              <a:spcPct val="15000"/>
            </a:spcAft>
            <a:buChar char="•"/>
          </a:pPr>
          <a:r>
            <a:rPr lang="en-US" sz="2000" kern="1200" dirty="0"/>
            <a:t>Submission form</a:t>
          </a:r>
        </a:p>
        <a:p>
          <a:pPr marL="228600" lvl="1" indent="-228600" algn="l" defTabSz="889000">
            <a:lnSpc>
              <a:spcPct val="90000"/>
            </a:lnSpc>
            <a:spcBef>
              <a:spcPct val="0"/>
            </a:spcBef>
            <a:spcAft>
              <a:spcPct val="15000"/>
            </a:spcAft>
            <a:buChar char="•"/>
          </a:pPr>
          <a:r>
            <a:rPr lang="en-US" sz="2000" kern="1200" dirty="0"/>
            <a:t>Check all pre-existing text</a:t>
          </a:r>
        </a:p>
        <a:p>
          <a:pPr marL="114300" lvl="1" indent="-114300" algn="l" defTabSz="666750">
            <a:lnSpc>
              <a:spcPct val="90000"/>
            </a:lnSpc>
            <a:spcBef>
              <a:spcPct val="0"/>
            </a:spcBef>
            <a:spcAft>
              <a:spcPct val="15000"/>
            </a:spcAft>
            <a:buChar char="•"/>
          </a:pPr>
          <a:endParaRPr lang="en-US" sz="1500" kern="1200" dirty="0"/>
        </a:p>
      </dsp:txBody>
      <dsp:txXfrm>
        <a:off x="7954732" y="1049211"/>
        <a:ext cx="3467041" cy="2273019"/>
      </dsp:txXfrm>
    </dsp:sp>
    <dsp:sp modelId="{D9C586D2-BB4E-4641-AD1F-98767134F455}">
      <dsp:nvSpPr>
        <dsp:cNvPr id="0" name=""/>
        <dsp:cNvSpPr/>
      </dsp:nvSpPr>
      <dsp:spPr>
        <a:xfrm>
          <a:off x="8843383" y="3529636"/>
          <a:ext cx="2653903" cy="1055369"/>
        </a:xfrm>
        <a:prstGeom prst="roundRect">
          <a:avLst>
            <a:gd name="adj" fmla="val 10000"/>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48260" rIns="72390" bIns="48260" numCol="1" spcCol="1270" anchor="ctr" anchorCtr="0">
          <a:noAutofit/>
        </a:bodyPr>
        <a:lstStyle/>
        <a:p>
          <a:pPr marL="0" lvl="0" indent="0" algn="ctr" defTabSz="1689100">
            <a:lnSpc>
              <a:spcPct val="90000"/>
            </a:lnSpc>
            <a:spcBef>
              <a:spcPct val="0"/>
            </a:spcBef>
            <a:spcAft>
              <a:spcPct val="35000"/>
            </a:spcAft>
            <a:buNone/>
          </a:pPr>
          <a:r>
            <a:rPr lang="en-US" sz="3800" kern="1200" dirty="0"/>
            <a:t>Technical</a:t>
          </a:r>
        </a:p>
      </dsp:txBody>
      <dsp:txXfrm>
        <a:off x="8874294" y="3560547"/>
        <a:ext cx="2592081" cy="99354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BAAF37-61F3-43C7-B0DA-850AC304BA3B}" type="datetimeFigureOut">
              <a:rPr lang="en-US" smtClean="0"/>
              <a:t>5/30/19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9093B9-7B09-470B-B2E3-260254C1F829}" type="slidenum">
              <a:rPr lang="en-US" smtClean="0"/>
              <a:t>‹#›</a:t>
            </a:fld>
            <a:endParaRPr lang="en-US"/>
          </a:p>
        </p:txBody>
      </p:sp>
    </p:spTree>
    <p:extLst>
      <p:ext uri="{BB962C8B-B14F-4D97-AF65-F5344CB8AC3E}">
        <p14:creationId xmlns:p14="http://schemas.microsoft.com/office/powerpoint/2010/main" val="3176121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colleagues a</a:t>
            </a:r>
            <a:r>
              <a:rPr lang="en-US" baseline="0" dirty="0"/>
              <a:t> chance to have peer reviewed submissions</a:t>
            </a:r>
          </a:p>
          <a:p>
            <a:r>
              <a:rPr lang="en-US" baseline="0" dirty="0"/>
              <a:t>Give colleagues a chance to gain peer review experience</a:t>
            </a:r>
          </a:p>
          <a:p>
            <a:r>
              <a:rPr lang="en-US" baseline="0" dirty="0"/>
              <a:t>Have all scholarly works of library staff and faculty related to library science showcased in one place</a:t>
            </a:r>
            <a:endParaRPr lang="en-US" dirty="0"/>
          </a:p>
        </p:txBody>
      </p:sp>
      <p:sp>
        <p:nvSpPr>
          <p:cNvPr id="4" name="Slide Number Placeholder 3"/>
          <p:cNvSpPr>
            <a:spLocks noGrp="1"/>
          </p:cNvSpPr>
          <p:nvPr>
            <p:ph type="sldNum" sz="quarter" idx="10"/>
          </p:nvPr>
        </p:nvSpPr>
        <p:spPr/>
        <p:txBody>
          <a:bodyPr/>
          <a:lstStyle/>
          <a:p>
            <a:fld id="{169093B9-7B09-470B-B2E3-260254C1F829}" type="slidenum">
              <a:rPr lang="en-US" smtClean="0"/>
              <a:t>3</a:t>
            </a:fld>
            <a:endParaRPr lang="en-US"/>
          </a:p>
        </p:txBody>
      </p:sp>
    </p:spTree>
    <p:extLst>
      <p:ext uri="{BB962C8B-B14F-4D97-AF65-F5344CB8AC3E}">
        <p14:creationId xmlns:p14="http://schemas.microsoft.com/office/powerpoint/2010/main" val="32168235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Categorization of peer reviewers not public</a:t>
            </a:r>
          </a:p>
        </p:txBody>
      </p:sp>
      <p:sp>
        <p:nvSpPr>
          <p:cNvPr id="4" name="Slide Number Placeholder 3"/>
          <p:cNvSpPr>
            <a:spLocks noGrp="1"/>
          </p:cNvSpPr>
          <p:nvPr>
            <p:ph type="sldNum" sz="quarter" idx="10"/>
          </p:nvPr>
        </p:nvSpPr>
        <p:spPr/>
        <p:txBody>
          <a:bodyPr/>
          <a:lstStyle/>
          <a:p>
            <a:fld id="{169093B9-7B09-470B-B2E3-260254C1F829}" type="slidenum">
              <a:rPr lang="en-US" smtClean="0"/>
              <a:t>16</a:t>
            </a:fld>
            <a:endParaRPr lang="en-US"/>
          </a:p>
        </p:txBody>
      </p:sp>
    </p:spTree>
    <p:extLst>
      <p:ext uri="{BB962C8B-B14F-4D97-AF65-F5344CB8AC3E}">
        <p14:creationId xmlns:p14="http://schemas.microsoft.com/office/powerpoint/2010/main" val="1493895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Scope – are you collecting items that are not necessarily about librarianship?</a:t>
            </a:r>
          </a:p>
          <a:p>
            <a:r>
              <a:rPr lang="en-US" dirty="0"/>
              <a:t>What do you want</a:t>
            </a:r>
            <a:r>
              <a:rPr lang="en-US" baseline="0" dirty="0"/>
              <a:t> in the submission form: DOI, ORCID, rights statements, etc.</a:t>
            </a:r>
            <a:endParaRPr lang="en-US" dirty="0"/>
          </a:p>
        </p:txBody>
      </p:sp>
      <p:sp>
        <p:nvSpPr>
          <p:cNvPr id="4" name="Slide Number Placeholder 3"/>
          <p:cNvSpPr>
            <a:spLocks noGrp="1"/>
          </p:cNvSpPr>
          <p:nvPr>
            <p:ph type="sldNum" sz="quarter" idx="10"/>
          </p:nvPr>
        </p:nvSpPr>
        <p:spPr/>
        <p:txBody>
          <a:bodyPr/>
          <a:lstStyle/>
          <a:p>
            <a:fld id="{169093B9-7B09-470B-B2E3-260254C1F829}" type="slidenum">
              <a:rPr lang="en-US" smtClean="0"/>
              <a:t>20</a:t>
            </a:fld>
            <a:endParaRPr lang="en-US"/>
          </a:p>
        </p:txBody>
      </p:sp>
    </p:spTree>
    <p:extLst>
      <p:ext uri="{BB962C8B-B14F-4D97-AF65-F5344CB8AC3E}">
        <p14:creationId xmlns:p14="http://schemas.microsoft.com/office/powerpoint/2010/main" val="1412428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Operating under</a:t>
            </a:r>
            <a:r>
              <a:rPr lang="en-US" baseline="0" dirty="0"/>
              <a:t> the Peer Review and Research Committee</a:t>
            </a:r>
          </a:p>
          <a:p>
            <a:r>
              <a:rPr lang="en-US" baseline="0" dirty="0"/>
              <a:t>Editor manages peer reviewers only when a submission is from the managing editor.</a:t>
            </a:r>
            <a:endParaRPr lang="en-US" dirty="0"/>
          </a:p>
        </p:txBody>
      </p:sp>
      <p:sp>
        <p:nvSpPr>
          <p:cNvPr id="4" name="Slide Number Placeholder 3"/>
          <p:cNvSpPr>
            <a:spLocks noGrp="1"/>
          </p:cNvSpPr>
          <p:nvPr>
            <p:ph type="sldNum" sz="quarter" idx="10"/>
          </p:nvPr>
        </p:nvSpPr>
        <p:spPr/>
        <p:txBody>
          <a:bodyPr/>
          <a:lstStyle/>
          <a:p>
            <a:fld id="{169093B9-7B09-470B-B2E3-260254C1F829}" type="slidenum">
              <a:rPr lang="en-US" smtClean="0"/>
              <a:t>4</a:t>
            </a:fld>
            <a:endParaRPr lang="en-US"/>
          </a:p>
        </p:txBody>
      </p:sp>
    </p:spTree>
    <p:extLst>
      <p:ext uri="{BB962C8B-B14F-4D97-AF65-F5344CB8AC3E}">
        <p14:creationId xmlns:p14="http://schemas.microsoft.com/office/powerpoint/2010/main" val="2382672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Posters and presentations must</a:t>
            </a:r>
            <a:r>
              <a:rPr lang="en-US" baseline="0" dirty="0"/>
              <a:t> have 500 word abstract</a:t>
            </a:r>
          </a:p>
          <a:p>
            <a:r>
              <a:rPr lang="en-US" baseline="0" dirty="0"/>
              <a:t>Non-English content must have English language content</a:t>
            </a:r>
          </a:p>
        </p:txBody>
      </p:sp>
      <p:sp>
        <p:nvSpPr>
          <p:cNvPr id="4" name="Slide Number Placeholder 3"/>
          <p:cNvSpPr>
            <a:spLocks noGrp="1"/>
          </p:cNvSpPr>
          <p:nvPr>
            <p:ph type="sldNum" sz="quarter" idx="10"/>
          </p:nvPr>
        </p:nvSpPr>
        <p:spPr/>
        <p:txBody>
          <a:bodyPr/>
          <a:lstStyle/>
          <a:p>
            <a:fld id="{169093B9-7B09-470B-B2E3-260254C1F829}" type="slidenum">
              <a:rPr lang="en-US" smtClean="0"/>
              <a:t>5</a:t>
            </a:fld>
            <a:endParaRPr lang="en-US"/>
          </a:p>
        </p:txBody>
      </p:sp>
    </p:spTree>
    <p:extLst>
      <p:ext uri="{BB962C8B-B14F-4D97-AF65-F5344CB8AC3E}">
        <p14:creationId xmlns:p14="http://schemas.microsoft.com/office/powerpoint/2010/main" val="2057934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Categorization of peer reviewers not public</a:t>
            </a:r>
          </a:p>
        </p:txBody>
      </p:sp>
      <p:sp>
        <p:nvSpPr>
          <p:cNvPr id="4" name="Slide Number Placeholder 3"/>
          <p:cNvSpPr>
            <a:spLocks noGrp="1"/>
          </p:cNvSpPr>
          <p:nvPr>
            <p:ph type="sldNum" sz="quarter" idx="10"/>
          </p:nvPr>
        </p:nvSpPr>
        <p:spPr/>
        <p:txBody>
          <a:bodyPr/>
          <a:lstStyle/>
          <a:p>
            <a:fld id="{169093B9-7B09-470B-B2E3-260254C1F829}" type="slidenum">
              <a:rPr lang="en-US" smtClean="0"/>
              <a:t>7</a:t>
            </a:fld>
            <a:endParaRPr lang="en-US"/>
          </a:p>
        </p:txBody>
      </p:sp>
    </p:spTree>
    <p:extLst>
      <p:ext uri="{BB962C8B-B14F-4D97-AF65-F5344CB8AC3E}">
        <p14:creationId xmlns:p14="http://schemas.microsoft.com/office/powerpoint/2010/main" val="3259228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093B9-7B09-470B-B2E3-260254C1F829}" type="slidenum">
              <a:rPr lang="en-US" smtClean="0"/>
              <a:t>9</a:t>
            </a:fld>
            <a:endParaRPr lang="en-US"/>
          </a:p>
        </p:txBody>
      </p:sp>
    </p:spTree>
    <p:extLst>
      <p:ext uri="{BB962C8B-B14F-4D97-AF65-F5344CB8AC3E}">
        <p14:creationId xmlns:p14="http://schemas.microsoft.com/office/powerpoint/2010/main" val="1626903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Presented</a:t>
            </a:r>
            <a:r>
              <a:rPr lang="en-US" baseline="0" dirty="0"/>
              <a:t> the most challenges</a:t>
            </a:r>
            <a:endParaRPr lang="en-US" dirty="0"/>
          </a:p>
        </p:txBody>
      </p:sp>
      <p:sp>
        <p:nvSpPr>
          <p:cNvPr id="4" name="Slide Number Placeholder 3"/>
          <p:cNvSpPr>
            <a:spLocks noGrp="1"/>
          </p:cNvSpPr>
          <p:nvPr>
            <p:ph type="sldNum" sz="quarter" idx="10"/>
          </p:nvPr>
        </p:nvSpPr>
        <p:spPr/>
        <p:txBody>
          <a:bodyPr/>
          <a:lstStyle/>
          <a:p>
            <a:fld id="{169093B9-7B09-470B-B2E3-260254C1F829}" type="slidenum">
              <a:rPr lang="en-US" smtClean="0"/>
              <a:t>10</a:t>
            </a:fld>
            <a:endParaRPr lang="en-US"/>
          </a:p>
        </p:txBody>
      </p:sp>
    </p:spTree>
    <p:extLst>
      <p:ext uri="{BB962C8B-B14F-4D97-AF65-F5344CB8AC3E}">
        <p14:creationId xmlns:p14="http://schemas.microsoft.com/office/powerpoint/2010/main" val="484269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is the initial email that goes out</a:t>
            </a:r>
          </a:p>
          <a:p>
            <a:r>
              <a:rPr lang="en-US" baseline="0" dirty="0"/>
              <a:t>Reviewers receive another email thanking them for agreeing to review that needs to make it clear not only to be anonymous on paper, but not to talk with the person they are reviewing regarding their submission</a:t>
            </a:r>
            <a:endParaRPr lang="en-US" dirty="0"/>
          </a:p>
        </p:txBody>
      </p:sp>
      <p:sp>
        <p:nvSpPr>
          <p:cNvPr id="4" name="Slide Number Placeholder 3"/>
          <p:cNvSpPr>
            <a:spLocks noGrp="1"/>
          </p:cNvSpPr>
          <p:nvPr>
            <p:ph type="sldNum" sz="quarter" idx="10"/>
          </p:nvPr>
        </p:nvSpPr>
        <p:spPr/>
        <p:txBody>
          <a:bodyPr/>
          <a:lstStyle/>
          <a:p>
            <a:fld id="{169093B9-7B09-470B-B2E3-260254C1F829}" type="slidenum">
              <a:rPr lang="en-US" smtClean="0"/>
              <a:t>12</a:t>
            </a:fld>
            <a:endParaRPr lang="en-US"/>
          </a:p>
        </p:txBody>
      </p:sp>
    </p:spTree>
    <p:extLst>
      <p:ext uri="{BB962C8B-B14F-4D97-AF65-F5344CB8AC3E}">
        <p14:creationId xmlns:p14="http://schemas.microsoft.com/office/powerpoint/2010/main" val="1982766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Things to remember about peer review: if the editor or managing editor submits as author or co-author</a:t>
            </a:r>
            <a:r>
              <a:rPr lang="en-US" baseline="0" dirty="0"/>
              <a:t> they cannot manage their submission</a:t>
            </a:r>
            <a:endParaRPr lang="en-US" dirty="0"/>
          </a:p>
        </p:txBody>
      </p:sp>
      <p:sp>
        <p:nvSpPr>
          <p:cNvPr id="4" name="Slide Number Placeholder 3"/>
          <p:cNvSpPr>
            <a:spLocks noGrp="1"/>
          </p:cNvSpPr>
          <p:nvPr>
            <p:ph type="sldNum" sz="quarter" idx="10"/>
          </p:nvPr>
        </p:nvSpPr>
        <p:spPr/>
        <p:txBody>
          <a:bodyPr/>
          <a:lstStyle/>
          <a:p>
            <a:fld id="{169093B9-7B09-470B-B2E3-260254C1F829}" type="slidenum">
              <a:rPr lang="en-US" smtClean="0"/>
              <a:t>14</a:t>
            </a:fld>
            <a:endParaRPr lang="en-US"/>
          </a:p>
        </p:txBody>
      </p:sp>
    </p:spTree>
    <p:extLst>
      <p:ext uri="{BB962C8B-B14F-4D97-AF65-F5344CB8AC3E}">
        <p14:creationId xmlns:p14="http://schemas.microsoft.com/office/powerpoint/2010/main" val="2849549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Categorization of peer reviewers not public</a:t>
            </a:r>
          </a:p>
        </p:txBody>
      </p:sp>
      <p:sp>
        <p:nvSpPr>
          <p:cNvPr id="4" name="Slide Number Placeholder 3"/>
          <p:cNvSpPr>
            <a:spLocks noGrp="1"/>
          </p:cNvSpPr>
          <p:nvPr>
            <p:ph type="sldNum" sz="quarter" idx="10"/>
          </p:nvPr>
        </p:nvSpPr>
        <p:spPr/>
        <p:txBody>
          <a:bodyPr/>
          <a:lstStyle/>
          <a:p>
            <a:fld id="{169093B9-7B09-470B-B2E3-260254C1F829}" type="slidenum">
              <a:rPr lang="en-US" smtClean="0"/>
              <a:t>15</a:t>
            </a:fld>
            <a:endParaRPr lang="en-US"/>
          </a:p>
        </p:txBody>
      </p:sp>
    </p:spTree>
    <p:extLst>
      <p:ext uri="{BB962C8B-B14F-4D97-AF65-F5344CB8AC3E}">
        <p14:creationId xmlns:p14="http://schemas.microsoft.com/office/powerpoint/2010/main" val="3677324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627F69D-9E24-4D84-B317-AB54C505B3C2}" type="datetimeFigureOut">
              <a:rPr lang="en-US" smtClean="0"/>
              <a:t>5/30/19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47666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27F69D-9E24-4D84-B317-AB54C505B3C2}" type="datetimeFigureOut">
              <a:rPr lang="en-US" smtClean="0"/>
              <a:t>5/30/19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3115567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27F69D-9E24-4D84-B317-AB54C505B3C2}" type="datetimeFigureOut">
              <a:rPr lang="en-US" smtClean="0"/>
              <a:t>5/30/19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1997314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27F69D-9E24-4D84-B317-AB54C505B3C2}" type="datetimeFigureOut">
              <a:rPr lang="en-US" smtClean="0"/>
              <a:t>5/30/19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764187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27F69D-9E24-4D84-B317-AB54C505B3C2}" type="datetimeFigureOut">
              <a:rPr lang="en-US" smtClean="0"/>
              <a:t>5/30/19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2065842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627F69D-9E24-4D84-B317-AB54C505B3C2}" type="datetimeFigureOut">
              <a:rPr lang="en-US" smtClean="0"/>
              <a:t>5/30/19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3848536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627F69D-9E24-4D84-B317-AB54C505B3C2}" type="datetimeFigureOut">
              <a:rPr lang="en-US" smtClean="0"/>
              <a:t>5/30/19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3982271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27F69D-9E24-4D84-B317-AB54C505B3C2}" type="datetimeFigureOut">
              <a:rPr lang="en-US" smtClean="0"/>
              <a:t>5/30/19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2868804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7F69D-9E24-4D84-B317-AB54C505B3C2}" type="datetimeFigureOut">
              <a:rPr lang="en-US" smtClean="0"/>
              <a:t>5/30/19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2871986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627F69D-9E24-4D84-B317-AB54C505B3C2}" type="datetimeFigureOut">
              <a:rPr lang="en-US" smtClean="0"/>
              <a:t>5/30/19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2066197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627F69D-9E24-4D84-B317-AB54C505B3C2}" type="datetimeFigureOut">
              <a:rPr lang="en-US" smtClean="0"/>
              <a:t>5/30/19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8B6702-0EDD-4F12-A42E-F9E1FF721112}" type="slidenum">
              <a:rPr lang="en-US" smtClean="0"/>
              <a:t>‹#›</a:t>
            </a:fld>
            <a:endParaRPr lang="en-US"/>
          </a:p>
        </p:txBody>
      </p:sp>
    </p:spTree>
    <p:extLst>
      <p:ext uri="{BB962C8B-B14F-4D97-AF65-F5344CB8AC3E}">
        <p14:creationId xmlns:p14="http://schemas.microsoft.com/office/powerpoint/2010/main" val="3711073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27F69D-9E24-4D84-B317-AB54C505B3C2}" type="datetimeFigureOut">
              <a:rPr lang="en-US" smtClean="0"/>
              <a:t>5/30/19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8B6702-0EDD-4F12-A42E-F9E1FF721112}" type="slidenum">
              <a:rPr lang="en-US" smtClean="0"/>
              <a:t>‹#›</a:t>
            </a:fld>
            <a:endParaRPr lang="en-US"/>
          </a:p>
        </p:txBody>
      </p:sp>
    </p:spTree>
    <p:extLst>
      <p:ext uri="{BB962C8B-B14F-4D97-AF65-F5344CB8AC3E}">
        <p14:creationId xmlns:p14="http://schemas.microsoft.com/office/powerpoint/2010/main" val="17736509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krowan@fiu.edu" TargetMode="Externa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22.JP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s://twitter.com/?lang=en" TargetMode="External"/><Relationship Id="rId5" Type="http://schemas.openxmlformats.org/officeDocument/2006/relationships/hyperlink" Target="https://www.instagram.com/fiudigital/" TargetMode="External"/><Relationship Id="rId4" Type="http://schemas.openxmlformats.org/officeDocument/2006/relationships/hyperlink" Target="https://www.facebook.com/dccfiu/"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s://unsplash.com/search/photos/navigate-neon?utm_source=unsplash&amp;utm_medium=referral&amp;utm_content=creditCopyText" TargetMode="External"/><Relationship Id="rId7" Type="http://schemas.openxmlformats.org/officeDocument/2006/relationships/hyperlink" Target="https://unsplash.com/search/photos/relax-sign?utm_source=unsplash&amp;utm_medium=referral&amp;utm_content=creditCopyText" TargetMode="External"/><Relationship Id="rId2" Type="http://schemas.openxmlformats.org/officeDocument/2006/relationships/hyperlink" Target="https://unsplash.com/photos/k_pBB5wJtaU?utm_source=unsplash&amp;utm_medium=referral&amp;utm_content=creditCopyText" TargetMode="External"/><Relationship Id="rId1" Type="http://schemas.openxmlformats.org/officeDocument/2006/relationships/slideLayout" Target="../slideLayouts/slideLayout2.xml"/><Relationship Id="rId6" Type="http://schemas.openxmlformats.org/officeDocument/2006/relationships/hyperlink" Target="https://unsplash.com/photos/buymYm3RQ3U?utm_source=unsplash&amp;utm_medium=referral&amp;utm_content=creditCopyText" TargetMode="External"/><Relationship Id="rId5" Type="http://schemas.openxmlformats.org/officeDocument/2006/relationships/hyperlink" Target="https://unsplash.com/search/photos/neon-words?utm_source=unsplash&amp;utm_medium=referral&amp;utm_content=creditCopyText" TargetMode="External"/><Relationship Id="rId4" Type="http://schemas.openxmlformats.org/officeDocument/2006/relationships/hyperlink" Target="https://unsplash.com/photos/GCxXjOe2Kpw?utm_source=unsplash&amp;utm_medium=referral&amp;utm_content=creditCopyTex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digitalcommons.fiu.edu/athenaeum/" TargetMode="External"/><Relationship Id="rId5" Type="http://schemas.openxmlformats.org/officeDocument/2006/relationships/image" Target="../media/image1.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hyperlink" Target="https://digitalcommons.fiu.edu/athenaeu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digitalcommons.fiu.edu/athenaeum/document_guidelines.html"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fiu.qualtrics.com/jfe/form/SV_88JEatl4YOps74x" TargetMode="External"/><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digitalcommons.fiu.edu/athenaeum/co-author_agreement.pdf" TargetMode="External"/><Relationship Id="rId5" Type="http://schemas.openxmlformats.org/officeDocument/2006/relationships/image" Target="../media/image3.JPG"/><Relationship Id="rId4" Type="http://schemas.openxmlformats.org/officeDocument/2006/relationships/hyperlink" Target="https://digitalcommons.fiu.edu/athenaeu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258185" y="301214"/>
            <a:ext cx="11639774" cy="4507454"/>
          </a:xfrm>
          <a:solidFill>
            <a:srgbClr val="F8C93E"/>
          </a:solidFill>
        </p:spPr>
        <p:txBody>
          <a:bodyPr anchor="ctr">
            <a:normAutofit/>
          </a:bodyPr>
          <a:lstStyle/>
          <a:p>
            <a:r>
              <a:rPr lang="en-US" b="1" dirty="0">
                <a:solidFill>
                  <a:srgbClr val="0C2E60"/>
                </a:solidFill>
              </a:rPr>
              <a:t>Navigating Content &amp; Peer Review </a:t>
            </a:r>
            <a:br>
              <a:rPr lang="en-US" b="1" dirty="0">
                <a:solidFill>
                  <a:srgbClr val="0C2E60"/>
                </a:solidFill>
              </a:rPr>
            </a:br>
            <a:r>
              <a:rPr lang="en-US" b="1" dirty="0">
                <a:solidFill>
                  <a:srgbClr val="0C2E60"/>
                </a:solidFill>
              </a:rPr>
              <a:t>in an Online Journal</a:t>
            </a:r>
          </a:p>
        </p:txBody>
      </p:sp>
      <p:sp>
        <p:nvSpPr>
          <p:cNvPr id="5" name="Subtitle 2"/>
          <p:cNvSpPr>
            <a:spLocks noGrp="1"/>
          </p:cNvSpPr>
          <p:nvPr>
            <p:ph type="subTitle" idx="1"/>
          </p:nvPr>
        </p:nvSpPr>
        <p:spPr>
          <a:xfrm>
            <a:off x="258185" y="4989775"/>
            <a:ext cx="11639774" cy="1655762"/>
          </a:xfrm>
          <a:solidFill>
            <a:srgbClr val="0C2E60"/>
          </a:solidFill>
        </p:spPr>
        <p:txBody>
          <a:bodyPr/>
          <a:lstStyle/>
          <a:p>
            <a:r>
              <a:rPr lang="en-US" sz="3200" dirty="0">
                <a:solidFill>
                  <a:srgbClr val="F8C93E"/>
                </a:solidFill>
              </a:rPr>
              <a:t>Kelley Rowan, Digital Archives Librarian</a:t>
            </a:r>
          </a:p>
          <a:p>
            <a:r>
              <a:rPr lang="en-US" sz="2000" dirty="0">
                <a:solidFill>
                  <a:srgbClr val="F8C93E"/>
                </a:solidFill>
              </a:rPr>
              <a:t>Digital Collections Center, Florida International University</a:t>
            </a:r>
          </a:p>
        </p:txBody>
      </p:sp>
    </p:spTree>
    <p:extLst>
      <p:ext uri="{BB962C8B-B14F-4D97-AF65-F5344CB8AC3E}">
        <p14:creationId xmlns:p14="http://schemas.microsoft.com/office/powerpoint/2010/main" val="3109723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652925" y="1976232"/>
            <a:ext cx="8526507" cy="3802399"/>
          </a:xfrm>
        </p:spPr>
      </p:pic>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401640" y="422678"/>
            <a:ext cx="9191867" cy="584775"/>
          </a:xfrm>
          <a:prstGeom prst="rect">
            <a:avLst/>
          </a:prstGeom>
          <a:noFill/>
        </p:spPr>
        <p:txBody>
          <a:bodyPr wrap="square" rtlCol="0">
            <a:spAutoFit/>
          </a:bodyPr>
          <a:lstStyle/>
          <a:p>
            <a:r>
              <a:rPr lang="en-US" sz="3200" b="1" dirty="0">
                <a:solidFill>
                  <a:schemeClr val="bg1"/>
                </a:solidFill>
              </a:rPr>
              <a:t>Navigating the Challenges: The Submission Form</a:t>
            </a:r>
          </a:p>
        </p:txBody>
      </p:sp>
    </p:spTree>
    <p:extLst>
      <p:ext uri="{BB962C8B-B14F-4D97-AF65-F5344CB8AC3E}">
        <p14:creationId xmlns:p14="http://schemas.microsoft.com/office/powerpoint/2010/main" val="3526528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0454" y="1333904"/>
            <a:ext cx="3934205" cy="5302566"/>
          </a:xfrm>
        </p:spPr>
      </p:pic>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7372494" cy="584775"/>
          </a:xfrm>
          <a:prstGeom prst="rect">
            <a:avLst/>
          </a:prstGeom>
          <a:noFill/>
        </p:spPr>
        <p:txBody>
          <a:bodyPr wrap="square" rtlCol="0">
            <a:spAutoFit/>
          </a:bodyPr>
          <a:lstStyle/>
          <a:p>
            <a:r>
              <a:rPr lang="en-US" sz="3200" b="1" dirty="0">
                <a:solidFill>
                  <a:schemeClr val="bg1"/>
                </a:solidFill>
              </a:rPr>
              <a:t>Final Page of the Submission Form</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4258" y="1333904"/>
            <a:ext cx="3807379" cy="5447711"/>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41064" y="1333904"/>
            <a:ext cx="3898593" cy="5442607"/>
          </a:xfrm>
          <a:prstGeom prst="rect">
            <a:avLst/>
          </a:prstGeom>
        </p:spPr>
      </p:pic>
      <p:cxnSp>
        <p:nvCxnSpPr>
          <p:cNvPr id="10" name="Straight Connector 9"/>
          <p:cNvCxnSpPr/>
          <p:nvPr/>
        </p:nvCxnSpPr>
        <p:spPr>
          <a:xfrm>
            <a:off x="4224258" y="1333904"/>
            <a:ext cx="0" cy="5442607"/>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031637" y="1333904"/>
            <a:ext cx="0" cy="5442607"/>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4049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0454" y="1419404"/>
            <a:ext cx="9221191" cy="5169932"/>
          </a:xfrm>
        </p:spPr>
      </p:pic>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10115694" cy="584775"/>
          </a:xfrm>
          <a:prstGeom prst="rect">
            <a:avLst/>
          </a:prstGeom>
          <a:noFill/>
        </p:spPr>
        <p:txBody>
          <a:bodyPr wrap="square" rtlCol="0">
            <a:spAutoFit/>
          </a:bodyPr>
          <a:lstStyle/>
          <a:p>
            <a:r>
              <a:rPr lang="en-US" sz="3200" b="1" dirty="0">
                <a:solidFill>
                  <a:schemeClr val="bg1"/>
                </a:solidFill>
              </a:rPr>
              <a:t>Pre-filled text and automated replies for peer reviewers</a:t>
            </a:r>
          </a:p>
        </p:txBody>
      </p:sp>
    </p:spTree>
    <p:extLst>
      <p:ext uri="{BB962C8B-B14F-4D97-AF65-F5344CB8AC3E}">
        <p14:creationId xmlns:p14="http://schemas.microsoft.com/office/powerpoint/2010/main" val="1617658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2647" y="1476736"/>
            <a:ext cx="11078168" cy="5197442"/>
          </a:xfrm>
        </p:spPr>
      </p:pic>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318609" y="422678"/>
            <a:ext cx="10115694" cy="584775"/>
          </a:xfrm>
          <a:prstGeom prst="rect">
            <a:avLst/>
          </a:prstGeom>
          <a:noFill/>
        </p:spPr>
        <p:txBody>
          <a:bodyPr wrap="square" rtlCol="0">
            <a:spAutoFit/>
          </a:bodyPr>
          <a:lstStyle/>
          <a:p>
            <a:r>
              <a:rPr lang="en-US" sz="3200" b="1" dirty="0">
                <a:solidFill>
                  <a:schemeClr val="bg1"/>
                </a:solidFill>
              </a:rPr>
              <a:t>Pre-filled text and automated replies for peer reviewers</a:t>
            </a:r>
          </a:p>
        </p:txBody>
      </p:sp>
    </p:spTree>
    <p:extLst>
      <p:ext uri="{BB962C8B-B14F-4D97-AF65-F5344CB8AC3E}">
        <p14:creationId xmlns:p14="http://schemas.microsoft.com/office/powerpoint/2010/main" val="285230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0317" y="1457112"/>
            <a:ext cx="11033908" cy="5141651"/>
          </a:xfrm>
        </p:spPr>
      </p:pic>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318609" y="422678"/>
            <a:ext cx="10115694" cy="584775"/>
          </a:xfrm>
          <a:prstGeom prst="rect">
            <a:avLst/>
          </a:prstGeom>
          <a:noFill/>
        </p:spPr>
        <p:txBody>
          <a:bodyPr wrap="square" rtlCol="0">
            <a:spAutoFit/>
          </a:bodyPr>
          <a:lstStyle/>
          <a:p>
            <a:r>
              <a:rPr lang="en-US" sz="3200" b="1" dirty="0">
                <a:solidFill>
                  <a:schemeClr val="bg1"/>
                </a:solidFill>
              </a:rPr>
              <a:t>Pre-filled text and automated replies for peer reviewers</a:t>
            </a:r>
          </a:p>
        </p:txBody>
      </p:sp>
    </p:spTree>
    <p:extLst>
      <p:ext uri="{BB962C8B-B14F-4D97-AF65-F5344CB8AC3E}">
        <p14:creationId xmlns:p14="http://schemas.microsoft.com/office/powerpoint/2010/main" val="4110913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0546" y="1589103"/>
            <a:ext cx="10042249" cy="2267437"/>
          </a:xfrm>
        </p:spPr>
        <p:txBody>
          <a:bodyPr>
            <a:normAutofit/>
          </a:bodyPr>
          <a:lstStyle/>
          <a:p>
            <a:r>
              <a:rPr lang="en-US" dirty="0"/>
              <a:t>Searchable by keyword</a:t>
            </a:r>
          </a:p>
          <a:p>
            <a:pPr lvl="1"/>
            <a:r>
              <a:rPr lang="en-US" dirty="0">
                <a:solidFill>
                  <a:schemeClr val="tx1">
                    <a:lumMod val="65000"/>
                    <a:lumOff val="35000"/>
                  </a:schemeClr>
                </a:solidFill>
              </a:rPr>
              <a:t>Easy to find novice &amp; expert peer reviewers</a:t>
            </a:r>
          </a:p>
          <a:p>
            <a:pPr marL="0" indent="0">
              <a:buNone/>
            </a:pPr>
            <a:endParaRPr lang="en-US" dirty="0"/>
          </a:p>
          <a:p>
            <a:endParaRPr lang="en-US" dirty="0"/>
          </a:p>
          <a:p>
            <a:pPr marL="0" indent="0">
              <a:buNone/>
            </a:pPr>
            <a:endParaRPr lang="en-US" dirty="0"/>
          </a:p>
        </p:txBody>
      </p:sp>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5" y="422678"/>
            <a:ext cx="5933743" cy="584775"/>
          </a:xfrm>
          <a:prstGeom prst="rect">
            <a:avLst/>
          </a:prstGeom>
          <a:noFill/>
        </p:spPr>
        <p:txBody>
          <a:bodyPr wrap="square" rtlCol="0">
            <a:spAutoFit/>
          </a:bodyPr>
          <a:lstStyle/>
          <a:p>
            <a:r>
              <a:rPr lang="en-US" sz="3200" b="1" dirty="0">
                <a:solidFill>
                  <a:schemeClr val="bg1"/>
                </a:solidFill>
              </a:rPr>
              <a:t>Peer Review interface</a:t>
            </a:r>
          </a:p>
        </p:txBody>
      </p:sp>
      <p:pic>
        <p:nvPicPr>
          <p:cNvPr id="9" name="Picture 8">
            <a:extLst>
              <a:ext uri="{FF2B5EF4-FFF2-40B4-BE49-F238E27FC236}">
                <a16:creationId xmlns:a16="http://schemas.microsoft.com/office/drawing/2014/main" id="{513066C2-4B3F-3144-A6F9-01CAAF3894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115" y="2722821"/>
            <a:ext cx="11958453" cy="3470087"/>
          </a:xfrm>
          <a:prstGeom prst="rect">
            <a:avLst/>
          </a:prstGeom>
        </p:spPr>
      </p:pic>
    </p:spTree>
    <p:extLst>
      <p:ext uri="{BB962C8B-B14F-4D97-AF65-F5344CB8AC3E}">
        <p14:creationId xmlns:p14="http://schemas.microsoft.com/office/powerpoint/2010/main" val="4064489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5" y="422678"/>
            <a:ext cx="5933743" cy="584775"/>
          </a:xfrm>
          <a:prstGeom prst="rect">
            <a:avLst/>
          </a:prstGeom>
          <a:noFill/>
        </p:spPr>
        <p:txBody>
          <a:bodyPr wrap="square" rtlCol="0">
            <a:spAutoFit/>
          </a:bodyPr>
          <a:lstStyle/>
          <a:p>
            <a:r>
              <a:rPr lang="en-US" sz="3200" b="1" dirty="0">
                <a:solidFill>
                  <a:schemeClr val="bg1"/>
                </a:solidFill>
              </a:rPr>
              <a:t>Peer Review interface</a:t>
            </a:r>
          </a:p>
        </p:txBody>
      </p:sp>
      <p:pic>
        <p:nvPicPr>
          <p:cNvPr id="13" name="Picture 12">
            <a:extLst>
              <a:ext uri="{FF2B5EF4-FFF2-40B4-BE49-F238E27FC236}">
                <a16:creationId xmlns:a16="http://schemas.microsoft.com/office/drawing/2014/main" id="{CC8F5F54-6117-6E48-9F56-DB2DAB22BD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317" y="1457135"/>
            <a:ext cx="11266250" cy="5073108"/>
          </a:xfrm>
          <a:prstGeom prst="rect">
            <a:avLst/>
          </a:prstGeom>
        </p:spPr>
      </p:pic>
    </p:spTree>
    <p:extLst>
      <p:ext uri="{BB962C8B-B14F-4D97-AF65-F5344CB8AC3E}">
        <p14:creationId xmlns:p14="http://schemas.microsoft.com/office/powerpoint/2010/main" val="2227644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0546" y="1589103"/>
            <a:ext cx="10515600" cy="4873841"/>
          </a:xfrm>
        </p:spPr>
        <p:txBody>
          <a:bodyPr>
            <a:normAutofit/>
          </a:bodyPr>
          <a:lstStyle/>
          <a:p>
            <a:r>
              <a:rPr lang="en-US" dirty="0"/>
              <a:t>Workshop </a:t>
            </a:r>
          </a:p>
          <a:p>
            <a:endParaRPr lang="en-US" dirty="0"/>
          </a:p>
          <a:p>
            <a:r>
              <a:rPr lang="en-US" dirty="0"/>
              <a:t>Symposium</a:t>
            </a:r>
          </a:p>
          <a:p>
            <a:endParaRPr lang="en-US" dirty="0"/>
          </a:p>
          <a:p>
            <a:r>
              <a:rPr lang="en-US" dirty="0"/>
              <a:t>Library weekly newsletter</a:t>
            </a:r>
          </a:p>
          <a:p>
            <a:endParaRPr lang="en-US" dirty="0"/>
          </a:p>
          <a:p>
            <a:r>
              <a:rPr lang="en-US" dirty="0"/>
              <a:t>Faculty email list</a:t>
            </a:r>
          </a:p>
          <a:p>
            <a:endParaRPr lang="en-US" dirty="0"/>
          </a:p>
          <a:p>
            <a:r>
              <a:rPr lang="en-US" dirty="0"/>
              <a:t>Voluntelling colleagues</a:t>
            </a:r>
          </a:p>
        </p:txBody>
      </p:sp>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4" y="422678"/>
            <a:ext cx="7796702" cy="584775"/>
          </a:xfrm>
          <a:prstGeom prst="rect">
            <a:avLst/>
          </a:prstGeom>
          <a:noFill/>
        </p:spPr>
        <p:txBody>
          <a:bodyPr wrap="square" rtlCol="0">
            <a:spAutoFit/>
          </a:bodyPr>
          <a:lstStyle/>
          <a:p>
            <a:r>
              <a:rPr lang="en-US" sz="3200" b="1" dirty="0">
                <a:solidFill>
                  <a:schemeClr val="bg1"/>
                </a:solidFill>
              </a:rPr>
              <a:t>Recruiting Peer Reviewers (and authors)</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8141" y="1404978"/>
            <a:ext cx="5242089" cy="5242089"/>
          </a:xfrm>
          <a:prstGeom prst="rect">
            <a:avLst/>
          </a:prstGeom>
        </p:spPr>
      </p:pic>
    </p:spTree>
    <p:extLst>
      <p:ext uri="{BB962C8B-B14F-4D97-AF65-F5344CB8AC3E}">
        <p14:creationId xmlns:p14="http://schemas.microsoft.com/office/powerpoint/2010/main" val="368602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6340" y="1356301"/>
            <a:ext cx="4655060" cy="5347235"/>
          </a:xfrm>
        </p:spPr>
      </p:pic>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4385" y="1356302"/>
            <a:ext cx="3559305" cy="5347235"/>
          </a:xfrm>
          <a:prstGeom prst="rect">
            <a:avLst/>
          </a:prstGeom>
        </p:spPr>
      </p:pic>
      <p:cxnSp>
        <p:nvCxnSpPr>
          <p:cNvPr id="9" name="Straight Connector 8"/>
          <p:cNvCxnSpPr/>
          <p:nvPr/>
        </p:nvCxnSpPr>
        <p:spPr>
          <a:xfrm>
            <a:off x="6015351" y="1356302"/>
            <a:ext cx="0" cy="5442607"/>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535834" y="422678"/>
            <a:ext cx="7796702" cy="584775"/>
          </a:xfrm>
          <a:prstGeom prst="rect">
            <a:avLst/>
          </a:prstGeom>
          <a:noFill/>
        </p:spPr>
        <p:txBody>
          <a:bodyPr wrap="square" rtlCol="0">
            <a:spAutoFit/>
          </a:bodyPr>
          <a:lstStyle/>
          <a:p>
            <a:r>
              <a:rPr lang="en-US" sz="3200" b="1" dirty="0">
                <a:solidFill>
                  <a:schemeClr val="bg1"/>
                </a:solidFill>
              </a:rPr>
              <a:t>Recruiting Peer Reviewers (and authors)</a:t>
            </a:r>
          </a:p>
        </p:txBody>
      </p:sp>
    </p:spTree>
    <p:extLst>
      <p:ext uri="{BB962C8B-B14F-4D97-AF65-F5344CB8AC3E}">
        <p14:creationId xmlns:p14="http://schemas.microsoft.com/office/powerpoint/2010/main" val="33601763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5402292" cy="584775"/>
          </a:xfrm>
          <a:prstGeom prst="rect">
            <a:avLst/>
          </a:prstGeom>
          <a:noFill/>
        </p:spPr>
        <p:txBody>
          <a:bodyPr wrap="square" rtlCol="0">
            <a:spAutoFit/>
          </a:bodyPr>
          <a:lstStyle/>
          <a:p>
            <a:r>
              <a:rPr lang="en-US" sz="3200" b="1" dirty="0">
                <a:solidFill>
                  <a:schemeClr val="bg1"/>
                </a:solidFill>
              </a:rPr>
              <a:t>Workflow for submissions</a:t>
            </a:r>
          </a:p>
        </p:txBody>
      </p:sp>
      <p:graphicFrame>
        <p:nvGraphicFramePr>
          <p:cNvPr id="7" name="Diagram 6"/>
          <p:cNvGraphicFramePr/>
          <p:nvPr>
            <p:extLst>
              <p:ext uri="{D42A27DB-BD31-4B8C-83A1-F6EECF244321}">
                <p14:modId xmlns:p14="http://schemas.microsoft.com/office/powerpoint/2010/main" val="654432232"/>
              </p:ext>
            </p:extLst>
          </p:nvPr>
        </p:nvGraphicFramePr>
        <p:xfrm>
          <a:off x="521547" y="2137454"/>
          <a:ext cx="11177589" cy="4129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Curved Down Arrow 9"/>
          <p:cNvSpPr/>
          <p:nvPr/>
        </p:nvSpPr>
        <p:spPr>
          <a:xfrm>
            <a:off x="2818615" y="1976232"/>
            <a:ext cx="6183983" cy="1055802"/>
          </a:xfrm>
          <a:prstGeom prst="curved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4110087" y="2128262"/>
            <a:ext cx="3827282" cy="369332"/>
          </a:xfrm>
          <a:prstGeom prst="rect">
            <a:avLst/>
          </a:prstGeom>
          <a:noFill/>
        </p:spPr>
        <p:txBody>
          <a:bodyPr wrap="square" rtlCol="0">
            <a:spAutoFit/>
          </a:bodyPr>
          <a:lstStyle/>
          <a:p>
            <a:r>
              <a:rPr lang="en-US" dirty="0">
                <a:solidFill>
                  <a:schemeClr val="tx1">
                    <a:lumMod val="65000"/>
                    <a:lumOff val="35000"/>
                  </a:schemeClr>
                </a:solidFill>
              </a:rPr>
              <a:t>Submissions not needing peer review </a:t>
            </a:r>
          </a:p>
        </p:txBody>
      </p:sp>
    </p:spTree>
    <p:extLst>
      <p:ext uri="{BB962C8B-B14F-4D97-AF65-F5344CB8AC3E}">
        <p14:creationId xmlns:p14="http://schemas.microsoft.com/office/powerpoint/2010/main" val="1572837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35836" y="1624289"/>
            <a:ext cx="8554462" cy="5233711"/>
          </a:xfrm>
        </p:spPr>
        <p:txBody>
          <a:bodyPr>
            <a:normAutofit/>
          </a:bodyPr>
          <a:lstStyle/>
          <a:p>
            <a:r>
              <a:rPr lang="en-US" dirty="0"/>
              <a:t>Purpose of Athenaeum</a:t>
            </a:r>
          </a:p>
          <a:p>
            <a:pPr lvl="1"/>
            <a:r>
              <a:rPr lang="en-US" dirty="0">
                <a:solidFill>
                  <a:schemeClr val="tx1">
                    <a:lumMod val="65000"/>
                    <a:lumOff val="35000"/>
                  </a:schemeClr>
                </a:solidFill>
              </a:rPr>
              <a:t>Editor roles</a:t>
            </a:r>
          </a:p>
          <a:p>
            <a:r>
              <a:rPr lang="en-US" dirty="0"/>
              <a:t>Questions: Design and Policy</a:t>
            </a:r>
          </a:p>
          <a:p>
            <a:pPr lvl="1"/>
            <a:r>
              <a:rPr lang="en-US" dirty="0">
                <a:solidFill>
                  <a:schemeClr val="tx1">
                    <a:lumMod val="65000"/>
                    <a:lumOff val="35000"/>
                  </a:schemeClr>
                </a:solidFill>
              </a:rPr>
              <a:t>Content?</a:t>
            </a:r>
          </a:p>
          <a:p>
            <a:pPr lvl="1"/>
            <a:r>
              <a:rPr lang="en-US" dirty="0">
                <a:solidFill>
                  <a:schemeClr val="tx1">
                    <a:lumMod val="65000"/>
                    <a:lumOff val="35000"/>
                  </a:schemeClr>
                </a:solidFill>
              </a:rPr>
              <a:t>Peer Review: blind or double-blind?</a:t>
            </a:r>
          </a:p>
          <a:p>
            <a:pPr lvl="1"/>
            <a:r>
              <a:rPr lang="en-US" dirty="0">
                <a:solidFill>
                  <a:schemeClr val="tx1">
                    <a:lumMod val="65000"/>
                    <a:lumOff val="35000"/>
                  </a:schemeClr>
                </a:solidFill>
              </a:rPr>
              <a:t>Designing the Digital Commons </a:t>
            </a:r>
            <a:r>
              <a:rPr lang="en-US" i="1" dirty="0">
                <a:solidFill>
                  <a:schemeClr val="tx1">
                    <a:lumMod val="65000"/>
                    <a:lumOff val="35000"/>
                  </a:schemeClr>
                </a:solidFill>
              </a:rPr>
              <a:t>Athenaeum</a:t>
            </a:r>
            <a:r>
              <a:rPr lang="en-US" dirty="0">
                <a:solidFill>
                  <a:schemeClr val="tx1">
                    <a:lumMod val="65000"/>
                    <a:lumOff val="35000"/>
                  </a:schemeClr>
                </a:solidFill>
              </a:rPr>
              <a:t> page</a:t>
            </a:r>
          </a:p>
          <a:p>
            <a:r>
              <a:rPr lang="en-US" dirty="0"/>
              <a:t>Navigating the Challenges</a:t>
            </a:r>
          </a:p>
          <a:p>
            <a:pPr lvl="1"/>
            <a:r>
              <a:rPr lang="en-US" dirty="0">
                <a:solidFill>
                  <a:schemeClr val="tx1">
                    <a:lumMod val="65000"/>
                    <a:lumOff val="35000"/>
                  </a:schemeClr>
                </a:solidFill>
              </a:rPr>
              <a:t>The submission form</a:t>
            </a:r>
          </a:p>
          <a:p>
            <a:pPr lvl="1"/>
            <a:r>
              <a:rPr lang="en-US" dirty="0">
                <a:solidFill>
                  <a:schemeClr val="tx1">
                    <a:lumMod val="65000"/>
                    <a:lumOff val="35000"/>
                  </a:schemeClr>
                </a:solidFill>
              </a:rPr>
              <a:t>Pre-filled text &amp; automatic replies</a:t>
            </a:r>
          </a:p>
          <a:p>
            <a:pPr lvl="1"/>
            <a:r>
              <a:rPr lang="en-US" dirty="0">
                <a:solidFill>
                  <a:schemeClr val="tx1">
                    <a:lumMod val="65000"/>
                    <a:lumOff val="35000"/>
                  </a:schemeClr>
                </a:solidFill>
              </a:rPr>
              <a:t>Peer reviewers</a:t>
            </a:r>
          </a:p>
          <a:p>
            <a:r>
              <a:rPr lang="en-US" dirty="0"/>
              <a:t>Possible Workflows</a:t>
            </a:r>
          </a:p>
        </p:txBody>
      </p:sp>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494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3018408" cy="584775"/>
          </a:xfrm>
          <a:prstGeom prst="rect">
            <a:avLst/>
          </a:prstGeom>
          <a:noFill/>
        </p:spPr>
        <p:txBody>
          <a:bodyPr wrap="square" rtlCol="0">
            <a:spAutoFit/>
          </a:bodyPr>
          <a:lstStyle/>
          <a:p>
            <a:r>
              <a:rPr lang="en-US" sz="3200" b="1" dirty="0">
                <a:solidFill>
                  <a:schemeClr val="bg1"/>
                </a:solidFill>
              </a:rPr>
              <a:t>Agenda</a:t>
            </a:r>
          </a:p>
        </p:txBody>
      </p:sp>
    </p:spTree>
    <p:extLst>
      <p:ext uri="{BB962C8B-B14F-4D97-AF65-F5344CB8AC3E}">
        <p14:creationId xmlns:p14="http://schemas.microsoft.com/office/powerpoint/2010/main" val="3099941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2696490558"/>
              </p:ext>
            </p:extLst>
          </p:nvPr>
        </p:nvGraphicFramePr>
        <p:xfrm>
          <a:off x="328909" y="1621410"/>
          <a:ext cx="11562865" cy="5025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7636444" cy="584775"/>
          </a:xfrm>
          <a:prstGeom prst="rect">
            <a:avLst/>
          </a:prstGeom>
          <a:noFill/>
        </p:spPr>
        <p:txBody>
          <a:bodyPr wrap="square" rtlCol="0">
            <a:spAutoFit/>
          </a:bodyPr>
          <a:lstStyle/>
          <a:p>
            <a:r>
              <a:rPr lang="en-US" sz="3200" b="1" dirty="0">
                <a:solidFill>
                  <a:schemeClr val="bg1"/>
                </a:solidFill>
              </a:rPr>
              <a:t>Possible workflow for creating a collection</a:t>
            </a:r>
          </a:p>
        </p:txBody>
      </p:sp>
    </p:spTree>
    <p:extLst>
      <p:ext uri="{BB962C8B-B14F-4D97-AF65-F5344CB8AC3E}">
        <p14:creationId xmlns:p14="http://schemas.microsoft.com/office/powerpoint/2010/main" val="34078220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0546" y="1589103"/>
            <a:ext cx="10515600" cy="4873841"/>
          </a:xfrm>
        </p:spPr>
        <p:txBody>
          <a:bodyPr>
            <a:normAutofit/>
          </a:bodyPr>
          <a:lstStyle/>
          <a:p>
            <a:pPr marL="0" indent="0">
              <a:buNone/>
            </a:pPr>
            <a:r>
              <a:rPr lang="en-US" dirty="0"/>
              <a:t>Kelley Rowan, Digital Archives Librarian</a:t>
            </a:r>
          </a:p>
          <a:p>
            <a:pPr marL="0" indent="0">
              <a:buNone/>
            </a:pPr>
            <a:endParaRPr lang="en-US" dirty="0"/>
          </a:p>
          <a:p>
            <a:pPr marL="0" indent="0">
              <a:buNone/>
            </a:pPr>
            <a:r>
              <a:rPr lang="en-US" dirty="0"/>
              <a:t>Florida International University</a:t>
            </a:r>
          </a:p>
          <a:p>
            <a:pPr marL="0" indent="0">
              <a:buNone/>
            </a:pPr>
            <a:r>
              <a:rPr lang="en-US" dirty="0"/>
              <a:t>Digital Collections Center, GL 818</a:t>
            </a:r>
          </a:p>
          <a:p>
            <a:pPr marL="0" indent="0">
              <a:buNone/>
            </a:pPr>
            <a:r>
              <a:rPr lang="en-US" dirty="0"/>
              <a:t>12000 SW 8</a:t>
            </a:r>
            <a:r>
              <a:rPr lang="en-US" baseline="30000" dirty="0"/>
              <a:t>th</a:t>
            </a:r>
            <a:r>
              <a:rPr lang="en-US" dirty="0"/>
              <a:t> St. Miami, Fl. 33199</a:t>
            </a:r>
          </a:p>
          <a:p>
            <a:pPr marL="0" indent="0">
              <a:buNone/>
            </a:pPr>
            <a:endParaRPr lang="en-US" dirty="0">
              <a:hlinkClick r:id="rId2"/>
            </a:endParaRPr>
          </a:p>
          <a:p>
            <a:pPr marL="0" indent="0">
              <a:buNone/>
            </a:pPr>
            <a:r>
              <a:rPr lang="en-US" dirty="0">
                <a:hlinkClick r:id="rId2"/>
              </a:rPr>
              <a:t>krowan@fiu.edu</a:t>
            </a:r>
            <a:endParaRPr lang="en-US" dirty="0"/>
          </a:p>
          <a:p>
            <a:pPr marL="0" indent="0">
              <a:buNone/>
            </a:pPr>
            <a:r>
              <a:rPr lang="en-US" dirty="0"/>
              <a:t>305-348-1079</a:t>
            </a:r>
          </a:p>
          <a:p>
            <a:pPr marL="0" indent="0">
              <a:buNone/>
            </a:pPr>
            <a:endParaRPr lang="en-US" dirty="0"/>
          </a:p>
        </p:txBody>
      </p:sp>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4487892" cy="584775"/>
          </a:xfrm>
          <a:prstGeom prst="rect">
            <a:avLst/>
          </a:prstGeom>
          <a:noFill/>
        </p:spPr>
        <p:txBody>
          <a:bodyPr wrap="square" rtlCol="0">
            <a:spAutoFit/>
          </a:bodyPr>
          <a:lstStyle/>
          <a:p>
            <a:r>
              <a:rPr lang="en-US" sz="3200" b="1" dirty="0">
                <a:solidFill>
                  <a:schemeClr val="bg1"/>
                </a:solidFill>
              </a:rPr>
              <a:t>Presenter information</a:t>
            </a: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74571" y="2253007"/>
            <a:ext cx="4701618" cy="3134412"/>
          </a:xfrm>
          <a:prstGeom prst="rect">
            <a:avLst/>
          </a:prstGeom>
        </p:spPr>
      </p:pic>
    </p:spTree>
    <p:extLst>
      <p:ext uri="{BB962C8B-B14F-4D97-AF65-F5344CB8AC3E}">
        <p14:creationId xmlns:p14="http://schemas.microsoft.com/office/powerpoint/2010/main" val="3626282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3018408" cy="584775"/>
          </a:xfrm>
          <a:prstGeom prst="rect">
            <a:avLst/>
          </a:prstGeom>
          <a:noFill/>
        </p:spPr>
        <p:txBody>
          <a:bodyPr wrap="square" rtlCol="0">
            <a:spAutoFit/>
          </a:bodyPr>
          <a:lstStyle/>
          <a:p>
            <a:r>
              <a:rPr lang="en-US" sz="3200" b="1" dirty="0">
                <a:solidFill>
                  <a:schemeClr val="bg1"/>
                </a:solidFill>
              </a:rPr>
              <a:t>Social Media</a:t>
            </a:r>
          </a:p>
        </p:txBody>
      </p:sp>
      <p:sp>
        <p:nvSpPr>
          <p:cNvPr id="7" name="AutoShape 2"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Related imag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454" y="1580223"/>
            <a:ext cx="1858857" cy="1709091"/>
          </a:xfrm>
          <a:prstGeom prst="rect">
            <a:avLst/>
          </a:prstGeom>
        </p:spPr>
      </p:pic>
      <p:sp>
        <p:nvSpPr>
          <p:cNvPr id="14" name="TextBox 13"/>
          <p:cNvSpPr txBox="1"/>
          <p:nvPr/>
        </p:nvSpPr>
        <p:spPr>
          <a:xfrm>
            <a:off x="2815612" y="2115031"/>
            <a:ext cx="7732982" cy="3385542"/>
          </a:xfrm>
          <a:prstGeom prst="rect">
            <a:avLst/>
          </a:prstGeom>
          <a:noFill/>
        </p:spPr>
        <p:txBody>
          <a:bodyPr wrap="square" rtlCol="0">
            <a:spAutoFit/>
          </a:bodyPr>
          <a:lstStyle/>
          <a:p>
            <a:r>
              <a:rPr lang="en-US" sz="2800" dirty="0">
                <a:hlinkClick r:id="rId4"/>
              </a:rPr>
              <a:t>https://www.facebook.com/dccfiu/</a:t>
            </a:r>
            <a:endParaRPr lang="en-US" sz="2800" dirty="0"/>
          </a:p>
          <a:p>
            <a:endParaRPr lang="en-US" sz="2800" dirty="0"/>
          </a:p>
          <a:p>
            <a:endParaRPr lang="en-US" sz="2800" dirty="0"/>
          </a:p>
          <a:p>
            <a:r>
              <a:rPr lang="en-US" sz="2800" dirty="0">
                <a:hlinkClick r:id="rId5"/>
              </a:rPr>
              <a:t>https://www.instagram.com/fiudigital/</a:t>
            </a:r>
            <a:endParaRPr lang="en-US" sz="2800" dirty="0"/>
          </a:p>
          <a:p>
            <a:endParaRPr lang="en-US" sz="2800" dirty="0"/>
          </a:p>
          <a:p>
            <a:endParaRPr lang="en-US" sz="2800" dirty="0"/>
          </a:p>
          <a:p>
            <a:r>
              <a:rPr lang="en-US" sz="2800" dirty="0">
                <a:hlinkClick r:id="rId6"/>
              </a:rPr>
              <a:t>@</a:t>
            </a:r>
            <a:r>
              <a:rPr lang="en-US" sz="2800" dirty="0" err="1">
                <a:hlinkClick r:id="rId6"/>
              </a:rPr>
              <a:t>FIU_Digital_Lib</a:t>
            </a:r>
            <a:endParaRPr lang="en-US" sz="2800" dirty="0"/>
          </a:p>
          <a:p>
            <a:endParaRPr lang="en-US" dirty="0"/>
          </a:p>
        </p:txBody>
      </p:sp>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11797" y="4300904"/>
            <a:ext cx="2762250" cy="2038350"/>
          </a:xfrm>
          <a:prstGeom prst="rect">
            <a:avLst/>
          </a:prstGeom>
        </p:spPr>
      </p:pic>
    </p:spTree>
    <p:extLst>
      <p:ext uri="{BB962C8B-B14F-4D97-AF65-F5344CB8AC3E}">
        <p14:creationId xmlns:p14="http://schemas.microsoft.com/office/powerpoint/2010/main" val="6195199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0546" y="1589103"/>
            <a:ext cx="10515600" cy="4873841"/>
          </a:xfrm>
        </p:spPr>
        <p:txBody>
          <a:bodyPr>
            <a:normAutofit lnSpcReduction="10000"/>
          </a:bodyPr>
          <a:lstStyle/>
          <a:p>
            <a:r>
              <a:rPr lang="en-US" dirty="0"/>
              <a:t>Slide 3 – “Do Something Great,” Photo by Clark Tibbs on </a:t>
            </a:r>
            <a:r>
              <a:rPr lang="en-US" dirty="0" err="1"/>
              <a:t>Unsplash</a:t>
            </a:r>
            <a:endParaRPr lang="en-US" dirty="0"/>
          </a:p>
          <a:p>
            <a:endParaRPr lang="en-US" dirty="0"/>
          </a:p>
          <a:p>
            <a:r>
              <a:rPr lang="en-US" dirty="0"/>
              <a:t>Slide 5 – “Neon Question Mark,” Photo by Emily </a:t>
            </a:r>
            <a:r>
              <a:rPr lang="en-US" dirty="0" err="1"/>
              <a:t>Morter</a:t>
            </a:r>
            <a:r>
              <a:rPr lang="en-US" dirty="0"/>
              <a:t> on </a:t>
            </a:r>
            <a:r>
              <a:rPr lang="en-US" dirty="0" err="1"/>
              <a:t>Unsplash</a:t>
            </a:r>
            <a:endParaRPr lang="en-US" dirty="0"/>
          </a:p>
          <a:p>
            <a:endParaRPr lang="en-US" dirty="0"/>
          </a:p>
          <a:p>
            <a:r>
              <a:rPr lang="en-US" dirty="0"/>
              <a:t>Slide 10 – “Game on,” Photo by </a:t>
            </a:r>
            <a:r>
              <a:rPr lang="ja-JP" altLang="en-US" dirty="0">
                <a:hlinkClick r:id="rId2"/>
              </a:rPr>
              <a:t>陆初雪 </a:t>
            </a:r>
            <a:r>
              <a:rPr lang="en-US" dirty="0">
                <a:hlinkClick r:id="rId2"/>
              </a:rPr>
              <a:t>SWEETHEART💘（@luchuxue1997）</a:t>
            </a:r>
            <a:r>
              <a:rPr lang="en-US" dirty="0"/>
              <a:t> on </a:t>
            </a:r>
            <a:r>
              <a:rPr lang="en-US" dirty="0" err="1">
                <a:hlinkClick r:id="rId3"/>
              </a:rPr>
              <a:t>Unsplash</a:t>
            </a:r>
            <a:endParaRPr lang="en-US" dirty="0"/>
          </a:p>
          <a:p>
            <a:endParaRPr lang="en-US" dirty="0"/>
          </a:p>
          <a:p>
            <a:r>
              <a:rPr lang="en-US" dirty="0"/>
              <a:t>Slide 12 – “Be the Buzz,” Photo by </a:t>
            </a:r>
            <a:r>
              <a:rPr lang="en-US" dirty="0">
                <a:hlinkClick r:id="rId4"/>
              </a:rPr>
              <a:t>Tanya Santos</a:t>
            </a:r>
            <a:r>
              <a:rPr lang="en-US" dirty="0"/>
              <a:t> on </a:t>
            </a:r>
            <a:r>
              <a:rPr lang="en-US" dirty="0" err="1">
                <a:hlinkClick r:id="rId5"/>
              </a:rPr>
              <a:t>Unsplash</a:t>
            </a:r>
            <a:endParaRPr lang="en-US" dirty="0"/>
          </a:p>
          <a:p>
            <a:endParaRPr lang="en-US" dirty="0"/>
          </a:p>
          <a:p>
            <a:r>
              <a:rPr lang="en-US" dirty="0"/>
              <a:t>Slide 21 – “and Breath,” Photo by </a:t>
            </a:r>
            <a:r>
              <a:rPr lang="en-US" dirty="0">
                <a:hlinkClick r:id="rId6"/>
              </a:rPr>
              <a:t>Max van den Oetelaar</a:t>
            </a:r>
            <a:r>
              <a:rPr lang="en-US" dirty="0"/>
              <a:t> on </a:t>
            </a:r>
            <a:r>
              <a:rPr lang="en-US" dirty="0">
                <a:hlinkClick r:id="rId7"/>
              </a:rPr>
              <a:t>Unsplash</a:t>
            </a:r>
            <a:endParaRPr lang="en-US" dirty="0"/>
          </a:p>
          <a:p>
            <a:endParaRPr lang="en-US" dirty="0"/>
          </a:p>
        </p:txBody>
      </p:sp>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6533508" cy="584775"/>
          </a:xfrm>
          <a:prstGeom prst="rect">
            <a:avLst/>
          </a:prstGeom>
          <a:noFill/>
        </p:spPr>
        <p:txBody>
          <a:bodyPr wrap="square" rtlCol="0">
            <a:spAutoFit/>
          </a:bodyPr>
          <a:lstStyle/>
          <a:p>
            <a:r>
              <a:rPr lang="en-US" sz="3200" b="1" dirty="0">
                <a:solidFill>
                  <a:schemeClr val="bg1"/>
                </a:solidFill>
              </a:rPr>
              <a:t>Photo Credits</a:t>
            </a:r>
          </a:p>
        </p:txBody>
      </p:sp>
    </p:spTree>
    <p:extLst>
      <p:ext uri="{BB962C8B-B14F-4D97-AF65-F5344CB8AC3E}">
        <p14:creationId xmlns:p14="http://schemas.microsoft.com/office/powerpoint/2010/main" val="2063312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3" cstate="print">
            <a:extLst>
              <a:ext uri="{BEBA8EAE-BF5A-486C-A8C5-ECC9F3942E4B}">
                <a14:imgProps xmlns:a14="http://schemas.microsoft.com/office/drawing/2010/main">
                  <a14:imgLayer r:embed="rId4">
                    <a14:imgEffect>
                      <a14:sharpenSoften amount="50000"/>
                    </a14:imgEffect>
                    <a14:imgEffect>
                      <a14:saturation sat="150000"/>
                    </a14:imgEffect>
                  </a14:imgLayer>
                </a14:imgProps>
              </a:ext>
              <a:ext uri="{28A0092B-C50C-407E-A947-70E740481C1C}">
                <a14:useLocalDpi xmlns:a14="http://schemas.microsoft.com/office/drawing/2010/main" val="0"/>
              </a:ext>
            </a:extLst>
          </a:blip>
          <a:stretch>
            <a:fillRect/>
          </a:stretch>
        </p:blipFill>
        <p:spPr>
          <a:xfrm>
            <a:off x="290454" y="1280160"/>
            <a:ext cx="11629019" cy="5341365"/>
          </a:xfrm>
        </p:spPr>
      </p:pic>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29019" cy="215153"/>
          </a:xfrm>
          <a:prstGeom prst="rect">
            <a:avLst/>
          </a:prstGeom>
          <a:solidFill>
            <a:srgbClr val="F8C93E"/>
          </a:solidFill>
          <a:ln>
            <a:solidFill>
              <a:srgbClr val="0C2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244365" y="453456"/>
            <a:ext cx="10079309" cy="523220"/>
          </a:xfrm>
          <a:prstGeom prst="rect">
            <a:avLst/>
          </a:prstGeom>
          <a:noFill/>
        </p:spPr>
        <p:txBody>
          <a:bodyPr wrap="square" rtlCol="0">
            <a:spAutoFit/>
          </a:bodyPr>
          <a:lstStyle/>
          <a:p>
            <a:pPr algn="ctr"/>
            <a:r>
              <a:rPr lang="en-US" sz="2800" dirty="0">
                <a:solidFill>
                  <a:schemeClr val="bg1"/>
                </a:solidFill>
              </a:rPr>
              <a:t>Athenaeum: Scholarly Works of the FIU Libraries Faculty and Staff</a:t>
            </a:r>
          </a:p>
        </p:txBody>
      </p:sp>
      <p:sp>
        <p:nvSpPr>
          <p:cNvPr id="8" name="TextBox 7"/>
          <p:cNvSpPr txBox="1"/>
          <p:nvPr/>
        </p:nvSpPr>
        <p:spPr>
          <a:xfrm>
            <a:off x="2525409" y="5836695"/>
            <a:ext cx="7517219" cy="523220"/>
          </a:xfrm>
          <a:prstGeom prst="rect">
            <a:avLst/>
          </a:prstGeom>
          <a:noFill/>
        </p:spPr>
        <p:txBody>
          <a:bodyPr wrap="square" rtlCol="0">
            <a:spAutoFit/>
          </a:bodyPr>
          <a:lstStyle/>
          <a:p>
            <a:r>
              <a:rPr lang="en-US" sz="2800" dirty="0">
                <a:solidFill>
                  <a:schemeClr val="bg1"/>
                </a:solidFill>
                <a:hlinkClick r:id="rId6"/>
              </a:rPr>
              <a:t>https://digitalcommons.fiu.edu/athenaeum/</a:t>
            </a:r>
            <a:endParaRPr lang="en-US" sz="2800" dirty="0">
              <a:solidFill>
                <a:schemeClr val="bg1"/>
              </a:solidFill>
            </a:endParaRPr>
          </a:p>
        </p:txBody>
      </p:sp>
    </p:spTree>
    <p:extLst>
      <p:ext uri="{BB962C8B-B14F-4D97-AF65-F5344CB8AC3E}">
        <p14:creationId xmlns:p14="http://schemas.microsoft.com/office/powerpoint/2010/main" val="661084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noGrp="1"/>
          </p:cNvSpPr>
          <p:nvPr>
            <p:ph type="title"/>
          </p:nvPr>
        </p:nvSpPr>
        <p:spPr>
          <a:xfrm>
            <a:off x="290454" y="365125"/>
            <a:ext cx="6046551" cy="71090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5" y="1065006"/>
            <a:ext cx="6046550" cy="189635"/>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3018408" cy="584775"/>
          </a:xfrm>
          <a:prstGeom prst="rect">
            <a:avLst/>
          </a:prstGeom>
          <a:noFill/>
        </p:spPr>
        <p:txBody>
          <a:bodyPr wrap="square" rtlCol="0">
            <a:spAutoFit/>
          </a:bodyPr>
          <a:lstStyle/>
          <a:p>
            <a:r>
              <a:rPr lang="en-US" sz="3200" b="1" i="1" dirty="0">
                <a:solidFill>
                  <a:schemeClr val="bg1"/>
                </a:solidFill>
              </a:rPr>
              <a:t>Athenaeum</a:t>
            </a:r>
          </a:p>
        </p:txBody>
      </p:sp>
      <p:pic>
        <p:nvPicPr>
          <p:cNvPr id="7" name="Content Placeholder 6">
            <a:hlinkClick r:id="rId4"/>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6634715" y="370688"/>
            <a:ext cx="5380451" cy="6062010"/>
          </a:xfrm>
        </p:spPr>
      </p:pic>
      <p:sp>
        <p:nvSpPr>
          <p:cNvPr id="8" name="TextBox 7"/>
          <p:cNvSpPr txBox="1"/>
          <p:nvPr/>
        </p:nvSpPr>
        <p:spPr>
          <a:xfrm>
            <a:off x="433021" y="1570067"/>
            <a:ext cx="5903984" cy="4524315"/>
          </a:xfrm>
          <a:prstGeom prst="rect">
            <a:avLst/>
          </a:prstGeom>
          <a:noFill/>
        </p:spPr>
        <p:txBody>
          <a:bodyPr wrap="square" rtlCol="0">
            <a:spAutoFit/>
          </a:bodyPr>
          <a:lstStyle/>
          <a:p>
            <a:r>
              <a:rPr lang="en-US" sz="3600" dirty="0"/>
              <a:t>Getting Started</a:t>
            </a:r>
          </a:p>
          <a:p>
            <a:pPr marL="285750" indent="-28575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Peer Review &amp; Research Committee</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Editor</a:t>
            </a:r>
          </a:p>
          <a:p>
            <a:pPr marL="742950" lvl="1" indent="-285750">
              <a:buFont typeface="Arial" panose="020B0604020202020204" pitchFamily="34" charset="0"/>
              <a:buChar char="•"/>
            </a:pPr>
            <a:r>
              <a:rPr lang="en-US" sz="2800" dirty="0" err="1">
                <a:solidFill>
                  <a:schemeClr val="tx1">
                    <a:lumMod val="65000"/>
                    <a:lumOff val="35000"/>
                  </a:schemeClr>
                </a:solidFill>
              </a:rPr>
              <a:t>Turnitin.com</a:t>
            </a:r>
            <a:endParaRPr lang="en-US" sz="2800" dirty="0">
              <a:solidFill>
                <a:schemeClr val="tx1">
                  <a:lumMod val="65000"/>
                  <a:lumOff val="35000"/>
                </a:schemeClr>
              </a:solidFill>
            </a:endParaRPr>
          </a:p>
          <a:p>
            <a:pPr marL="742950" lvl="1" indent="-285750">
              <a:buFont typeface="Arial" panose="020B0604020202020204" pitchFamily="34" charset="0"/>
              <a:buChar char="•"/>
            </a:pPr>
            <a:r>
              <a:rPr lang="en-US" sz="2800" dirty="0">
                <a:solidFill>
                  <a:schemeClr val="tx1">
                    <a:lumMod val="65000"/>
                    <a:lumOff val="35000"/>
                  </a:schemeClr>
                </a:solidFill>
              </a:rPr>
              <a:t>Publishing content</a:t>
            </a:r>
          </a:p>
          <a:p>
            <a:pPr lvl="1"/>
            <a:endParaRPr lang="en-US" sz="2800" dirty="0">
              <a:solidFill>
                <a:schemeClr val="tx1">
                  <a:lumMod val="65000"/>
                  <a:lumOff val="35000"/>
                </a:schemeClr>
              </a:solidFill>
            </a:endParaRPr>
          </a:p>
          <a:p>
            <a:pPr marL="285750" indent="-285750">
              <a:buFont typeface="Arial" panose="020B0604020202020204" pitchFamily="34" charset="0"/>
              <a:buChar char="•"/>
            </a:pPr>
            <a:r>
              <a:rPr lang="en-US" sz="2800" dirty="0"/>
              <a:t>Managing Editor</a:t>
            </a:r>
          </a:p>
          <a:p>
            <a:pPr marL="742950" lvl="1" indent="-285750">
              <a:buFont typeface="Arial" panose="020B0604020202020204" pitchFamily="34" charset="0"/>
              <a:buChar char="•"/>
            </a:pPr>
            <a:r>
              <a:rPr lang="en-US" sz="2800" dirty="0">
                <a:solidFill>
                  <a:schemeClr val="tx1">
                    <a:lumMod val="65000"/>
                    <a:lumOff val="35000"/>
                  </a:schemeClr>
                </a:solidFill>
              </a:rPr>
              <a:t>Managing peer reviewers</a:t>
            </a:r>
          </a:p>
        </p:txBody>
      </p:sp>
    </p:spTree>
    <p:extLst>
      <p:ext uri="{BB962C8B-B14F-4D97-AF65-F5344CB8AC3E}">
        <p14:creationId xmlns:p14="http://schemas.microsoft.com/office/powerpoint/2010/main" val="2241057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5" y="422678"/>
            <a:ext cx="7741515" cy="584775"/>
          </a:xfrm>
          <a:prstGeom prst="rect">
            <a:avLst/>
          </a:prstGeom>
          <a:noFill/>
        </p:spPr>
        <p:txBody>
          <a:bodyPr wrap="square" rtlCol="0">
            <a:spAutoFit/>
          </a:bodyPr>
          <a:lstStyle/>
          <a:p>
            <a:r>
              <a:rPr lang="en-US" sz="3200" b="1" dirty="0">
                <a:solidFill>
                  <a:schemeClr val="bg1"/>
                </a:solidFill>
              </a:rPr>
              <a:t>Content</a:t>
            </a:r>
          </a:p>
        </p:txBody>
      </p:sp>
      <p:pic>
        <p:nvPicPr>
          <p:cNvPr id="9" name="Content Placeholder 8"/>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6909847" y="1448552"/>
            <a:ext cx="5020383" cy="4876833"/>
          </a:xfrm>
        </p:spPr>
      </p:pic>
      <p:sp>
        <p:nvSpPr>
          <p:cNvPr id="10" name="TextBox 9"/>
          <p:cNvSpPr txBox="1"/>
          <p:nvPr/>
        </p:nvSpPr>
        <p:spPr>
          <a:xfrm>
            <a:off x="482540" y="1707335"/>
            <a:ext cx="5627802" cy="4524315"/>
          </a:xfrm>
          <a:prstGeom prst="rect">
            <a:avLst/>
          </a:prstGeom>
          <a:noFill/>
        </p:spPr>
        <p:txBody>
          <a:bodyPr wrap="square" rtlCol="0">
            <a:spAutoFit/>
          </a:bodyPr>
          <a:lstStyle/>
          <a:p>
            <a:pPr marL="285750" indent="-285750">
              <a:buFont typeface="Arial" panose="020B0604020202020204" pitchFamily="34" charset="0"/>
              <a:buChar char="•"/>
            </a:pPr>
            <a:r>
              <a:rPr lang="en-US" sz="3200" dirty="0"/>
              <a:t>Faculty AND staff?</a:t>
            </a:r>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a:t>Posters &amp; presentations?</a:t>
            </a:r>
          </a:p>
          <a:p>
            <a:endParaRPr lang="en-US" sz="3200" dirty="0"/>
          </a:p>
          <a:p>
            <a:pPr marL="285750" indent="-285750">
              <a:buFont typeface="Arial" panose="020B0604020202020204" pitchFamily="34" charset="0"/>
              <a:buChar char="•"/>
            </a:pPr>
            <a:r>
              <a:rPr lang="en-US" sz="3200" dirty="0"/>
              <a:t>Languages other than English?</a:t>
            </a:r>
          </a:p>
          <a:p>
            <a:r>
              <a:rPr lang="en-US" sz="3200" dirty="0"/>
              <a:t> </a:t>
            </a:r>
          </a:p>
          <a:p>
            <a:pPr marL="285750" indent="-285750">
              <a:buFont typeface="Arial" panose="020B0604020202020204" pitchFamily="34" charset="0"/>
              <a:buChar char="•"/>
            </a:pPr>
            <a:r>
              <a:rPr lang="en-US" sz="3200" dirty="0"/>
              <a:t>Videos?</a:t>
            </a:r>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a:t>Reports &amp; book reviews?</a:t>
            </a:r>
          </a:p>
        </p:txBody>
      </p:sp>
    </p:spTree>
    <p:extLst>
      <p:ext uri="{BB962C8B-B14F-4D97-AF65-F5344CB8AC3E}">
        <p14:creationId xmlns:p14="http://schemas.microsoft.com/office/powerpoint/2010/main" val="3105719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85509" y="365126"/>
            <a:ext cx="6144722" cy="6144722"/>
          </a:xfrm>
        </p:spPr>
      </p:pic>
      <p:sp>
        <p:nvSpPr>
          <p:cNvPr id="4" name="Subtitle 2"/>
          <p:cNvSpPr txBox="1">
            <a:spLocks noGrp="1"/>
          </p:cNvSpPr>
          <p:nvPr>
            <p:ph type="title"/>
          </p:nvPr>
        </p:nvSpPr>
        <p:spPr>
          <a:xfrm>
            <a:off x="290455" y="365125"/>
            <a:ext cx="5384481"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5384482" cy="198185"/>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347300" y="420159"/>
            <a:ext cx="4139100" cy="584775"/>
          </a:xfrm>
          <a:prstGeom prst="rect">
            <a:avLst/>
          </a:prstGeom>
          <a:noFill/>
        </p:spPr>
        <p:txBody>
          <a:bodyPr wrap="square" rtlCol="0">
            <a:spAutoFit/>
          </a:bodyPr>
          <a:lstStyle/>
          <a:p>
            <a:r>
              <a:rPr lang="en-US" sz="3200" b="1" dirty="0">
                <a:solidFill>
                  <a:schemeClr val="bg1"/>
                </a:solidFill>
              </a:rPr>
              <a:t>Document Guidelines</a:t>
            </a:r>
          </a:p>
        </p:txBody>
      </p:sp>
      <p:sp>
        <p:nvSpPr>
          <p:cNvPr id="8" name="TextBox 7"/>
          <p:cNvSpPr txBox="1"/>
          <p:nvPr/>
        </p:nvSpPr>
        <p:spPr>
          <a:xfrm>
            <a:off x="300317" y="1480008"/>
            <a:ext cx="5374619" cy="4832092"/>
          </a:xfrm>
          <a:prstGeom prst="rect">
            <a:avLst/>
          </a:prstGeom>
          <a:noFill/>
        </p:spPr>
        <p:txBody>
          <a:bodyPr wrap="square" rtlCol="0">
            <a:spAutoFit/>
          </a:bodyPr>
          <a:lstStyle/>
          <a:p>
            <a:pPr marL="285750" indent="-285750">
              <a:buFont typeface="Arial" panose="020B0604020202020204" pitchFamily="34" charset="0"/>
              <a:buChar char="•"/>
            </a:pPr>
            <a:r>
              <a:rPr lang="en-US" sz="2800" dirty="0"/>
              <a:t>Poster </a:t>
            </a:r>
            <a:r>
              <a:rPr lang="en-US" sz="2800" dirty="0" err="1"/>
              <a:t>presentaions</a:t>
            </a:r>
            <a:endParaRPr lang="en-US" sz="2800" dirty="0"/>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Conference presentations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Video presentations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Book chapters or journal articles (OA)</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Reports (must include research component)</a:t>
            </a:r>
          </a:p>
        </p:txBody>
      </p:sp>
    </p:spTree>
    <p:extLst>
      <p:ext uri="{BB962C8B-B14F-4D97-AF65-F5344CB8AC3E}">
        <p14:creationId xmlns:p14="http://schemas.microsoft.com/office/powerpoint/2010/main" val="4085454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0546" y="1589103"/>
            <a:ext cx="5132353" cy="4873841"/>
          </a:xfrm>
        </p:spPr>
        <p:txBody>
          <a:bodyPr>
            <a:normAutofit fontScale="92500" lnSpcReduction="10000"/>
          </a:bodyPr>
          <a:lstStyle/>
          <a:p>
            <a:r>
              <a:rPr lang="en-US" dirty="0"/>
              <a:t>Blind or double-blind?</a:t>
            </a:r>
          </a:p>
          <a:p>
            <a:endParaRPr lang="en-US" dirty="0"/>
          </a:p>
          <a:p>
            <a:r>
              <a:rPr lang="en-US" dirty="0"/>
              <a:t>How many peer reviewers?</a:t>
            </a:r>
          </a:p>
          <a:p>
            <a:endParaRPr lang="en-US" dirty="0"/>
          </a:p>
          <a:p>
            <a:r>
              <a:rPr lang="en-US" dirty="0"/>
              <a:t>Do you have peer reviewers in every specialty?</a:t>
            </a:r>
          </a:p>
          <a:p>
            <a:endParaRPr lang="en-US" dirty="0"/>
          </a:p>
          <a:p>
            <a:r>
              <a:rPr lang="en-US" dirty="0"/>
              <a:t>Will you need to reach out to colleagues at other institutions?</a:t>
            </a:r>
          </a:p>
          <a:p>
            <a:endParaRPr lang="en-US" dirty="0"/>
          </a:p>
          <a:p>
            <a:r>
              <a:rPr lang="en-US" dirty="0"/>
              <a:t>Categorization of peer reviewers</a:t>
            </a:r>
          </a:p>
          <a:p>
            <a:pPr marL="0" indent="0">
              <a:buNone/>
            </a:pPr>
            <a:endParaRPr lang="en-US" dirty="0"/>
          </a:p>
        </p:txBody>
      </p:sp>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3018408" cy="584775"/>
          </a:xfrm>
          <a:prstGeom prst="rect">
            <a:avLst/>
          </a:prstGeom>
          <a:noFill/>
        </p:spPr>
        <p:txBody>
          <a:bodyPr wrap="square" rtlCol="0">
            <a:spAutoFit/>
          </a:bodyPr>
          <a:lstStyle/>
          <a:p>
            <a:r>
              <a:rPr lang="en-US" sz="3200" b="1" dirty="0">
                <a:solidFill>
                  <a:schemeClr val="bg1"/>
                </a:solidFill>
              </a:rPr>
              <a:t>Peer Review</a:t>
            </a:r>
          </a:p>
        </p:txBody>
      </p:sp>
      <p:sp>
        <p:nvSpPr>
          <p:cNvPr id="10" name="TextBox 9"/>
          <p:cNvSpPr txBox="1"/>
          <p:nvPr/>
        </p:nvSpPr>
        <p:spPr>
          <a:xfrm>
            <a:off x="6315959" y="1589103"/>
            <a:ext cx="5614271" cy="4708981"/>
          </a:xfrm>
          <a:prstGeom prst="rect">
            <a:avLst/>
          </a:prstGeom>
          <a:noFill/>
          <a:ln w="38100">
            <a:solidFill>
              <a:srgbClr val="FFC000"/>
            </a:solidFill>
          </a:ln>
        </p:spPr>
        <p:txBody>
          <a:bodyPr wrap="square" rtlCol="0">
            <a:spAutoFit/>
          </a:bodyPr>
          <a:lstStyle/>
          <a:p>
            <a:pPr marL="285750" indent="-285750" fontAlgn="base">
              <a:buFont typeface="Arial" panose="020B0604020202020204" pitchFamily="34" charset="0"/>
              <a:buChar char="•"/>
            </a:pPr>
            <a:r>
              <a:rPr lang="en-US" sz="2000" b="1" u="sng" dirty="0"/>
              <a:t>Novice</a:t>
            </a:r>
            <a:r>
              <a:rPr lang="en-US" sz="2000" u="sng" dirty="0"/>
              <a:t>: no publication or peer review experience.</a:t>
            </a:r>
          </a:p>
          <a:p>
            <a:pPr marL="742950" lvl="1" indent="-285750" fontAlgn="base">
              <a:buFont typeface="Arial" panose="020B0604020202020204" pitchFamily="34" charset="0"/>
              <a:buChar char="•"/>
            </a:pPr>
            <a:r>
              <a:rPr lang="en-US" sz="2000" dirty="0">
                <a:solidFill>
                  <a:schemeClr val="tx1">
                    <a:lumMod val="65000"/>
                    <a:lumOff val="35000"/>
                  </a:schemeClr>
                </a:solidFill>
              </a:rPr>
              <a:t>Limited to (up to) 500-word presentations and posters</a:t>
            </a:r>
          </a:p>
          <a:p>
            <a:pPr marL="742950" lvl="1" indent="-285750" fontAlgn="base">
              <a:buFont typeface="Arial" panose="020B0604020202020204" pitchFamily="34" charset="0"/>
              <a:buChar char="•"/>
            </a:pPr>
            <a:r>
              <a:rPr lang="en-US" sz="2000" dirty="0">
                <a:solidFill>
                  <a:schemeClr val="tx1">
                    <a:lumMod val="65000"/>
                    <a:lumOff val="35000"/>
                  </a:schemeClr>
                </a:solidFill>
              </a:rPr>
              <a:t>Will work with expert level peer reviewer</a:t>
            </a:r>
          </a:p>
          <a:p>
            <a:pPr marL="742950" lvl="1" indent="-285750" fontAlgn="base">
              <a:buFont typeface="Arial" panose="020B0604020202020204" pitchFamily="34" charset="0"/>
              <a:buChar char="•"/>
            </a:pPr>
            <a:endParaRPr lang="en-US" sz="2000" dirty="0">
              <a:solidFill>
                <a:schemeClr val="tx1">
                  <a:lumMod val="65000"/>
                  <a:lumOff val="35000"/>
                </a:schemeClr>
              </a:solidFill>
            </a:endParaRPr>
          </a:p>
          <a:p>
            <a:pPr marL="285750" indent="-285750" fontAlgn="base">
              <a:buFont typeface="Arial" panose="020B0604020202020204" pitchFamily="34" charset="0"/>
              <a:buChar char="•"/>
            </a:pPr>
            <a:r>
              <a:rPr lang="en-US" sz="2000" b="1" u="sng" dirty="0"/>
              <a:t>Intermediate</a:t>
            </a:r>
            <a:r>
              <a:rPr lang="en-US" sz="2000" u="sng" dirty="0"/>
              <a:t>: publication </a:t>
            </a:r>
            <a:r>
              <a:rPr lang="en-US" sz="2000" i="1" u="sng" dirty="0"/>
              <a:t>or</a:t>
            </a:r>
            <a:r>
              <a:rPr lang="en-US" sz="2000" u="sng" dirty="0"/>
              <a:t> peer review experience. </a:t>
            </a:r>
          </a:p>
          <a:p>
            <a:pPr marL="742950" lvl="1" indent="-285750" fontAlgn="base">
              <a:buFont typeface="Arial" panose="020B0604020202020204" pitchFamily="34" charset="0"/>
              <a:buChar char="•"/>
            </a:pPr>
            <a:r>
              <a:rPr lang="en-US" sz="2000" dirty="0">
                <a:solidFill>
                  <a:schemeClr val="tx1">
                    <a:lumMod val="65000"/>
                    <a:lumOff val="35000"/>
                  </a:schemeClr>
                </a:solidFill>
              </a:rPr>
              <a:t>Receive any type of work based on field of expertise</a:t>
            </a:r>
          </a:p>
          <a:p>
            <a:pPr marL="742950" lvl="1" indent="-285750" fontAlgn="base">
              <a:buFont typeface="Arial" panose="020B0604020202020204" pitchFamily="34" charset="0"/>
              <a:buChar char="•"/>
            </a:pPr>
            <a:r>
              <a:rPr lang="en-US" sz="2000" dirty="0">
                <a:solidFill>
                  <a:schemeClr val="tx1">
                    <a:lumMod val="65000"/>
                    <a:lumOff val="35000"/>
                  </a:schemeClr>
                </a:solidFill>
              </a:rPr>
              <a:t>Works with peer reviewer of any level</a:t>
            </a:r>
          </a:p>
          <a:p>
            <a:pPr lvl="1" fontAlgn="base"/>
            <a:endParaRPr lang="en-US" sz="2000" dirty="0"/>
          </a:p>
          <a:p>
            <a:pPr marL="285750" indent="-285750" fontAlgn="base">
              <a:buFont typeface="Arial" panose="020B0604020202020204" pitchFamily="34" charset="0"/>
              <a:buChar char="•"/>
            </a:pPr>
            <a:r>
              <a:rPr lang="en-US" sz="2000" b="1" u="sng" dirty="0"/>
              <a:t>Expert</a:t>
            </a:r>
            <a:r>
              <a:rPr lang="en-US" sz="2000" u="sng" dirty="0"/>
              <a:t>: publication </a:t>
            </a:r>
            <a:r>
              <a:rPr lang="en-US" sz="2000" i="1" u="sng" dirty="0"/>
              <a:t>and</a:t>
            </a:r>
            <a:r>
              <a:rPr lang="en-US" sz="2000" u="sng" dirty="0"/>
              <a:t> peer review experience</a:t>
            </a:r>
            <a:r>
              <a:rPr lang="en-US" sz="2000" dirty="0"/>
              <a:t>.</a:t>
            </a:r>
          </a:p>
          <a:p>
            <a:pPr marL="742950" lvl="1" indent="-285750" fontAlgn="base">
              <a:buFont typeface="Arial" panose="020B0604020202020204" pitchFamily="34" charset="0"/>
              <a:buChar char="•"/>
            </a:pPr>
            <a:r>
              <a:rPr lang="en-US" sz="2000" dirty="0">
                <a:solidFill>
                  <a:schemeClr val="tx1">
                    <a:lumMod val="65000"/>
                    <a:lumOff val="35000"/>
                  </a:schemeClr>
                </a:solidFill>
              </a:rPr>
              <a:t>Receive any type of work based on field of expertise</a:t>
            </a:r>
          </a:p>
          <a:p>
            <a:pPr marL="742950" lvl="1" indent="-285750" fontAlgn="base">
              <a:buFont typeface="Arial" panose="020B0604020202020204" pitchFamily="34" charset="0"/>
              <a:buChar char="•"/>
            </a:pPr>
            <a:r>
              <a:rPr lang="en-US" sz="2000" dirty="0">
                <a:solidFill>
                  <a:schemeClr val="tx1">
                    <a:lumMod val="65000"/>
                    <a:lumOff val="35000"/>
                  </a:schemeClr>
                </a:solidFill>
              </a:rPr>
              <a:t>Works with peer reviewer of any level</a:t>
            </a:r>
          </a:p>
        </p:txBody>
      </p:sp>
    </p:spTree>
    <p:extLst>
      <p:ext uri="{BB962C8B-B14F-4D97-AF65-F5344CB8AC3E}">
        <p14:creationId xmlns:p14="http://schemas.microsoft.com/office/powerpoint/2010/main" val="3288113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noGrp="1"/>
          </p:cNvSpPr>
          <p:nvPr>
            <p:ph type="title"/>
          </p:nvPr>
        </p:nvSpPr>
        <p:spPr>
          <a:xfrm>
            <a:off x="290455" y="365125"/>
            <a:ext cx="1163977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11639776" cy="211343"/>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3856296" cy="584775"/>
          </a:xfrm>
          <a:prstGeom prst="rect">
            <a:avLst/>
          </a:prstGeom>
          <a:noFill/>
        </p:spPr>
        <p:txBody>
          <a:bodyPr wrap="square" rtlCol="0">
            <a:spAutoFit/>
          </a:bodyPr>
          <a:lstStyle/>
          <a:p>
            <a:r>
              <a:rPr lang="en-US" sz="3200" b="1" dirty="0">
                <a:solidFill>
                  <a:schemeClr val="bg1"/>
                </a:solidFill>
              </a:rPr>
              <a:t>Peer Review Form</a:t>
            </a:r>
          </a:p>
        </p:txBody>
      </p:sp>
      <p:pic>
        <p:nvPicPr>
          <p:cNvPr id="7" name="Content Placeholder 6">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671496" y="1560808"/>
            <a:ext cx="5258734" cy="4873625"/>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0317" y="1560807"/>
            <a:ext cx="5648325" cy="4873625"/>
          </a:xfrm>
          <a:prstGeom prst="rect">
            <a:avLst/>
          </a:prstGeom>
        </p:spPr>
      </p:pic>
      <p:cxnSp>
        <p:nvCxnSpPr>
          <p:cNvPr id="12" name="Straight Connector 11"/>
          <p:cNvCxnSpPr/>
          <p:nvPr/>
        </p:nvCxnSpPr>
        <p:spPr>
          <a:xfrm flipH="1">
            <a:off x="6286501" y="1560807"/>
            <a:ext cx="0" cy="4873625"/>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9450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noGrp="1"/>
          </p:cNvSpPr>
          <p:nvPr>
            <p:ph type="title"/>
          </p:nvPr>
        </p:nvSpPr>
        <p:spPr>
          <a:xfrm>
            <a:off x="290455" y="365125"/>
            <a:ext cx="5280785" cy="699882"/>
          </a:xfrm>
          <a:prstGeom prst="rect">
            <a:avLst/>
          </a:prstGeom>
          <a:solidFill>
            <a:srgbClr val="0C2E6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8C93E"/>
                </a:solidFill>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17" y="365125"/>
            <a:ext cx="710902" cy="710902"/>
          </a:xfrm>
          <a:prstGeom prst="rect">
            <a:avLst/>
          </a:prstGeom>
        </p:spPr>
      </p:pic>
      <p:sp>
        <p:nvSpPr>
          <p:cNvPr id="6" name="Rectangle 5"/>
          <p:cNvSpPr/>
          <p:nvPr/>
        </p:nvSpPr>
        <p:spPr>
          <a:xfrm>
            <a:off x="290454" y="1065007"/>
            <a:ext cx="5280786" cy="217038"/>
          </a:xfrm>
          <a:prstGeom prst="rect">
            <a:avLst/>
          </a:prstGeom>
          <a:solidFill>
            <a:srgbClr val="F8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535836" y="422678"/>
            <a:ext cx="3018408" cy="584775"/>
          </a:xfrm>
          <a:prstGeom prst="rect">
            <a:avLst/>
          </a:prstGeom>
          <a:noFill/>
        </p:spPr>
        <p:txBody>
          <a:bodyPr wrap="square" rtlCol="0">
            <a:spAutoFit/>
          </a:bodyPr>
          <a:lstStyle/>
          <a:p>
            <a:r>
              <a:rPr lang="en-US" sz="3200" b="1" dirty="0">
                <a:solidFill>
                  <a:schemeClr val="bg1"/>
                </a:solidFill>
              </a:rPr>
              <a:t>Collection Home</a:t>
            </a:r>
          </a:p>
        </p:txBody>
      </p:sp>
      <p:pic>
        <p:nvPicPr>
          <p:cNvPr id="7" name="Content Placeholder 6">
            <a:hlinkClick r:id="rId4"/>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5737640" y="365125"/>
            <a:ext cx="6164309" cy="6195505"/>
          </a:xfrm>
        </p:spPr>
      </p:pic>
      <p:sp>
        <p:nvSpPr>
          <p:cNvPr id="8" name="TextBox 7"/>
          <p:cNvSpPr txBox="1"/>
          <p:nvPr/>
        </p:nvSpPr>
        <p:spPr>
          <a:xfrm>
            <a:off x="443060" y="1707335"/>
            <a:ext cx="5128180" cy="4401205"/>
          </a:xfrm>
          <a:prstGeom prst="rect">
            <a:avLst/>
          </a:prstGeom>
          <a:noFill/>
        </p:spPr>
        <p:txBody>
          <a:bodyPr wrap="square" rtlCol="0">
            <a:spAutoFit/>
          </a:bodyPr>
          <a:lstStyle/>
          <a:p>
            <a:pPr marL="285750" indent="-285750">
              <a:buFont typeface="Arial" panose="020B0604020202020204" pitchFamily="34" charset="0"/>
              <a:buChar char="•"/>
            </a:pPr>
            <a:r>
              <a:rPr lang="en-US" sz="2800" dirty="0"/>
              <a:t>Include links to make submission easy!</a:t>
            </a:r>
          </a:p>
          <a:p>
            <a:pPr marL="285750" indent="-285750">
              <a:buFont typeface="Arial" panose="020B0604020202020204" pitchFamily="34" charset="0"/>
              <a:buChar char="•"/>
            </a:pPr>
            <a:endParaRPr lang="en-US" sz="2800" dirty="0"/>
          </a:p>
          <a:p>
            <a:pPr marL="742950" lvl="1" indent="-285750">
              <a:buFont typeface="Arial" panose="020B0604020202020204" pitchFamily="34" charset="0"/>
              <a:buChar char="•"/>
            </a:pPr>
            <a:r>
              <a:rPr lang="en-US" sz="2800" dirty="0" err="1">
                <a:solidFill>
                  <a:schemeClr val="tx1">
                    <a:lumMod val="65000"/>
                    <a:lumOff val="35000"/>
                  </a:schemeClr>
                </a:solidFill>
              </a:rPr>
              <a:t>ORCiD</a:t>
            </a:r>
            <a:endParaRPr lang="en-US" sz="2800" dirty="0">
              <a:solidFill>
                <a:schemeClr val="tx1">
                  <a:lumMod val="65000"/>
                  <a:lumOff val="35000"/>
                </a:schemeClr>
              </a:solidFill>
            </a:endParaRPr>
          </a:p>
          <a:p>
            <a:pPr marL="742950" lvl="1" indent="-285750">
              <a:buFont typeface="Arial" panose="020B0604020202020204" pitchFamily="34" charset="0"/>
              <a:buChar char="•"/>
            </a:pPr>
            <a:endParaRPr lang="en-US" sz="2800" dirty="0">
              <a:solidFill>
                <a:schemeClr val="tx1">
                  <a:lumMod val="65000"/>
                  <a:lumOff val="35000"/>
                </a:schemeClr>
              </a:solidFill>
            </a:endParaRPr>
          </a:p>
          <a:p>
            <a:pPr marL="742950" lvl="1" indent="-285750">
              <a:buFont typeface="Arial" panose="020B0604020202020204" pitchFamily="34" charset="0"/>
              <a:buChar char="•"/>
            </a:pPr>
            <a:r>
              <a:rPr lang="en-US" sz="2800" dirty="0">
                <a:solidFill>
                  <a:schemeClr val="tx1">
                    <a:lumMod val="65000"/>
                    <a:lumOff val="35000"/>
                  </a:schemeClr>
                </a:solidFill>
                <a:hlinkClick r:id="rId6"/>
              </a:rPr>
              <a:t>Co-Author agreement</a:t>
            </a:r>
            <a:endParaRPr lang="en-US" sz="2800" dirty="0">
              <a:solidFill>
                <a:schemeClr val="tx1">
                  <a:lumMod val="65000"/>
                  <a:lumOff val="35000"/>
                </a:schemeClr>
              </a:solidFill>
            </a:endParaRPr>
          </a:p>
          <a:p>
            <a:pPr marL="742950" lvl="1" indent="-285750">
              <a:buFont typeface="Arial" panose="020B0604020202020204" pitchFamily="34" charset="0"/>
              <a:buChar char="•"/>
            </a:pPr>
            <a:endParaRPr lang="en-US" sz="2800" dirty="0">
              <a:solidFill>
                <a:schemeClr val="tx1">
                  <a:lumMod val="65000"/>
                  <a:lumOff val="35000"/>
                </a:schemeClr>
              </a:solidFill>
            </a:endParaRPr>
          </a:p>
          <a:p>
            <a:pPr marL="742950" lvl="1" indent="-285750">
              <a:buFont typeface="Arial" panose="020B0604020202020204" pitchFamily="34" charset="0"/>
              <a:buChar char="•"/>
            </a:pPr>
            <a:r>
              <a:rPr lang="en-US" sz="2800" dirty="0">
                <a:solidFill>
                  <a:schemeClr val="tx1">
                    <a:lumMod val="65000"/>
                    <a:lumOff val="35000"/>
                  </a:schemeClr>
                </a:solidFill>
              </a:rPr>
              <a:t>Document Guidelines</a:t>
            </a:r>
          </a:p>
          <a:p>
            <a:pPr marL="742950" lvl="1" indent="-285750">
              <a:buFont typeface="Arial" panose="020B0604020202020204" pitchFamily="34" charset="0"/>
              <a:buChar char="•"/>
            </a:pPr>
            <a:endParaRPr lang="en-US" sz="2800" dirty="0">
              <a:solidFill>
                <a:schemeClr val="tx1">
                  <a:lumMod val="65000"/>
                  <a:lumOff val="35000"/>
                </a:schemeClr>
              </a:solidFill>
            </a:endParaRPr>
          </a:p>
          <a:p>
            <a:pPr marL="742950" lvl="1" indent="-285750">
              <a:buFont typeface="Arial" panose="020B0604020202020204" pitchFamily="34" charset="0"/>
              <a:buChar char="•"/>
            </a:pPr>
            <a:r>
              <a:rPr lang="en-US" sz="2800" dirty="0">
                <a:solidFill>
                  <a:schemeClr val="tx1">
                    <a:lumMod val="65000"/>
                    <a:lumOff val="35000"/>
                  </a:schemeClr>
                </a:solidFill>
              </a:rPr>
              <a:t>Become a Peer Reviewer</a:t>
            </a:r>
          </a:p>
        </p:txBody>
      </p:sp>
    </p:spTree>
    <p:extLst>
      <p:ext uri="{BB962C8B-B14F-4D97-AF65-F5344CB8AC3E}">
        <p14:creationId xmlns:p14="http://schemas.microsoft.com/office/powerpoint/2010/main" val="4060829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1348</TotalTime>
  <Words>738</Words>
  <Application>Microsoft Macintosh PowerPoint</Application>
  <PresentationFormat>Widescreen</PresentationFormat>
  <Paragraphs>206</Paragraphs>
  <Slides>23</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游ゴシック</vt:lpstr>
      <vt:lpstr>Arial</vt:lpstr>
      <vt:lpstr>Calibri</vt:lpstr>
      <vt:lpstr>Calibri Light</vt:lpstr>
      <vt:lpstr>Office Theme</vt:lpstr>
      <vt:lpstr>Navigating Content &amp; Peer Review  in an Online Journal</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Navigating Content &amp; Peer Review  in an Online Journal</dc:title>
  <dc:creator>Kelley Rowan</dc:creator>
  <cp:lastModifiedBy>Kelley Rowan</cp:lastModifiedBy>
  <cp:revision>45</cp:revision>
  <dcterms:created xsi:type="dcterms:W3CDTF">2019-05-24T16:29:11Z</dcterms:created>
  <dcterms:modified xsi:type="dcterms:W3CDTF">2019-05-31T02:32:55Z</dcterms:modified>
</cp:coreProperties>
</file>