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5"/>
    <p:sldMasterId id="2147483660" r:id="rId6"/>
  </p:sldMasterIdLst>
  <p:notesMasterIdLst>
    <p:notesMasterId r:id="rId27"/>
  </p:notesMasterIdLst>
  <p:handoutMasterIdLst>
    <p:handoutMasterId r:id="rId28"/>
  </p:handoutMasterIdLst>
  <p:sldIdLst>
    <p:sldId id="256" r:id="rId7"/>
    <p:sldId id="270" r:id="rId8"/>
    <p:sldId id="269" r:id="rId9"/>
    <p:sldId id="271" r:id="rId10"/>
    <p:sldId id="258" r:id="rId11"/>
    <p:sldId id="264" r:id="rId12"/>
    <p:sldId id="272" r:id="rId13"/>
    <p:sldId id="273" r:id="rId14"/>
    <p:sldId id="274" r:id="rId15"/>
    <p:sldId id="275" r:id="rId16"/>
    <p:sldId id="276" r:id="rId17"/>
    <p:sldId id="277" r:id="rId18"/>
    <p:sldId id="283" r:id="rId19"/>
    <p:sldId id="278" r:id="rId20"/>
    <p:sldId id="284" r:id="rId21"/>
    <p:sldId id="281" r:id="rId22"/>
    <p:sldId id="285" r:id="rId23"/>
    <p:sldId id="279" r:id="rId24"/>
    <p:sldId id="280" r:id="rId25"/>
    <p:sldId id="282" r:id="rId2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asselbring, Cindy" initials="HC" lastIdx="3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39F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668"/>
    <p:restoredTop sz="71460"/>
  </p:normalViewPr>
  <p:slideViewPr>
    <p:cSldViewPr snapToGrid="0" snapToObjects="1">
      <p:cViewPr varScale="1">
        <p:scale>
          <a:sx n="79" d="100"/>
          <a:sy n="79" d="100"/>
        </p:scale>
        <p:origin x="211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theme" Target="theme/theme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viewProps" Target="viewProps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0238650724214998E-2"/>
          <c:y val="2.5169109396476701E-2"/>
          <c:w val="0.86666289977641697"/>
          <c:h val="0.84027327967511001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222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7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numRef>
              <c:f>Sheet1!$A$2:$A$36</c:f>
              <c:numCache>
                <c:formatCode>General</c:formatCode>
                <c:ptCount val="35"/>
                <c:pt idx="0">
                  <c:v>1980</c:v>
                </c:pt>
                <c:pt idx="1">
                  <c:v>1981</c:v>
                </c:pt>
                <c:pt idx="2">
                  <c:v>1982</c:v>
                </c:pt>
                <c:pt idx="3">
                  <c:v>1983</c:v>
                </c:pt>
                <c:pt idx="4">
                  <c:v>1984</c:v>
                </c:pt>
                <c:pt idx="5">
                  <c:v>1985</c:v>
                </c:pt>
                <c:pt idx="6">
                  <c:v>1986</c:v>
                </c:pt>
                <c:pt idx="7">
                  <c:v>1987</c:v>
                </c:pt>
                <c:pt idx="8">
                  <c:v>1988</c:v>
                </c:pt>
                <c:pt idx="9">
                  <c:v>1989</c:v>
                </c:pt>
                <c:pt idx="10">
                  <c:v>1990</c:v>
                </c:pt>
                <c:pt idx="11">
                  <c:v>1991</c:v>
                </c:pt>
                <c:pt idx="12">
                  <c:v>1992</c:v>
                </c:pt>
                <c:pt idx="13">
                  <c:v>1993</c:v>
                </c:pt>
                <c:pt idx="14">
                  <c:v>1994</c:v>
                </c:pt>
                <c:pt idx="15">
                  <c:v>1995</c:v>
                </c:pt>
                <c:pt idx="16">
                  <c:v>1996</c:v>
                </c:pt>
                <c:pt idx="17">
                  <c:v>1997</c:v>
                </c:pt>
                <c:pt idx="18">
                  <c:v>1998</c:v>
                </c:pt>
                <c:pt idx="19">
                  <c:v>1999</c:v>
                </c:pt>
                <c:pt idx="20">
                  <c:v>2000</c:v>
                </c:pt>
                <c:pt idx="21">
                  <c:v>2001</c:v>
                </c:pt>
                <c:pt idx="22">
                  <c:v>2002</c:v>
                </c:pt>
                <c:pt idx="23">
                  <c:v>2003</c:v>
                </c:pt>
                <c:pt idx="24">
                  <c:v>2004</c:v>
                </c:pt>
                <c:pt idx="25">
                  <c:v>2005</c:v>
                </c:pt>
                <c:pt idx="26">
                  <c:v>2006</c:v>
                </c:pt>
                <c:pt idx="27">
                  <c:v>2007</c:v>
                </c:pt>
                <c:pt idx="28">
                  <c:v>2008</c:v>
                </c:pt>
                <c:pt idx="29">
                  <c:v>2009</c:v>
                </c:pt>
                <c:pt idx="30">
                  <c:v>2010</c:v>
                </c:pt>
                <c:pt idx="31">
                  <c:v>2011</c:v>
                </c:pt>
                <c:pt idx="32">
                  <c:v>2012</c:v>
                </c:pt>
                <c:pt idx="33">
                  <c:v>2013</c:v>
                </c:pt>
                <c:pt idx="34">
                  <c:v>2014</c:v>
                </c:pt>
              </c:numCache>
            </c:numRef>
          </c:cat>
          <c:val>
            <c:numRef>
              <c:f>Sheet1!$B$2:$B$36</c:f>
              <c:numCache>
                <c:formatCode>General</c:formatCode>
                <c:ptCount val="35"/>
                <c:pt idx="0">
                  <c:v>827071</c:v>
                </c:pt>
                <c:pt idx="1">
                  <c:v>764182</c:v>
                </c:pt>
                <c:pt idx="2">
                  <c:v>733255</c:v>
                </c:pt>
                <c:pt idx="3">
                  <c:v>718004</c:v>
                </c:pt>
                <c:pt idx="4">
                  <c:v>722376</c:v>
                </c:pt>
                <c:pt idx="5">
                  <c:v>709540</c:v>
                </c:pt>
                <c:pt idx="6">
                  <c:v>709118</c:v>
                </c:pt>
                <c:pt idx="7">
                  <c:v>699653</c:v>
                </c:pt>
                <c:pt idx="8">
                  <c:v>694016</c:v>
                </c:pt>
                <c:pt idx="9">
                  <c:v>700010</c:v>
                </c:pt>
                <c:pt idx="10">
                  <c:v>702659</c:v>
                </c:pt>
                <c:pt idx="11">
                  <c:v>692095</c:v>
                </c:pt>
                <c:pt idx="12">
                  <c:v>682959</c:v>
                </c:pt>
                <c:pt idx="13">
                  <c:v>665069</c:v>
                </c:pt>
                <c:pt idx="14">
                  <c:v>654088</c:v>
                </c:pt>
                <c:pt idx="15">
                  <c:v>639184</c:v>
                </c:pt>
                <c:pt idx="16">
                  <c:v>622261</c:v>
                </c:pt>
                <c:pt idx="17">
                  <c:v>616342</c:v>
                </c:pt>
                <c:pt idx="18">
                  <c:v>618298</c:v>
                </c:pt>
                <c:pt idx="19">
                  <c:v>635472</c:v>
                </c:pt>
                <c:pt idx="20">
                  <c:v>625581</c:v>
                </c:pt>
                <c:pt idx="21">
                  <c:v>612274</c:v>
                </c:pt>
                <c:pt idx="22">
                  <c:v>631762</c:v>
                </c:pt>
                <c:pt idx="23">
                  <c:v>625011</c:v>
                </c:pt>
                <c:pt idx="24">
                  <c:v>618633</c:v>
                </c:pt>
                <c:pt idx="25">
                  <c:v>609737</c:v>
                </c:pt>
                <c:pt idx="26">
                  <c:v>597109</c:v>
                </c:pt>
                <c:pt idx="27">
                  <c:v>590349</c:v>
                </c:pt>
                <c:pt idx="28">
                  <c:v>613746</c:v>
                </c:pt>
                <c:pt idx="29">
                  <c:v>594285</c:v>
                </c:pt>
                <c:pt idx="30">
                  <c:v>627588</c:v>
                </c:pt>
                <c:pt idx="31">
                  <c:v>617128</c:v>
                </c:pt>
                <c:pt idx="32">
                  <c:v>610576</c:v>
                </c:pt>
                <c:pt idx="33">
                  <c:v>599086</c:v>
                </c:pt>
                <c:pt idx="34">
                  <c:v>593499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6DDA-410D-BE2D-83B306C1323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hiLowLines>
          <c:spPr>
            <a:ln w="9525" cap="flat" cmpd="sng" algn="ctr">
              <a:solidFill>
                <a:schemeClr val="tx1">
                  <a:lumMod val="75000"/>
                  <a:lumOff val="25000"/>
                </a:schemeClr>
              </a:solidFill>
              <a:round/>
            </a:ln>
            <a:effectLst/>
          </c:spPr>
        </c:hiLowLines>
        <c:marker val="1"/>
        <c:smooth val="0"/>
        <c:axId val="662645856"/>
        <c:axId val="662650304"/>
      </c:lineChart>
      <c:catAx>
        <c:axId val="6626458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rgbClr val="231F20"/>
                </a:solidFill>
                <a:latin typeface="Gotham Narrow Book" charset="0"/>
                <a:ea typeface="+mn-ea"/>
                <a:cs typeface="+mn-cs"/>
              </a:defRPr>
            </a:pPr>
            <a:endParaRPr lang="en-US"/>
          </a:p>
        </c:txPr>
        <c:crossAx val="662650304"/>
        <c:crosses val="autoZero"/>
        <c:auto val="1"/>
        <c:lblAlgn val="ctr"/>
        <c:lblOffset val="100"/>
        <c:noMultiLvlLbl val="0"/>
      </c:catAx>
      <c:valAx>
        <c:axId val="662650304"/>
        <c:scaling>
          <c:orientation val="minMax"/>
          <c:max val="900000"/>
          <c:min val="5000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gotham narrow book" charset="0"/>
                <a:ea typeface="+mn-ea"/>
                <a:cs typeface="+mn-cs"/>
              </a:defRPr>
            </a:pPr>
            <a:endParaRPr lang="en-US"/>
          </a:p>
        </c:txPr>
        <c:crossAx val="662645856"/>
        <c:crosses val="autoZero"/>
        <c:crossBetween val="between"/>
        <c:majorUnit val="50000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8DCCD4-AD35-DA43-BEC9-C3E4FCB30245}" type="datetimeFigureOut">
              <a:rPr lang="en-US" smtClean="0"/>
              <a:t>8/9/2017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A0C677-0753-E946-B5F5-E72DB71E34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65119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E41E0A-08A9-554A-AB7A-82DAF8ADD495}" type="datetimeFigureOut">
              <a:rPr lang="en-US" smtClean="0"/>
              <a:t>8/9/2017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C8EB51-CBA1-C34B-84E0-745E5F199D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948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C8EB51-CBA1-C34B-84E0-745E5F199D0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291643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C8EB51-CBA1-C34B-84E0-745E5F199D0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329095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C8EB51-CBA1-C34B-84E0-745E5F199D0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26581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C8EB51-CBA1-C34B-84E0-745E5F199D0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34210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C8EB51-CBA1-C34B-84E0-745E5F199D0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043235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C8EB51-CBA1-C34B-84E0-745E5F199D0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89053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C8EB51-CBA1-C34B-84E0-745E5F199D0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396884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C8EB51-CBA1-C34B-84E0-745E5F199D04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367533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C8EB51-CBA1-C34B-84E0-745E5F199D04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164557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C8EB51-CBA1-C34B-84E0-745E5F199D04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846162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C8EB51-CBA1-C34B-84E0-745E5F199D04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0819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C8EB51-CBA1-C34B-84E0-745E5F199D0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58624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C8EB51-CBA1-C34B-84E0-745E5F199D04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29254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C8EB51-CBA1-C34B-84E0-745E5F199D0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93460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C8EB51-CBA1-C34B-84E0-745E5F199D0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48320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C8EB51-CBA1-C34B-84E0-745E5F199D0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4817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C8EB51-CBA1-C34B-84E0-745E5F199D0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32192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C8EB51-CBA1-C34B-84E0-745E5F199D0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60124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C8EB51-CBA1-C34B-84E0-745E5F199D0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145734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C8EB51-CBA1-C34B-84E0-745E5F199D0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51494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EC23B-91BE-8742-9955-13BAFE81226D}" type="datetimeFigureOut">
              <a:rPr lang="en-US" smtClean="0"/>
              <a:t>8/9/2017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C6A98-9298-3C48-8830-2389B39C15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15578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EC23B-91BE-8742-9955-13BAFE81226D}" type="datetimeFigureOut">
              <a:rPr lang="en-US" smtClean="0"/>
              <a:t>8/9/2017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C6A98-9298-3C48-8830-2389B39C15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33415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EC23B-91BE-8742-9955-13BAFE81226D}" type="datetimeFigureOut">
              <a:rPr lang="en-US" smtClean="0"/>
              <a:t>8/9/2017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C6A98-9298-3C48-8830-2389B39C15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16347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3" name="Picture Placeholder 10"/>
          <p:cNvSpPr>
            <a:spLocks noGrp="1"/>
          </p:cNvSpPr>
          <p:nvPr>
            <p:ph type="pic" sz="quarter" idx="26"/>
          </p:nvPr>
        </p:nvSpPr>
        <p:spPr>
          <a:xfrm>
            <a:off x="0" y="0"/>
            <a:ext cx="12192000" cy="6858000"/>
          </a:xfrm>
        </p:spPr>
        <p:txBody>
          <a:bodyPr>
            <a:normAutofit/>
          </a:bodyPr>
          <a:lstStyle>
            <a:lvl1pPr>
              <a:defRPr sz="120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890051" y="1542129"/>
            <a:ext cx="6384235" cy="1689652"/>
          </a:xfrm>
        </p:spPr>
        <p:txBody>
          <a:bodyPr anchor="t" anchorCtr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Headline</a:t>
            </a:r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24" hasCustomPrompt="1"/>
          </p:nvPr>
        </p:nvSpPr>
        <p:spPr>
          <a:xfrm>
            <a:off x="4890051" y="4202414"/>
            <a:ext cx="5506279" cy="939776"/>
          </a:xfrm>
        </p:spPr>
        <p:txBody>
          <a:bodyPr lIns="0" tIns="0" rIns="0" bIns="0" anchor="t" anchorCtr="0">
            <a:noAutofit/>
          </a:bodyPr>
          <a:lstStyle>
            <a:lvl1pPr marL="0" indent="0" algn="l">
              <a:buFontTx/>
              <a:buNone/>
              <a:defRPr sz="1500" b="0" kern="0" spc="0">
                <a:solidFill>
                  <a:schemeClr val="accent2"/>
                </a:solidFill>
                <a:latin typeface="Lucida Fax" charset="0"/>
                <a:ea typeface="Lucida Fax" charset="0"/>
                <a:cs typeface="Lucida Fax" charset="0"/>
              </a:defRPr>
            </a:lvl1pPr>
            <a:lvl2pPr marL="457200" indent="0">
              <a:buFontTx/>
              <a:buNone/>
              <a:defRPr sz="1050">
                <a:latin typeface="Mission Gothic Regular" pitchFamily="50" charset="0"/>
              </a:defRPr>
            </a:lvl2pPr>
            <a:lvl3pPr marL="914400" indent="0">
              <a:buFontTx/>
              <a:buNone/>
              <a:defRPr sz="1050">
                <a:latin typeface="Mission Gothic Regular" pitchFamily="50" charset="0"/>
              </a:defRPr>
            </a:lvl3pPr>
            <a:lvl4pPr marL="1371600" indent="0">
              <a:buFontTx/>
              <a:buNone/>
              <a:defRPr sz="1050">
                <a:latin typeface="Mission Gothic Regular" pitchFamily="50" charset="0"/>
              </a:defRPr>
            </a:lvl4pPr>
            <a:lvl5pPr marL="1828800" indent="0">
              <a:buFontTx/>
              <a:buNone/>
              <a:defRPr sz="1050">
                <a:latin typeface="Mission Gothic Regular" pitchFamily="50" charset="0"/>
              </a:defRPr>
            </a:lvl5pPr>
          </a:lstStyle>
          <a:p>
            <a:pPr lvl="0"/>
            <a:r>
              <a:rPr lang="en-JM" dirty="0"/>
              <a:t>Tertiary headline or presentation description</a:t>
            </a:r>
          </a:p>
        </p:txBody>
      </p:sp>
      <p:sp>
        <p:nvSpPr>
          <p:cNvPr id="7" name="Title Placeholder 1"/>
          <p:cNvSpPr txBox="1">
            <a:spLocks/>
          </p:cNvSpPr>
          <p:nvPr userDrawn="1"/>
        </p:nvSpPr>
        <p:spPr>
          <a:xfrm>
            <a:off x="4890051" y="5849471"/>
            <a:ext cx="7620000" cy="40005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00" b="1" i="0" kern="120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sz="1600" dirty="0">
                <a:solidFill>
                  <a:srgbClr val="CDCEC8"/>
                </a:solidFill>
              </a:rPr>
              <a:t> </a:t>
            </a:r>
            <a:endParaRPr lang="en-JM" sz="1600" dirty="0">
              <a:solidFill>
                <a:srgbClr val="CDCEC8"/>
              </a:solidFill>
            </a:endParaRPr>
          </a:p>
        </p:txBody>
      </p:sp>
      <p:sp>
        <p:nvSpPr>
          <p:cNvPr id="9" name="Title Placeholder 1"/>
          <p:cNvSpPr txBox="1">
            <a:spLocks/>
          </p:cNvSpPr>
          <p:nvPr userDrawn="1"/>
        </p:nvSpPr>
        <p:spPr>
          <a:xfrm>
            <a:off x="4890051" y="3317047"/>
            <a:ext cx="7620000" cy="40005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00" b="1" i="0" kern="120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endParaRPr lang="en-JM" dirty="0">
              <a:solidFill>
                <a:srgbClr val="CDCEC8"/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980" y="5468471"/>
            <a:ext cx="1600978" cy="995052"/>
          </a:xfrm>
          <a:prstGeom prst="rect">
            <a:avLst/>
          </a:prstGeom>
        </p:spPr>
      </p:pic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&amp; Picture+Side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8318500" y="4651512"/>
            <a:ext cx="3415748" cy="238428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Picture Placeholder 10"/>
          <p:cNvSpPr>
            <a:spLocks noGrp="1"/>
          </p:cNvSpPr>
          <p:nvPr>
            <p:ph type="pic" sz="quarter" idx="26"/>
          </p:nvPr>
        </p:nvSpPr>
        <p:spPr>
          <a:xfrm>
            <a:off x="8318500" y="-1"/>
            <a:ext cx="3415748" cy="4651513"/>
          </a:xfrm>
        </p:spPr>
        <p:txBody>
          <a:bodyPr>
            <a:normAutofit/>
          </a:bodyPr>
          <a:lstStyle>
            <a:lvl1pPr>
              <a:defRPr sz="1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7200" y="927100"/>
            <a:ext cx="7620000" cy="40005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 sz="25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9" name="Text Placeholder 17"/>
          <p:cNvSpPr>
            <a:spLocks noGrp="1"/>
          </p:cNvSpPr>
          <p:nvPr>
            <p:ph type="body" sz="quarter" idx="24"/>
          </p:nvPr>
        </p:nvSpPr>
        <p:spPr>
          <a:xfrm>
            <a:off x="457200" y="587513"/>
            <a:ext cx="5029200" cy="203015"/>
          </a:xfrm>
        </p:spPr>
        <p:txBody>
          <a:bodyPr lIns="0" tIns="0" rIns="0" bIns="0" anchor="t" anchorCtr="0">
            <a:noAutofit/>
          </a:bodyPr>
          <a:lstStyle>
            <a:lvl1pPr marL="0" indent="0" algn="l">
              <a:buFontTx/>
              <a:buNone/>
              <a:defRPr sz="1200" b="0" kern="0" spc="0">
                <a:solidFill>
                  <a:schemeClr val="accent2"/>
                </a:solidFill>
                <a:latin typeface="Lucida Fax" charset="0"/>
                <a:ea typeface="Lucida Fax" charset="0"/>
                <a:cs typeface="Lucida Fax" charset="0"/>
              </a:defRPr>
            </a:lvl1pPr>
            <a:lvl2pPr marL="457200" indent="0">
              <a:buFontTx/>
              <a:buNone/>
              <a:defRPr sz="1050">
                <a:latin typeface="Mission Gothic Regular" pitchFamily="50" charset="0"/>
              </a:defRPr>
            </a:lvl2pPr>
            <a:lvl3pPr marL="914400" indent="0">
              <a:buFontTx/>
              <a:buNone/>
              <a:defRPr sz="1050">
                <a:latin typeface="Mission Gothic Regular" pitchFamily="50" charset="0"/>
              </a:defRPr>
            </a:lvl3pPr>
            <a:lvl4pPr marL="1371600" indent="0">
              <a:buFontTx/>
              <a:buNone/>
              <a:defRPr sz="1050">
                <a:latin typeface="Mission Gothic Regular" pitchFamily="50" charset="0"/>
              </a:defRPr>
            </a:lvl4pPr>
            <a:lvl5pPr marL="1828800" indent="0">
              <a:buFontTx/>
              <a:buNone/>
              <a:defRPr sz="1050">
                <a:latin typeface="Mission Gothic Regular" pitchFamily="50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60" hasCustomPrompt="1"/>
          </p:nvPr>
        </p:nvSpPr>
        <p:spPr>
          <a:xfrm>
            <a:off x="457200" y="2012950"/>
            <a:ext cx="2919699" cy="304800"/>
          </a:xfrm>
        </p:spPr>
        <p:txBody>
          <a:bodyPr lIns="0" tIns="0" rIns="0" bIns="0" anchor="t" anchorCtr="0">
            <a:noAutofit/>
          </a:bodyPr>
          <a:lstStyle>
            <a:lvl1pPr marL="0" indent="0" algn="l">
              <a:buFontTx/>
              <a:buNone/>
              <a:defRPr sz="1400" b="1" i="0">
                <a:solidFill>
                  <a:schemeClr val="accent1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200" indent="0">
              <a:buFontTx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2pPr>
            <a:lvl3pPr marL="9144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3pPr>
            <a:lvl4pPr marL="1371600" indent="0">
              <a:buFontTx/>
              <a:buNone/>
              <a:defRPr sz="110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4pPr>
            <a:lvl5pPr marL="1828800" indent="0">
              <a:buFontTx/>
              <a:buNone/>
              <a:defRPr sz="110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5pPr>
          </a:lstStyle>
          <a:p>
            <a:pPr lvl="0"/>
            <a:r>
              <a:rPr lang="en-JM" dirty="0"/>
              <a:t>CLICK TO ADD TEXT</a:t>
            </a:r>
          </a:p>
        </p:txBody>
      </p:sp>
      <p:sp>
        <p:nvSpPr>
          <p:cNvPr id="11" name="Text Placeholder 7"/>
          <p:cNvSpPr>
            <a:spLocks noGrp="1"/>
          </p:cNvSpPr>
          <p:nvPr>
            <p:ph type="body" sz="quarter" idx="71"/>
          </p:nvPr>
        </p:nvSpPr>
        <p:spPr>
          <a:xfrm>
            <a:off x="457200" y="2454322"/>
            <a:ext cx="5549900" cy="2866978"/>
          </a:xfrm>
        </p:spPr>
        <p:txBody>
          <a:bodyPr lIns="0" tIns="0" rIns="0" bIns="0" spcCol="274320">
            <a:noAutofit/>
          </a:bodyPr>
          <a:lstStyle>
            <a:lvl1pPr marL="0" indent="0" algn="l">
              <a:lnSpc>
                <a:spcPct val="150000"/>
              </a:lnSpc>
              <a:buFontTx/>
              <a:buNone/>
              <a:defRPr sz="1200" b="0" i="0">
                <a:solidFill>
                  <a:schemeClr val="tx1"/>
                </a:solidFill>
                <a:latin typeface="Lucida Fax" charset="0"/>
                <a:ea typeface="Lucida Fax" charset="0"/>
                <a:cs typeface="Lucida Fax" charset="0"/>
              </a:defRPr>
            </a:lvl1pPr>
            <a:lvl2pPr marL="4572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9144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3716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8288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3"/>
          <p:cNvSpPr>
            <a:spLocks noGrp="1"/>
          </p:cNvSpPr>
          <p:nvPr>
            <p:ph type="body" sz="quarter" idx="70"/>
          </p:nvPr>
        </p:nvSpPr>
        <p:spPr>
          <a:xfrm>
            <a:off x="8482054" y="4786381"/>
            <a:ext cx="3085106" cy="382519"/>
          </a:xfrm>
        </p:spPr>
        <p:txBody>
          <a:bodyPr>
            <a:noAutofit/>
          </a:bodyPr>
          <a:lstStyle>
            <a:lvl1pPr marL="0" indent="0" algn="l">
              <a:buFontTx/>
              <a:buNone/>
              <a:defRPr sz="1400" b="0" i="0">
                <a:solidFill>
                  <a:schemeClr val="bg1"/>
                </a:solidFill>
                <a:latin typeface="Lucida Fax" charset="0"/>
                <a:ea typeface="Lucida Fax" charset="0"/>
                <a:cs typeface="Lucida Fax" charset="0"/>
              </a:defRPr>
            </a:lvl1pPr>
            <a:lvl2pPr marL="457200" indent="0">
              <a:buFontTx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2pPr>
            <a:lvl3pPr marL="9144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3pPr>
            <a:lvl4pPr marL="1371600" indent="0">
              <a:buFontTx/>
              <a:buNone/>
              <a:defRPr sz="110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4pPr>
            <a:lvl5pPr marL="1828800" indent="0">
              <a:buFontTx/>
              <a:buNone/>
              <a:defRPr sz="110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72" hasCustomPrompt="1"/>
          </p:nvPr>
        </p:nvSpPr>
        <p:spPr>
          <a:xfrm>
            <a:off x="8482054" y="5166883"/>
            <a:ext cx="3085106" cy="1325357"/>
          </a:xfrm>
        </p:spPr>
        <p:txBody>
          <a:bodyPr>
            <a:noAutofit/>
          </a:bodyPr>
          <a:lstStyle>
            <a:lvl1pPr marL="0" indent="0" algn="l">
              <a:lnSpc>
                <a:spcPct val="150000"/>
              </a:lnSpc>
              <a:buFontTx/>
              <a:buNone/>
              <a:defRPr sz="1200" b="1" i="0" spc="0" baseline="0">
                <a:solidFill>
                  <a:schemeClr val="bg2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200" indent="0">
              <a:buFontTx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2pPr>
            <a:lvl3pPr marL="9144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3pPr>
            <a:lvl4pPr marL="1371600" indent="0">
              <a:buFontTx/>
              <a:buNone/>
              <a:defRPr sz="110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4pPr>
            <a:lvl5pPr marL="1828800" indent="0">
              <a:buFontTx/>
              <a:buNone/>
              <a:defRPr sz="110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5pPr>
          </a:lstStyle>
          <a:p>
            <a:pPr lvl="0"/>
            <a:r>
              <a:rPr lang="en-JM" dirty="0"/>
              <a:t>CLICK TO ADD TEXT</a:t>
            </a: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011" y="5969231"/>
            <a:ext cx="1210235" cy="602428"/>
          </a:xfrm>
          <a:prstGeom prst="rect">
            <a:avLst/>
          </a:prstGeom>
        </p:spPr>
      </p:pic>
    </p:spTree>
    <p:extLst/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7200" y="927100"/>
            <a:ext cx="7620000" cy="40005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 sz="25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24"/>
          </p:nvPr>
        </p:nvSpPr>
        <p:spPr>
          <a:xfrm>
            <a:off x="457200" y="587513"/>
            <a:ext cx="5029200" cy="203015"/>
          </a:xfrm>
        </p:spPr>
        <p:txBody>
          <a:bodyPr lIns="0" tIns="0" rIns="0" bIns="0" anchor="t" anchorCtr="0">
            <a:noAutofit/>
          </a:bodyPr>
          <a:lstStyle>
            <a:lvl1pPr marL="0" indent="0" algn="l">
              <a:buFontTx/>
              <a:buNone/>
              <a:defRPr sz="1200" b="0" kern="0" spc="0">
                <a:solidFill>
                  <a:schemeClr val="accent2"/>
                </a:solidFill>
                <a:latin typeface="Lucida Fax" charset="0"/>
                <a:ea typeface="Lucida Fax" charset="0"/>
                <a:cs typeface="Lucida Fax" charset="0"/>
              </a:defRPr>
            </a:lvl1pPr>
            <a:lvl2pPr marL="457200" indent="0">
              <a:buFontTx/>
              <a:buNone/>
              <a:defRPr sz="1050">
                <a:latin typeface="Mission Gothic Regular" pitchFamily="50" charset="0"/>
              </a:defRPr>
            </a:lvl2pPr>
            <a:lvl3pPr marL="914400" indent="0">
              <a:buFontTx/>
              <a:buNone/>
              <a:defRPr sz="1050">
                <a:latin typeface="Mission Gothic Regular" pitchFamily="50" charset="0"/>
              </a:defRPr>
            </a:lvl3pPr>
            <a:lvl4pPr marL="1371600" indent="0">
              <a:buFontTx/>
              <a:buNone/>
              <a:defRPr sz="1050">
                <a:latin typeface="Mission Gothic Regular" pitchFamily="50" charset="0"/>
              </a:defRPr>
            </a:lvl4pPr>
            <a:lvl5pPr marL="1828800" indent="0">
              <a:buFontTx/>
              <a:buNone/>
              <a:defRPr sz="1050">
                <a:latin typeface="Mission Gothic Regular" pitchFamily="50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60" hasCustomPrompt="1"/>
          </p:nvPr>
        </p:nvSpPr>
        <p:spPr>
          <a:xfrm>
            <a:off x="457200" y="2012950"/>
            <a:ext cx="2919699" cy="304800"/>
          </a:xfrm>
        </p:spPr>
        <p:txBody>
          <a:bodyPr lIns="0" tIns="0" rIns="0" bIns="0" anchor="t" anchorCtr="0">
            <a:noAutofit/>
          </a:bodyPr>
          <a:lstStyle>
            <a:lvl1pPr marL="0" indent="0" algn="l">
              <a:buFontTx/>
              <a:buNone/>
              <a:defRPr sz="1400" b="1" i="0">
                <a:solidFill>
                  <a:schemeClr val="accent1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200" indent="0">
              <a:buFontTx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2pPr>
            <a:lvl3pPr marL="9144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3pPr>
            <a:lvl4pPr marL="1371600" indent="0">
              <a:buFontTx/>
              <a:buNone/>
              <a:defRPr sz="110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4pPr>
            <a:lvl5pPr marL="1828800" indent="0">
              <a:buFontTx/>
              <a:buNone/>
              <a:defRPr sz="110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5pPr>
          </a:lstStyle>
          <a:p>
            <a:pPr lvl="0"/>
            <a:r>
              <a:rPr lang="en-JM"/>
              <a:t>CLICK TO ADD TEXT</a:t>
            </a:r>
            <a:endParaRPr lang="en-JM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71"/>
          </p:nvPr>
        </p:nvSpPr>
        <p:spPr>
          <a:xfrm>
            <a:off x="457200" y="2454322"/>
            <a:ext cx="5715000" cy="3362278"/>
          </a:xfrm>
        </p:spPr>
        <p:txBody>
          <a:bodyPr lIns="0" tIns="0" rIns="0" bIns="0">
            <a:noAutofit/>
          </a:bodyPr>
          <a:lstStyle>
            <a:lvl1pPr marL="0" indent="0" algn="l">
              <a:lnSpc>
                <a:spcPct val="150000"/>
              </a:lnSpc>
              <a:buFontTx/>
              <a:buNone/>
              <a:defRPr sz="1200" b="0" i="0">
                <a:solidFill>
                  <a:schemeClr val="tx1"/>
                </a:solidFill>
                <a:latin typeface="Lucida Fax" charset="0"/>
                <a:ea typeface="Lucida Fax" charset="0"/>
                <a:cs typeface="Lucida Fax" charset="0"/>
              </a:defRPr>
            </a:lvl1pPr>
            <a:lvl2pPr marL="4572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9144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3716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8288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72"/>
          </p:nvPr>
        </p:nvSpPr>
        <p:spPr>
          <a:xfrm>
            <a:off x="6477000" y="2454322"/>
            <a:ext cx="4826000" cy="3362278"/>
          </a:xfrm>
        </p:spPr>
        <p:txBody>
          <a:bodyPr lIns="0" tIns="0" rIns="0" bIns="0">
            <a:noAutofit/>
          </a:bodyPr>
          <a:lstStyle>
            <a:lvl1pPr marL="0" indent="0" algn="l">
              <a:lnSpc>
                <a:spcPct val="150000"/>
              </a:lnSpc>
              <a:buFontTx/>
              <a:buNone/>
              <a:defRPr sz="1200" b="0" i="0">
                <a:solidFill>
                  <a:schemeClr val="tx1"/>
                </a:solidFill>
                <a:latin typeface="Lucida Fax" charset="0"/>
                <a:ea typeface="Lucida Fax" charset="0"/>
                <a:cs typeface="Lucida Fax" charset="0"/>
              </a:defRPr>
            </a:lvl1pPr>
            <a:lvl2pPr marL="4572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9144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3716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8288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7200" y="6178296"/>
            <a:ext cx="1228344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1788" y="285608"/>
            <a:ext cx="1210235" cy="602428"/>
          </a:xfrm>
          <a:prstGeom prst="rect">
            <a:avLst/>
          </a:prstGeom>
        </p:spPr>
      </p:pic>
    </p:spTree>
    <p:extLst/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Table or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13"/>
          <p:cNvSpPr>
            <a:spLocks noGrp="1"/>
          </p:cNvSpPr>
          <p:nvPr>
            <p:ph sz="quarter" idx="13"/>
          </p:nvPr>
        </p:nvSpPr>
        <p:spPr>
          <a:xfrm>
            <a:off x="640080" y="2170176"/>
            <a:ext cx="10058400" cy="3407664"/>
          </a:xfrm>
        </p:spPr>
        <p:txBody>
          <a:bodyPr>
            <a:normAutofit/>
          </a:bodyPr>
          <a:lstStyle>
            <a:lvl1pPr algn="ctr">
              <a:buNone/>
              <a:defRPr sz="900">
                <a:solidFill>
                  <a:srgbClr val="A6A6A6"/>
                </a:solidFill>
                <a:latin typeface="Calibri"/>
                <a:cs typeface="Calibri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640080" y="1071516"/>
            <a:ext cx="7620000" cy="40005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 sz="25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8" name="Text Placeholder 17"/>
          <p:cNvSpPr>
            <a:spLocks noGrp="1"/>
          </p:cNvSpPr>
          <p:nvPr>
            <p:ph type="body" sz="quarter" idx="24"/>
          </p:nvPr>
        </p:nvSpPr>
        <p:spPr>
          <a:xfrm>
            <a:off x="640080" y="731929"/>
            <a:ext cx="5029200" cy="203015"/>
          </a:xfrm>
        </p:spPr>
        <p:txBody>
          <a:bodyPr lIns="0" tIns="0" rIns="0" bIns="0" anchor="t" anchorCtr="0">
            <a:noAutofit/>
          </a:bodyPr>
          <a:lstStyle>
            <a:lvl1pPr marL="0" indent="0" algn="l">
              <a:buFontTx/>
              <a:buNone/>
              <a:defRPr sz="1200" b="0" kern="0" spc="0">
                <a:solidFill>
                  <a:schemeClr val="accent2"/>
                </a:solidFill>
                <a:latin typeface="Lucida Fax" charset="0"/>
                <a:ea typeface="Lucida Fax" charset="0"/>
                <a:cs typeface="Lucida Fax" charset="0"/>
              </a:defRPr>
            </a:lvl1pPr>
            <a:lvl2pPr marL="457200" indent="0">
              <a:buFontTx/>
              <a:buNone/>
              <a:defRPr sz="1050">
                <a:latin typeface="Mission Gothic Regular" pitchFamily="50" charset="0"/>
              </a:defRPr>
            </a:lvl2pPr>
            <a:lvl3pPr marL="914400" indent="0">
              <a:buFontTx/>
              <a:buNone/>
              <a:defRPr sz="1050">
                <a:latin typeface="Mission Gothic Regular" pitchFamily="50" charset="0"/>
              </a:defRPr>
            </a:lvl3pPr>
            <a:lvl4pPr marL="1371600" indent="0">
              <a:buFontTx/>
              <a:buNone/>
              <a:defRPr sz="1050">
                <a:latin typeface="Mission Gothic Regular" pitchFamily="50" charset="0"/>
              </a:defRPr>
            </a:lvl4pPr>
            <a:lvl5pPr marL="1828800" indent="0">
              <a:buFontTx/>
              <a:buNone/>
              <a:defRPr sz="1050">
                <a:latin typeface="Mission Gothic Regular" pitchFamily="50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17"/>
          <p:cNvSpPr>
            <a:spLocks noGrp="1"/>
          </p:cNvSpPr>
          <p:nvPr>
            <p:ph type="body" sz="quarter" idx="25"/>
          </p:nvPr>
        </p:nvSpPr>
        <p:spPr>
          <a:xfrm>
            <a:off x="640080" y="5742909"/>
            <a:ext cx="6492240" cy="621315"/>
          </a:xfrm>
        </p:spPr>
        <p:txBody>
          <a:bodyPr lIns="0" tIns="0" rIns="0" bIns="0" anchor="t" anchorCtr="0">
            <a:noAutofit/>
          </a:bodyPr>
          <a:lstStyle>
            <a:lvl1pPr marL="0" indent="0" algn="l">
              <a:lnSpc>
                <a:spcPct val="150000"/>
              </a:lnSpc>
              <a:buFontTx/>
              <a:buNone/>
              <a:defRPr sz="1200" b="0" kern="0" spc="0">
                <a:solidFill>
                  <a:schemeClr val="tx1"/>
                </a:solidFill>
                <a:latin typeface="Lucida Fax" charset="0"/>
                <a:ea typeface="Lucida Fax" charset="0"/>
                <a:cs typeface="Lucida Fax" charset="0"/>
              </a:defRPr>
            </a:lvl1pPr>
            <a:lvl2pPr marL="457200" indent="0">
              <a:buFontTx/>
              <a:buNone/>
              <a:defRPr sz="1050">
                <a:latin typeface="Mission Gothic Regular" pitchFamily="50" charset="0"/>
              </a:defRPr>
            </a:lvl2pPr>
            <a:lvl3pPr marL="914400" indent="0">
              <a:buFontTx/>
              <a:buNone/>
              <a:defRPr sz="1050">
                <a:latin typeface="Mission Gothic Regular" pitchFamily="50" charset="0"/>
              </a:defRPr>
            </a:lvl3pPr>
            <a:lvl4pPr marL="1371600" indent="0">
              <a:buFontTx/>
              <a:buNone/>
              <a:defRPr sz="1050">
                <a:latin typeface="Mission Gothic Regular" pitchFamily="50" charset="0"/>
              </a:defRPr>
            </a:lvl4pPr>
            <a:lvl5pPr marL="1828800" indent="0">
              <a:buFontTx/>
              <a:buNone/>
              <a:defRPr sz="1050">
                <a:latin typeface="Mission Gothic Regular" pitchFamily="50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640080" y="1682496"/>
            <a:ext cx="1228344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1788" y="285608"/>
            <a:ext cx="1210235" cy="602428"/>
          </a:xfrm>
          <a:prstGeom prst="rect">
            <a:avLst/>
          </a:prstGeom>
        </p:spPr>
      </p:pic>
    </p:spTree>
    <p:extLst/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640080" y="2266122"/>
            <a:ext cx="10909190" cy="3955774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200">
                <a:latin typeface="Calibri"/>
                <a:cs typeface="Calibri"/>
              </a:defRPr>
            </a:lvl2pPr>
            <a:lvl3pPr>
              <a:defRPr sz="1100">
                <a:latin typeface="Calibri"/>
                <a:cs typeface="Calibri"/>
              </a:defRPr>
            </a:lvl3pPr>
            <a:lvl4pPr>
              <a:defRPr sz="1050">
                <a:latin typeface="Calibri"/>
                <a:cs typeface="Calibri"/>
              </a:defRPr>
            </a:lvl4pPr>
            <a:lvl5pPr>
              <a:defRPr sz="1050">
                <a:latin typeface="Calibri"/>
                <a:cs typeface="Calibri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M" dirty="0"/>
          </a:p>
        </p:txBody>
      </p:sp>
      <p:sp>
        <p:nvSpPr>
          <p:cNvPr id="7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640080" y="1071516"/>
            <a:ext cx="7620000" cy="40005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 sz="25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8" name="Text Placeholder 17"/>
          <p:cNvSpPr>
            <a:spLocks noGrp="1"/>
          </p:cNvSpPr>
          <p:nvPr>
            <p:ph type="body" sz="quarter" idx="24"/>
          </p:nvPr>
        </p:nvSpPr>
        <p:spPr>
          <a:xfrm>
            <a:off x="640080" y="731929"/>
            <a:ext cx="5029200" cy="203015"/>
          </a:xfrm>
        </p:spPr>
        <p:txBody>
          <a:bodyPr lIns="0" tIns="0" rIns="0" bIns="0" anchor="t" anchorCtr="0">
            <a:noAutofit/>
          </a:bodyPr>
          <a:lstStyle>
            <a:lvl1pPr marL="0" indent="0" algn="l">
              <a:buFontTx/>
              <a:buNone/>
              <a:defRPr sz="1200" b="0" kern="0" spc="0">
                <a:solidFill>
                  <a:schemeClr val="accent2"/>
                </a:solidFill>
                <a:latin typeface="Lucida Fax" charset="0"/>
                <a:ea typeface="Lucida Fax" charset="0"/>
                <a:cs typeface="Lucida Fax" charset="0"/>
              </a:defRPr>
            </a:lvl1pPr>
            <a:lvl2pPr marL="457200" indent="0">
              <a:buFontTx/>
              <a:buNone/>
              <a:defRPr sz="1050">
                <a:latin typeface="Mission Gothic Regular" pitchFamily="50" charset="0"/>
              </a:defRPr>
            </a:lvl2pPr>
            <a:lvl3pPr marL="914400" indent="0">
              <a:buFontTx/>
              <a:buNone/>
              <a:defRPr sz="1050">
                <a:latin typeface="Mission Gothic Regular" pitchFamily="50" charset="0"/>
              </a:defRPr>
            </a:lvl3pPr>
            <a:lvl4pPr marL="1371600" indent="0">
              <a:buFontTx/>
              <a:buNone/>
              <a:defRPr sz="1050">
                <a:latin typeface="Mission Gothic Regular" pitchFamily="50" charset="0"/>
              </a:defRPr>
            </a:lvl4pPr>
            <a:lvl5pPr marL="1828800" indent="0">
              <a:buFontTx/>
              <a:buNone/>
              <a:defRPr sz="1050">
                <a:latin typeface="Mission Gothic Regular" pitchFamily="50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640080" y="1682496"/>
            <a:ext cx="1228344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1788" y="285608"/>
            <a:ext cx="1210235" cy="602428"/>
          </a:xfrm>
          <a:prstGeom prst="rect">
            <a:avLst/>
          </a:prstGeom>
        </p:spPr>
      </p:pic>
    </p:spTree>
    <p:extLst/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ns of 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640080" y="2266122"/>
            <a:ext cx="3434963" cy="3279913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200">
                <a:latin typeface="Calibri"/>
                <a:cs typeface="Calibri"/>
              </a:defRPr>
            </a:lvl2pPr>
            <a:lvl3pPr>
              <a:defRPr sz="1100">
                <a:latin typeface="Calibri"/>
                <a:cs typeface="Calibri"/>
              </a:defRPr>
            </a:lvl3pPr>
            <a:lvl4pPr>
              <a:defRPr sz="1050">
                <a:latin typeface="Calibri"/>
                <a:cs typeface="Calibri"/>
              </a:defRPr>
            </a:lvl4pPr>
            <a:lvl5pPr>
              <a:defRPr sz="1050">
                <a:latin typeface="Calibri"/>
                <a:cs typeface="Calibri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M" dirty="0"/>
          </a:p>
        </p:txBody>
      </p:sp>
      <p:sp>
        <p:nvSpPr>
          <p:cNvPr id="7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640080" y="1071516"/>
            <a:ext cx="7620000" cy="40005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 sz="25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8" name="Text Placeholder 17"/>
          <p:cNvSpPr>
            <a:spLocks noGrp="1"/>
          </p:cNvSpPr>
          <p:nvPr>
            <p:ph type="body" sz="quarter" idx="24"/>
          </p:nvPr>
        </p:nvSpPr>
        <p:spPr>
          <a:xfrm>
            <a:off x="640080" y="731929"/>
            <a:ext cx="5029200" cy="203015"/>
          </a:xfrm>
        </p:spPr>
        <p:txBody>
          <a:bodyPr lIns="0" tIns="0" rIns="0" bIns="0" anchor="t" anchorCtr="0">
            <a:noAutofit/>
          </a:bodyPr>
          <a:lstStyle>
            <a:lvl1pPr marL="0" indent="0" algn="l">
              <a:buFontTx/>
              <a:buNone/>
              <a:defRPr sz="1200" b="0" kern="0" spc="0">
                <a:solidFill>
                  <a:schemeClr val="accent2"/>
                </a:solidFill>
                <a:latin typeface="Lucida Fax" charset="0"/>
                <a:ea typeface="Lucida Fax" charset="0"/>
                <a:cs typeface="Lucida Fax" charset="0"/>
              </a:defRPr>
            </a:lvl1pPr>
            <a:lvl2pPr marL="457200" indent="0">
              <a:buFontTx/>
              <a:buNone/>
              <a:defRPr sz="1050">
                <a:latin typeface="Mission Gothic Regular" pitchFamily="50" charset="0"/>
              </a:defRPr>
            </a:lvl2pPr>
            <a:lvl3pPr marL="914400" indent="0">
              <a:buFontTx/>
              <a:buNone/>
              <a:defRPr sz="1050">
                <a:latin typeface="Mission Gothic Regular" pitchFamily="50" charset="0"/>
              </a:defRPr>
            </a:lvl3pPr>
            <a:lvl4pPr marL="1371600" indent="0">
              <a:buFontTx/>
              <a:buNone/>
              <a:defRPr sz="1050">
                <a:latin typeface="Mission Gothic Regular" pitchFamily="50" charset="0"/>
              </a:defRPr>
            </a:lvl4pPr>
            <a:lvl5pPr marL="1828800" indent="0">
              <a:buFontTx/>
              <a:buNone/>
              <a:defRPr sz="1050">
                <a:latin typeface="Mission Gothic Regular" pitchFamily="50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640080" y="1682496"/>
            <a:ext cx="1228344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Content Placeholder 2"/>
          <p:cNvSpPr>
            <a:spLocks noGrp="1"/>
          </p:cNvSpPr>
          <p:nvPr>
            <p:ph idx="25"/>
          </p:nvPr>
        </p:nvSpPr>
        <p:spPr>
          <a:xfrm>
            <a:off x="4291054" y="2266122"/>
            <a:ext cx="3434963" cy="3279913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200">
                <a:latin typeface="Calibri"/>
                <a:cs typeface="Calibri"/>
              </a:defRPr>
            </a:lvl2pPr>
            <a:lvl3pPr>
              <a:defRPr sz="1100">
                <a:latin typeface="Calibri"/>
                <a:cs typeface="Calibri"/>
              </a:defRPr>
            </a:lvl3pPr>
            <a:lvl4pPr>
              <a:defRPr sz="1050">
                <a:latin typeface="Calibri"/>
                <a:cs typeface="Calibri"/>
              </a:defRPr>
            </a:lvl4pPr>
            <a:lvl5pPr>
              <a:defRPr sz="1050">
                <a:latin typeface="Calibri"/>
                <a:cs typeface="Calibri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M" dirty="0"/>
          </a:p>
        </p:txBody>
      </p:sp>
      <p:sp>
        <p:nvSpPr>
          <p:cNvPr id="11" name="Content Placeholder 2"/>
          <p:cNvSpPr>
            <a:spLocks noGrp="1"/>
          </p:cNvSpPr>
          <p:nvPr>
            <p:ph idx="26"/>
          </p:nvPr>
        </p:nvSpPr>
        <p:spPr>
          <a:xfrm>
            <a:off x="7928775" y="2266122"/>
            <a:ext cx="3434963" cy="3279913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200">
                <a:latin typeface="Calibri"/>
                <a:cs typeface="Calibri"/>
              </a:defRPr>
            </a:lvl2pPr>
            <a:lvl3pPr>
              <a:defRPr sz="1100">
                <a:latin typeface="Calibri"/>
                <a:cs typeface="Calibri"/>
              </a:defRPr>
            </a:lvl3pPr>
            <a:lvl4pPr>
              <a:defRPr sz="1050">
                <a:latin typeface="Calibri"/>
                <a:cs typeface="Calibri"/>
              </a:defRPr>
            </a:lvl4pPr>
            <a:lvl5pPr>
              <a:defRPr sz="1050">
                <a:latin typeface="Calibri"/>
                <a:cs typeface="Calibri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M" dirty="0"/>
          </a:p>
        </p:txBody>
      </p:sp>
      <p:sp>
        <p:nvSpPr>
          <p:cNvPr id="12" name="Text Placeholder 17"/>
          <p:cNvSpPr>
            <a:spLocks noGrp="1"/>
          </p:cNvSpPr>
          <p:nvPr>
            <p:ph type="body" sz="quarter" idx="27"/>
          </p:nvPr>
        </p:nvSpPr>
        <p:spPr>
          <a:xfrm>
            <a:off x="640080" y="5719276"/>
            <a:ext cx="3434963" cy="621315"/>
          </a:xfrm>
        </p:spPr>
        <p:txBody>
          <a:bodyPr lIns="0" tIns="0" rIns="0" bIns="0" anchor="t" anchorCtr="0">
            <a:noAutofit/>
          </a:bodyPr>
          <a:lstStyle>
            <a:lvl1pPr marL="0" indent="0" algn="l">
              <a:lnSpc>
                <a:spcPct val="150000"/>
              </a:lnSpc>
              <a:buFontTx/>
              <a:buNone/>
              <a:defRPr sz="1400" b="0" kern="0" spc="0">
                <a:solidFill>
                  <a:schemeClr val="tx1"/>
                </a:solidFill>
                <a:latin typeface="Lucida Fax" charset="0"/>
                <a:ea typeface="Lucida Fax" charset="0"/>
                <a:cs typeface="Lucida Fax" charset="0"/>
              </a:defRPr>
            </a:lvl1pPr>
            <a:lvl2pPr marL="457200" indent="0">
              <a:buFontTx/>
              <a:buNone/>
              <a:defRPr sz="1050">
                <a:latin typeface="Mission Gothic Regular" pitchFamily="50" charset="0"/>
              </a:defRPr>
            </a:lvl2pPr>
            <a:lvl3pPr marL="914400" indent="0">
              <a:buFontTx/>
              <a:buNone/>
              <a:defRPr sz="1050">
                <a:latin typeface="Mission Gothic Regular" pitchFamily="50" charset="0"/>
              </a:defRPr>
            </a:lvl3pPr>
            <a:lvl4pPr marL="1371600" indent="0">
              <a:buFontTx/>
              <a:buNone/>
              <a:defRPr sz="1050">
                <a:latin typeface="Mission Gothic Regular" pitchFamily="50" charset="0"/>
              </a:defRPr>
            </a:lvl4pPr>
            <a:lvl5pPr marL="1828800" indent="0">
              <a:buFontTx/>
              <a:buNone/>
              <a:defRPr sz="1050">
                <a:latin typeface="Mission Gothic Regular" pitchFamily="50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17"/>
          <p:cNvSpPr>
            <a:spLocks noGrp="1"/>
          </p:cNvSpPr>
          <p:nvPr>
            <p:ph type="body" sz="quarter" idx="28"/>
          </p:nvPr>
        </p:nvSpPr>
        <p:spPr>
          <a:xfrm>
            <a:off x="4290921" y="5719276"/>
            <a:ext cx="3434963" cy="621315"/>
          </a:xfrm>
        </p:spPr>
        <p:txBody>
          <a:bodyPr lIns="0" tIns="0" rIns="0" bIns="0" anchor="t" anchorCtr="0">
            <a:noAutofit/>
          </a:bodyPr>
          <a:lstStyle>
            <a:lvl1pPr marL="0" indent="0" algn="l">
              <a:lnSpc>
                <a:spcPct val="150000"/>
              </a:lnSpc>
              <a:buFontTx/>
              <a:buNone/>
              <a:defRPr sz="1400" b="0" kern="0" spc="0">
                <a:solidFill>
                  <a:schemeClr val="tx1"/>
                </a:solidFill>
                <a:latin typeface="Lucida Fax" charset="0"/>
                <a:ea typeface="Lucida Fax" charset="0"/>
                <a:cs typeface="Lucida Fax" charset="0"/>
              </a:defRPr>
            </a:lvl1pPr>
            <a:lvl2pPr marL="457200" indent="0">
              <a:buFontTx/>
              <a:buNone/>
              <a:defRPr sz="1050">
                <a:latin typeface="Mission Gothic Regular" pitchFamily="50" charset="0"/>
              </a:defRPr>
            </a:lvl2pPr>
            <a:lvl3pPr marL="914400" indent="0">
              <a:buFontTx/>
              <a:buNone/>
              <a:defRPr sz="1050">
                <a:latin typeface="Mission Gothic Regular" pitchFamily="50" charset="0"/>
              </a:defRPr>
            </a:lvl3pPr>
            <a:lvl4pPr marL="1371600" indent="0">
              <a:buFontTx/>
              <a:buNone/>
              <a:defRPr sz="1050">
                <a:latin typeface="Mission Gothic Regular" pitchFamily="50" charset="0"/>
              </a:defRPr>
            </a:lvl4pPr>
            <a:lvl5pPr marL="1828800" indent="0">
              <a:buFontTx/>
              <a:buNone/>
              <a:defRPr sz="1050">
                <a:latin typeface="Mission Gothic Regular" pitchFamily="50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7"/>
          <p:cNvSpPr>
            <a:spLocks noGrp="1"/>
          </p:cNvSpPr>
          <p:nvPr>
            <p:ph type="body" sz="quarter" idx="29"/>
          </p:nvPr>
        </p:nvSpPr>
        <p:spPr>
          <a:xfrm>
            <a:off x="7928775" y="5719276"/>
            <a:ext cx="3434963" cy="621315"/>
          </a:xfrm>
        </p:spPr>
        <p:txBody>
          <a:bodyPr lIns="0" tIns="0" rIns="0" bIns="0" anchor="t" anchorCtr="0">
            <a:noAutofit/>
          </a:bodyPr>
          <a:lstStyle>
            <a:lvl1pPr marL="0" indent="0" algn="l">
              <a:lnSpc>
                <a:spcPct val="150000"/>
              </a:lnSpc>
              <a:buFontTx/>
              <a:buNone/>
              <a:defRPr sz="1400" b="0" kern="0" spc="0">
                <a:solidFill>
                  <a:schemeClr val="tx1"/>
                </a:solidFill>
                <a:latin typeface="Lucida Fax" charset="0"/>
                <a:ea typeface="Lucida Fax" charset="0"/>
                <a:cs typeface="Lucida Fax" charset="0"/>
              </a:defRPr>
            </a:lvl1pPr>
            <a:lvl2pPr marL="457200" indent="0">
              <a:buFontTx/>
              <a:buNone/>
              <a:defRPr sz="1050">
                <a:latin typeface="Mission Gothic Regular" pitchFamily="50" charset="0"/>
              </a:defRPr>
            </a:lvl2pPr>
            <a:lvl3pPr marL="914400" indent="0">
              <a:buFontTx/>
              <a:buNone/>
              <a:defRPr sz="1050">
                <a:latin typeface="Mission Gothic Regular" pitchFamily="50" charset="0"/>
              </a:defRPr>
            </a:lvl3pPr>
            <a:lvl4pPr marL="1371600" indent="0">
              <a:buFontTx/>
              <a:buNone/>
              <a:defRPr sz="1050">
                <a:latin typeface="Mission Gothic Regular" pitchFamily="50" charset="0"/>
              </a:defRPr>
            </a:lvl4pPr>
            <a:lvl5pPr marL="1828800" indent="0">
              <a:buFontTx/>
              <a:buNone/>
              <a:defRPr sz="1050">
                <a:latin typeface="Mission Gothic Regular" pitchFamily="50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1788" y="285608"/>
            <a:ext cx="1210235" cy="602428"/>
          </a:xfrm>
          <a:prstGeom prst="rect">
            <a:avLst/>
          </a:prstGeom>
        </p:spPr>
      </p:pic>
    </p:spTree>
    <p:extLst/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Column of Media Highlight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7991060" y="-159026"/>
            <a:ext cx="3896139" cy="805069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640080" y="2266122"/>
            <a:ext cx="3434963" cy="3279913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200">
                <a:latin typeface="Calibri"/>
                <a:cs typeface="Calibri"/>
              </a:defRPr>
            </a:lvl2pPr>
            <a:lvl3pPr>
              <a:defRPr sz="1100">
                <a:latin typeface="Calibri"/>
                <a:cs typeface="Calibri"/>
              </a:defRPr>
            </a:lvl3pPr>
            <a:lvl4pPr>
              <a:defRPr sz="1050">
                <a:latin typeface="Calibri"/>
                <a:cs typeface="Calibri"/>
              </a:defRPr>
            </a:lvl4pPr>
            <a:lvl5pPr>
              <a:defRPr sz="1050">
                <a:latin typeface="Calibri"/>
                <a:cs typeface="Calibri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M" dirty="0"/>
          </a:p>
        </p:txBody>
      </p:sp>
      <p:sp>
        <p:nvSpPr>
          <p:cNvPr id="7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640080" y="1071516"/>
            <a:ext cx="7620000" cy="40005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 sz="25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8" name="Text Placeholder 17"/>
          <p:cNvSpPr>
            <a:spLocks noGrp="1"/>
          </p:cNvSpPr>
          <p:nvPr>
            <p:ph type="body" sz="quarter" idx="24"/>
          </p:nvPr>
        </p:nvSpPr>
        <p:spPr>
          <a:xfrm>
            <a:off x="640080" y="731929"/>
            <a:ext cx="5029200" cy="203015"/>
          </a:xfrm>
        </p:spPr>
        <p:txBody>
          <a:bodyPr lIns="0" tIns="0" rIns="0" bIns="0" anchor="t" anchorCtr="0">
            <a:noAutofit/>
          </a:bodyPr>
          <a:lstStyle>
            <a:lvl1pPr marL="0" indent="0" algn="l">
              <a:buFontTx/>
              <a:buNone/>
              <a:defRPr sz="1200" b="0" kern="0" spc="0">
                <a:solidFill>
                  <a:schemeClr val="accent2"/>
                </a:solidFill>
                <a:latin typeface="Lucida Fax" charset="0"/>
                <a:ea typeface="Lucida Fax" charset="0"/>
                <a:cs typeface="Lucida Fax" charset="0"/>
              </a:defRPr>
            </a:lvl1pPr>
            <a:lvl2pPr marL="457200" indent="0">
              <a:buFontTx/>
              <a:buNone/>
              <a:defRPr sz="1050">
                <a:latin typeface="Mission Gothic Regular" pitchFamily="50" charset="0"/>
              </a:defRPr>
            </a:lvl2pPr>
            <a:lvl3pPr marL="914400" indent="0">
              <a:buFontTx/>
              <a:buNone/>
              <a:defRPr sz="1050">
                <a:latin typeface="Mission Gothic Regular" pitchFamily="50" charset="0"/>
              </a:defRPr>
            </a:lvl3pPr>
            <a:lvl4pPr marL="1371600" indent="0">
              <a:buFontTx/>
              <a:buNone/>
              <a:defRPr sz="1050">
                <a:latin typeface="Mission Gothic Regular" pitchFamily="50" charset="0"/>
              </a:defRPr>
            </a:lvl4pPr>
            <a:lvl5pPr marL="1828800" indent="0">
              <a:buFontTx/>
              <a:buNone/>
              <a:defRPr sz="1050">
                <a:latin typeface="Mission Gothic Regular" pitchFamily="50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640080" y="1682496"/>
            <a:ext cx="1228344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Content Placeholder 2"/>
          <p:cNvSpPr>
            <a:spLocks noGrp="1"/>
          </p:cNvSpPr>
          <p:nvPr>
            <p:ph idx="25"/>
          </p:nvPr>
        </p:nvSpPr>
        <p:spPr>
          <a:xfrm>
            <a:off x="4290921" y="2266122"/>
            <a:ext cx="3434963" cy="3279913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200">
                <a:latin typeface="Calibri"/>
                <a:cs typeface="Calibri"/>
              </a:defRPr>
            </a:lvl2pPr>
            <a:lvl3pPr>
              <a:defRPr sz="1100">
                <a:latin typeface="Calibri"/>
                <a:cs typeface="Calibri"/>
              </a:defRPr>
            </a:lvl3pPr>
            <a:lvl4pPr>
              <a:defRPr sz="1050">
                <a:latin typeface="Calibri"/>
                <a:cs typeface="Calibri"/>
              </a:defRPr>
            </a:lvl4pPr>
            <a:lvl5pPr>
              <a:defRPr sz="1050">
                <a:latin typeface="Calibri"/>
                <a:cs typeface="Calibri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M" dirty="0"/>
          </a:p>
        </p:txBody>
      </p:sp>
      <p:sp>
        <p:nvSpPr>
          <p:cNvPr id="11" name="Content Placeholder 2"/>
          <p:cNvSpPr>
            <a:spLocks noGrp="1"/>
          </p:cNvSpPr>
          <p:nvPr>
            <p:ph idx="26"/>
          </p:nvPr>
        </p:nvSpPr>
        <p:spPr>
          <a:xfrm>
            <a:off x="8187193" y="2266122"/>
            <a:ext cx="3434963" cy="3279913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200">
                <a:latin typeface="Calibri"/>
                <a:cs typeface="Calibri"/>
              </a:defRPr>
            </a:lvl2pPr>
            <a:lvl3pPr>
              <a:defRPr sz="1100">
                <a:latin typeface="Calibri"/>
                <a:cs typeface="Calibri"/>
              </a:defRPr>
            </a:lvl3pPr>
            <a:lvl4pPr>
              <a:defRPr sz="1050">
                <a:latin typeface="Calibri"/>
                <a:cs typeface="Calibri"/>
              </a:defRPr>
            </a:lvl4pPr>
            <a:lvl5pPr>
              <a:defRPr sz="1050">
                <a:latin typeface="Calibri"/>
                <a:cs typeface="Calibri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M" dirty="0"/>
          </a:p>
        </p:txBody>
      </p:sp>
      <p:sp>
        <p:nvSpPr>
          <p:cNvPr id="12" name="Text Placeholder 17"/>
          <p:cNvSpPr>
            <a:spLocks noGrp="1"/>
          </p:cNvSpPr>
          <p:nvPr>
            <p:ph type="body" sz="quarter" idx="27"/>
          </p:nvPr>
        </p:nvSpPr>
        <p:spPr>
          <a:xfrm>
            <a:off x="640080" y="5719276"/>
            <a:ext cx="3434963" cy="621315"/>
          </a:xfrm>
        </p:spPr>
        <p:txBody>
          <a:bodyPr lIns="0" tIns="0" rIns="0" bIns="0" anchor="t" anchorCtr="0">
            <a:noAutofit/>
          </a:bodyPr>
          <a:lstStyle>
            <a:lvl1pPr marL="0" indent="0" algn="l">
              <a:lnSpc>
                <a:spcPct val="150000"/>
              </a:lnSpc>
              <a:buFontTx/>
              <a:buNone/>
              <a:defRPr sz="1200" b="0" kern="0" spc="0">
                <a:solidFill>
                  <a:schemeClr val="tx1"/>
                </a:solidFill>
                <a:latin typeface="Lucida Fax" charset="0"/>
                <a:ea typeface="Lucida Fax" charset="0"/>
                <a:cs typeface="Lucida Fax" charset="0"/>
              </a:defRPr>
            </a:lvl1pPr>
            <a:lvl2pPr marL="457200" indent="0">
              <a:buFontTx/>
              <a:buNone/>
              <a:defRPr sz="1050">
                <a:latin typeface="Mission Gothic Regular" pitchFamily="50" charset="0"/>
              </a:defRPr>
            </a:lvl2pPr>
            <a:lvl3pPr marL="914400" indent="0">
              <a:buFontTx/>
              <a:buNone/>
              <a:defRPr sz="1050">
                <a:latin typeface="Mission Gothic Regular" pitchFamily="50" charset="0"/>
              </a:defRPr>
            </a:lvl3pPr>
            <a:lvl4pPr marL="1371600" indent="0">
              <a:buFontTx/>
              <a:buNone/>
              <a:defRPr sz="1050">
                <a:latin typeface="Mission Gothic Regular" pitchFamily="50" charset="0"/>
              </a:defRPr>
            </a:lvl4pPr>
            <a:lvl5pPr marL="1828800" indent="0">
              <a:buFontTx/>
              <a:buNone/>
              <a:defRPr sz="1050">
                <a:latin typeface="Mission Gothic Regular" pitchFamily="50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17"/>
          <p:cNvSpPr>
            <a:spLocks noGrp="1"/>
          </p:cNvSpPr>
          <p:nvPr>
            <p:ph type="body" sz="quarter" idx="28"/>
          </p:nvPr>
        </p:nvSpPr>
        <p:spPr>
          <a:xfrm>
            <a:off x="4290921" y="5719276"/>
            <a:ext cx="3434963" cy="621315"/>
          </a:xfrm>
        </p:spPr>
        <p:txBody>
          <a:bodyPr lIns="0" tIns="0" rIns="0" bIns="0" anchor="t" anchorCtr="0">
            <a:noAutofit/>
          </a:bodyPr>
          <a:lstStyle>
            <a:lvl1pPr marL="0" indent="0" algn="l">
              <a:lnSpc>
                <a:spcPct val="150000"/>
              </a:lnSpc>
              <a:buFontTx/>
              <a:buNone/>
              <a:defRPr sz="1200" b="0" kern="0" spc="0">
                <a:solidFill>
                  <a:schemeClr val="tx1"/>
                </a:solidFill>
                <a:latin typeface="Lucida Fax" charset="0"/>
                <a:ea typeface="Lucida Fax" charset="0"/>
                <a:cs typeface="Lucida Fax" charset="0"/>
              </a:defRPr>
            </a:lvl1pPr>
            <a:lvl2pPr marL="457200" indent="0">
              <a:buFontTx/>
              <a:buNone/>
              <a:defRPr sz="1050">
                <a:latin typeface="Mission Gothic Regular" pitchFamily="50" charset="0"/>
              </a:defRPr>
            </a:lvl2pPr>
            <a:lvl3pPr marL="914400" indent="0">
              <a:buFontTx/>
              <a:buNone/>
              <a:defRPr sz="1050">
                <a:latin typeface="Mission Gothic Regular" pitchFamily="50" charset="0"/>
              </a:defRPr>
            </a:lvl3pPr>
            <a:lvl4pPr marL="1371600" indent="0">
              <a:buFontTx/>
              <a:buNone/>
              <a:defRPr sz="1050">
                <a:latin typeface="Mission Gothic Regular" pitchFamily="50" charset="0"/>
              </a:defRPr>
            </a:lvl4pPr>
            <a:lvl5pPr marL="1828800" indent="0">
              <a:buFontTx/>
              <a:buNone/>
              <a:defRPr sz="1050">
                <a:latin typeface="Mission Gothic Regular" pitchFamily="50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7"/>
          <p:cNvSpPr>
            <a:spLocks noGrp="1"/>
          </p:cNvSpPr>
          <p:nvPr>
            <p:ph type="body" sz="quarter" idx="29"/>
          </p:nvPr>
        </p:nvSpPr>
        <p:spPr>
          <a:xfrm>
            <a:off x="8187193" y="5719276"/>
            <a:ext cx="3434963" cy="621315"/>
          </a:xfrm>
        </p:spPr>
        <p:txBody>
          <a:bodyPr lIns="0" tIns="0" rIns="0" bIns="0" anchor="t" anchorCtr="0">
            <a:noAutofit/>
          </a:bodyPr>
          <a:lstStyle>
            <a:lvl1pPr marL="0" indent="0" algn="l">
              <a:lnSpc>
                <a:spcPct val="150000"/>
              </a:lnSpc>
              <a:buFontTx/>
              <a:buNone/>
              <a:defRPr sz="1200" b="0" kern="0" spc="0">
                <a:solidFill>
                  <a:schemeClr val="tx1"/>
                </a:solidFill>
                <a:latin typeface="Lucida Fax" charset="0"/>
                <a:ea typeface="Lucida Fax" charset="0"/>
                <a:cs typeface="Lucida Fax" charset="0"/>
              </a:defRPr>
            </a:lvl1pPr>
            <a:lvl2pPr marL="457200" indent="0">
              <a:buFontTx/>
              <a:buNone/>
              <a:defRPr sz="1050">
                <a:latin typeface="Mission Gothic Regular" pitchFamily="50" charset="0"/>
              </a:defRPr>
            </a:lvl2pPr>
            <a:lvl3pPr marL="914400" indent="0">
              <a:buFontTx/>
              <a:buNone/>
              <a:defRPr sz="1050">
                <a:latin typeface="Mission Gothic Regular" pitchFamily="50" charset="0"/>
              </a:defRPr>
            </a:lvl3pPr>
            <a:lvl4pPr marL="1371600" indent="0">
              <a:buFontTx/>
              <a:buNone/>
              <a:defRPr sz="1050">
                <a:latin typeface="Mission Gothic Regular" pitchFamily="50" charset="0"/>
              </a:defRPr>
            </a:lvl4pPr>
            <a:lvl5pPr marL="1828800" indent="0">
              <a:buFontTx/>
              <a:buNone/>
              <a:defRPr sz="1050">
                <a:latin typeface="Mission Gothic Regular" pitchFamily="50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quarter" idx="60" hasCustomPrompt="1"/>
          </p:nvPr>
        </p:nvSpPr>
        <p:spPr>
          <a:xfrm>
            <a:off x="8187193" y="1919277"/>
            <a:ext cx="2919699" cy="304800"/>
          </a:xfrm>
        </p:spPr>
        <p:txBody>
          <a:bodyPr lIns="0" tIns="0" rIns="0" bIns="0" anchor="t" anchorCtr="0">
            <a:noAutofit/>
          </a:bodyPr>
          <a:lstStyle>
            <a:lvl1pPr marL="0" indent="0" algn="l">
              <a:buFontTx/>
              <a:buNone/>
              <a:defRPr sz="1400" b="1" i="0">
                <a:solidFill>
                  <a:schemeClr val="accent1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200" indent="0">
              <a:buFontTx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2pPr>
            <a:lvl3pPr marL="9144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3pPr>
            <a:lvl4pPr marL="1371600" indent="0">
              <a:buFontTx/>
              <a:buNone/>
              <a:defRPr sz="110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4pPr>
            <a:lvl5pPr marL="1828800" indent="0">
              <a:buFontTx/>
              <a:buNone/>
              <a:defRPr sz="110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5pPr>
          </a:lstStyle>
          <a:p>
            <a:pPr lvl="0"/>
            <a:r>
              <a:rPr lang="en-JM" dirty="0"/>
              <a:t>CLICK TO ADD TEXT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1921" y="260311"/>
            <a:ext cx="1238254" cy="627726"/>
          </a:xfrm>
          <a:prstGeom prst="rect">
            <a:avLst/>
          </a:prstGeom>
        </p:spPr>
      </p:pic>
    </p:spTree>
    <p:extLst/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 Compu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99" r="45833"/>
          <a:stretch/>
        </p:blipFill>
        <p:spPr>
          <a:xfrm rot="900000">
            <a:off x="-3600721" y="213691"/>
            <a:ext cx="18288000" cy="7973568"/>
          </a:xfrm>
          <a:prstGeom prst="rect">
            <a:avLst/>
          </a:prstGeom>
        </p:spPr>
      </p:pic>
      <p:pic>
        <p:nvPicPr>
          <p:cNvPr id="6" name="Picture 5" descr="MacBook-Pro-mockup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0624" y="620397"/>
            <a:ext cx="9814560" cy="6101078"/>
          </a:xfrm>
          <a:prstGeom prst="rect">
            <a:avLst/>
          </a:prstGeom>
        </p:spPr>
      </p:pic>
      <p:sp>
        <p:nvSpPr>
          <p:cNvPr id="7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5543280" y="1066107"/>
            <a:ext cx="6648720" cy="4547513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JM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640080" y="2516268"/>
            <a:ext cx="3785616" cy="110475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r">
              <a:defRPr sz="25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9" name="Text Placeholder 17"/>
          <p:cNvSpPr>
            <a:spLocks noGrp="1"/>
          </p:cNvSpPr>
          <p:nvPr>
            <p:ph type="body" sz="quarter" idx="24"/>
          </p:nvPr>
        </p:nvSpPr>
        <p:spPr>
          <a:xfrm>
            <a:off x="640080" y="2176681"/>
            <a:ext cx="3785616" cy="334178"/>
          </a:xfrm>
        </p:spPr>
        <p:txBody>
          <a:bodyPr lIns="0" tIns="0" rIns="0" bIns="0" anchor="t" anchorCtr="0">
            <a:noAutofit/>
          </a:bodyPr>
          <a:lstStyle>
            <a:lvl1pPr marL="0" indent="0" algn="r">
              <a:buFontTx/>
              <a:buNone/>
              <a:defRPr sz="1200" b="0" kern="0" spc="0">
                <a:solidFill>
                  <a:schemeClr val="accent2"/>
                </a:solidFill>
                <a:latin typeface="Lucida Fax" charset="0"/>
                <a:ea typeface="Lucida Fax" charset="0"/>
                <a:cs typeface="Lucida Fax" charset="0"/>
              </a:defRPr>
            </a:lvl1pPr>
            <a:lvl2pPr marL="457200" indent="0">
              <a:buFontTx/>
              <a:buNone/>
              <a:defRPr sz="1050">
                <a:latin typeface="Mission Gothic Regular" pitchFamily="50" charset="0"/>
              </a:defRPr>
            </a:lvl2pPr>
            <a:lvl3pPr marL="914400" indent="0">
              <a:buFontTx/>
              <a:buNone/>
              <a:defRPr sz="1050">
                <a:latin typeface="Mission Gothic Regular" pitchFamily="50" charset="0"/>
              </a:defRPr>
            </a:lvl3pPr>
            <a:lvl4pPr marL="1371600" indent="0">
              <a:buFontTx/>
              <a:buNone/>
              <a:defRPr sz="1050">
                <a:latin typeface="Mission Gothic Regular" pitchFamily="50" charset="0"/>
              </a:defRPr>
            </a:lvl4pPr>
            <a:lvl5pPr marL="1828800" indent="0">
              <a:buFontTx/>
              <a:buNone/>
              <a:defRPr sz="1050">
                <a:latin typeface="Mission Gothic Regular" pitchFamily="50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3197352" y="3950208"/>
            <a:ext cx="1228344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011" y="5969231"/>
            <a:ext cx="1210235" cy="602428"/>
          </a:xfrm>
          <a:prstGeom prst="rect">
            <a:avLst/>
          </a:prstGeom>
        </p:spPr>
      </p:pic>
    </p:spTree>
    <p:extLst/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EC23B-91BE-8742-9955-13BAFE81226D}" type="datetimeFigureOut">
              <a:rPr lang="en-US" smtClean="0"/>
              <a:t>8/9/2017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C6A98-9298-3C48-8830-2389B39C15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60679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lout With Wing El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99" r="45833"/>
          <a:stretch/>
        </p:blipFill>
        <p:spPr>
          <a:xfrm rot="900000">
            <a:off x="-3600721" y="114301"/>
            <a:ext cx="18288000" cy="7973568"/>
          </a:xfrm>
          <a:prstGeom prst="rect">
            <a:avLst/>
          </a:prstGeom>
        </p:spPr>
      </p:pic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0" y="1709530"/>
            <a:ext cx="12192000" cy="389614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 algn="ctr"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5481828" y="1286520"/>
            <a:ext cx="1228344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011" y="5969231"/>
            <a:ext cx="1210235" cy="602428"/>
          </a:xfrm>
          <a:prstGeom prst="rect">
            <a:avLst/>
          </a:prstGeom>
        </p:spPr>
      </p:pic>
    </p:spTree>
    <p:extLst/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 Webs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ireFox-Flat-Brows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0557" y="1796000"/>
            <a:ext cx="6161017" cy="4833400"/>
          </a:xfrm>
          <a:prstGeom prst="rect">
            <a:avLst/>
          </a:prstGeom>
        </p:spPr>
      </p:pic>
      <p:sp>
        <p:nvSpPr>
          <p:cNvPr id="7" name="Picture Placeholder 6"/>
          <p:cNvSpPr>
            <a:spLocks noGrp="1"/>
          </p:cNvSpPr>
          <p:nvPr>
            <p:ph type="pic" sz="quarter" idx="20"/>
          </p:nvPr>
        </p:nvSpPr>
        <p:spPr>
          <a:xfrm>
            <a:off x="6582092" y="2629276"/>
            <a:ext cx="5609908" cy="3720723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JM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7200" y="957214"/>
            <a:ext cx="7620000" cy="40005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 sz="25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9" name="Text Placeholder 17"/>
          <p:cNvSpPr>
            <a:spLocks noGrp="1"/>
          </p:cNvSpPr>
          <p:nvPr>
            <p:ph type="body" sz="quarter" idx="24"/>
          </p:nvPr>
        </p:nvSpPr>
        <p:spPr>
          <a:xfrm>
            <a:off x="457200" y="617627"/>
            <a:ext cx="5029200" cy="203015"/>
          </a:xfrm>
        </p:spPr>
        <p:txBody>
          <a:bodyPr lIns="0" tIns="0" rIns="0" bIns="0" anchor="t" anchorCtr="0">
            <a:noAutofit/>
          </a:bodyPr>
          <a:lstStyle>
            <a:lvl1pPr marL="0" indent="0" algn="l">
              <a:buFontTx/>
              <a:buNone/>
              <a:defRPr sz="1200" b="0" kern="0" spc="0">
                <a:solidFill>
                  <a:schemeClr val="accent2"/>
                </a:solidFill>
                <a:latin typeface="Lucida Fax" charset="0"/>
                <a:ea typeface="Lucida Fax" charset="0"/>
                <a:cs typeface="Lucida Fax" charset="0"/>
              </a:defRPr>
            </a:lvl1pPr>
            <a:lvl2pPr marL="457200" indent="0">
              <a:buFontTx/>
              <a:buNone/>
              <a:defRPr sz="1050">
                <a:latin typeface="Mission Gothic Regular" pitchFamily="50" charset="0"/>
              </a:defRPr>
            </a:lvl2pPr>
            <a:lvl3pPr marL="914400" indent="0">
              <a:buFontTx/>
              <a:buNone/>
              <a:defRPr sz="1050">
                <a:latin typeface="Mission Gothic Regular" pitchFamily="50" charset="0"/>
              </a:defRPr>
            </a:lvl3pPr>
            <a:lvl4pPr marL="1371600" indent="0">
              <a:buFontTx/>
              <a:buNone/>
              <a:defRPr sz="1050">
                <a:latin typeface="Mission Gothic Regular" pitchFamily="50" charset="0"/>
              </a:defRPr>
            </a:lvl4pPr>
            <a:lvl5pPr marL="1828800" indent="0">
              <a:buFontTx/>
              <a:buNone/>
              <a:defRPr sz="1050">
                <a:latin typeface="Mission Gothic Regular" pitchFamily="50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457200" y="6203693"/>
            <a:ext cx="1228344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3"/>
          <p:cNvSpPr>
            <a:spLocks noGrp="1"/>
          </p:cNvSpPr>
          <p:nvPr>
            <p:ph type="body" sz="quarter" idx="60" hasCustomPrompt="1"/>
          </p:nvPr>
        </p:nvSpPr>
        <p:spPr>
          <a:xfrm>
            <a:off x="457200" y="2141538"/>
            <a:ext cx="2919699" cy="304800"/>
          </a:xfrm>
        </p:spPr>
        <p:txBody>
          <a:bodyPr lIns="0" tIns="0" rIns="0" bIns="0" anchor="t" anchorCtr="0">
            <a:noAutofit/>
          </a:bodyPr>
          <a:lstStyle>
            <a:lvl1pPr marL="0" indent="0" algn="l">
              <a:buFontTx/>
              <a:buNone/>
              <a:defRPr sz="1400" b="1" i="0">
                <a:solidFill>
                  <a:schemeClr val="accent1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200" indent="0">
              <a:buFontTx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2pPr>
            <a:lvl3pPr marL="9144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3pPr>
            <a:lvl4pPr marL="1371600" indent="0">
              <a:buFontTx/>
              <a:buNone/>
              <a:defRPr sz="110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4pPr>
            <a:lvl5pPr marL="1828800" indent="0">
              <a:buFontTx/>
              <a:buNone/>
              <a:defRPr sz="110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5pPr>
          </a:lstStyle>
          <a:p>
            <a:pPr lvl="0"/>
            <a:r>
              <a:rPr lang="en-JM" dirty="0"/>
              <a:t>CLICK TO ADD TEXT</a:t>
            </a:r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71"/>
          </p:nvPr>
        </p:nvSpPr>
        <p:spPr>
          <a:xfrm>
            <a:off x="457200" y="2582910"/>
            <a:ext cx="5715000" cy="915664"/>
          </a:xfrm>
        </p:spPr>
        <p:txBody>
          <a:bodyPr lIns="0" tIns="0" rIns="0" bIns="0">
            <a:noAutofit/>
          </a:bodyPr>
          <a:lstStyle>
            <a:lvl1pPr marL="0" indent="0" algn="l">
              <a:lnSpc>
                <a:spcPct val="150000"/>
              </a:lnSpc>
              <a:buFontTx/>
              <a:buNone/>
              <a:defRPr sz="1200" b="0" i="0">
                <a:solidFill>
                  <a:schemeClr val="tx1"/>
                </a:solidFill>
                <a:latin typeface="Lucida Fax" charset="0"/>
                <a:ea typeface="Lucida Fax" charset="0"/>
                <a:cs typeface="Lucida Fax" charset="0"/>
              </a:defRPr>
            </a:lvl1pPr>
            <a:lvl2pPr marL="4572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9144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3716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8288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3"/>
          <p:cNvSpPr>
            <a:spLocks noGrp="1"/>
          </p:cNvSpPr>
          <p:nvPr>
            <p:ph type="body" sz="quarter" idx="72" hasCustomPrompt="1"/>
          </p:nvPr>
        </p:nvSpPr>
        <p:spPr>
          <a:xfrm>
            <a:off x="457200" y="4010091"/>
            <a:ext cx="2919699" cy="304800"/>
          </a:xfrm>
        </p:spPr>
        <p:txBody>
          <a:bodyPr lIns="0" tIns="0" rIns="0" bIns="0" anchor="t" anchorCtr="0">
            <a:noAutofit/>
          </a:bodyPr>
          <a:lstStyle>
            <a:lvl1pPr marL="0" indent="0" algn="l">
              <a:buFontTx/>
              <a:buNone/>
              <a:defRPr sz="1400" b="1" i="0">
                <a:solidFill>
                  <a:schemeClr val="accent1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200" indent="0">
              <a:buFontTx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2pPr>
            <a:lvl3pPr marL="9144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3pPr>
            <a:lvl4pPr marL="1371600" indent="0">
              <a:buFontTx/>
              <a:buNone/>
              <a:defRPr sz="110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4pPr>
            <a:lvl5pPr marL="1828800" indent="0">
              <a:buFontTx/>
              <a:buNone/>
              <a:defRPr sz="110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5pPr>
          </a:lstStyle>
          <a:p>
            <a:pPr lvl="0"/>
            <a:r>
              <a:rPr lang="en-JM" dirty="0"/>
              <a:t>CLICK TO ADD TEXT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73"/>
          </p:nvPr>
        </p:nvSpPr>
        <p:spPr>
          <a:xfrm>
            <a:off x="457200" y="4451463"/>
            <a:ext cx="5715000" cy="915664"/>
          </a:xfrm>
        </p:spPr>
        <p:txBody>
          <a:bodyPr lIns="0" tIns="0" rIns="0" bIns="0">
            <a:noAutofit/>
          </a:bodyPr>
          <a:lstStyle>
            <a:lvl1pPr marL="0" indent="0" algn="l">
              <a:lnSpc>
                <a:spcPct val="150000"/>
              </a:lnSpc>
              <a:buFontTx/>
              <a:buNone/>
              <a:defRPr sz="1200" b="0" i="0">
                <a:solidFill>
                  <a:schemeClr val="tx1"/>
                </a:solidFill>
                <a:latin typeface="Lucida Fax" charset="0"/>
                <a:ea typeface="Lucida Fax" charset="0"/>
                <a:cs typeface="Lucida Fax" charset="0"/>
              </a:defRPr>
            </a:lvl1pPr>
            <a:lvl2pPr marL="4572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9144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3716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8288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1788" y="285608"/>
            <a:ext cx="1210235" cy="602428"/>
          </a:xfrm>
          <a:prstGeom prst="rect">
            <a:avLst/>
          </a:prstGeom>
        </p:spPr>
      </p:pic>
    </p:spTree>
    <p:extLst/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9648185-BD0E-804B-A059-5995E3F8AF07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8610600" y="0"/>
            <a:ext cx="3770376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Picture Placeholder 10"/>
          <p:cNvSpPr>
            <a:spLocks noGrp="1"/>
          </p:cNvSpPr>
          <p:nvPr>
            <p:ph type="pic" sz="quarter" idx="26"/>
          </p:nvPr>
        </p:nvSpPr>
        <p:spPr>
          <a:xfrm>
            <a:off x="-20828" y="0"/>
            <a:ext cx="8631428" cy="6858000"/>
          </a:xfrm>
        </p:spPr>
        <p:txBody>
          <a:bodyPr>
            <a:normAutofit/>
          </a:bodyPr>
          <a:lstStyle>
            <a:lvl1pPr>
              <a:defRPr sz="1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60" hasCustomPrompt="1"/>
          </p:nvPr>
        </p:nvSpPr>
        <p:spPr>
          <a:xfrm>
            <a:off x="8924544" y="1371600"/>
            <a:ext cx="2919699" cy="304800"/>
          </a:xfrm>
        </p:spPr>
        <p:txBody>
          <a:bodyPr lIns="0" tIns="0" rIns="0" bIns="0" anchor="t" anchorCtr="0">
            <a:noAutofit/>
          </a:bodyPr>
          <a:lstStyle>
            <a:lvl1pPr marL="0" indent="0" algn="l">
              <a:buFontTx/>
              <a:buNone/>
              <a:defRPr sz="1400" b="1" i="0">
                <a:solidFill>
                  <a:schemeClr val="accent2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200" indent="0">
              <a:buFontTx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2pPr>
            <a:lvl3pPr marL="9144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3pPr>
            <a:lvl4pPr marL="1371600" indent="0">
              <a:buFontTx/>
              <a:buNone/>
              <a:defRPr sz="110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4pPr>
            <a:lvl5pPr marL="1828800" indent="0">
              <a:buFontTx/>
              <a:buNone/>
              <a:defRPr sz="110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5pPr>
          </a:lstStyle>
          <a:p>
            <a:pPr lvl="0"/>
            <a:r>
              <a:rPr lang="en-JM" dirty="0"/>
              <a:t>CLICK TO ADD TEXT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71"/>
          </p:nvPr>
        </p:nvSpPr>
        <p:spPr>
          <a:xfrm>
            <a:off x="8924544" y="1812971"/>
            <a:ext cx="2919699" cy="3581989"/>
          </a:xfrm>
        </p:spPr>
        <p:txBody>
          <a:bodyPr lIns="0" tIns="0" rIns="0" bIns="0">
            <a:noAutofit/>
          </a:bodyPr>
          <a:lstStyle>
            <a:lvl1pPr marL="0" indent="0" algn="l">
              <a:buFontTx/>
              <a:buNone/>
              <a:defRPr sz="1200" b="0" i="0">
                <a:solidFill>
                  <a:schemeClr val="bg1"/>
                </a:solidFill>
                <a:latin typeface="Lucida Fax" charset="0"/>
                <a:ea typeface="Lucida Fax" charset="0"/>
                <a:cs typeface="Lucida Fax" charset="0"/>
              </a:defRPr>
            </a:lvl1pPr>
            <a:lvl2pPr marL="4572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9144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3716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8288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8924544" y="5650992"/>
            <a:ext cx="1228344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803" y="5911186"/>
            <a:ext cx="1238254" cy="627726"/>
          </a:xfrm>
          <a:prstGeom prst="rect">
            <a:avLst/>
          </a:prstGeom>
        </p:spPr>
      </p:pic>
    </p:spTree>
    <p:extLst/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 rot="16200000" flipH="1">
            <a:off x="287430" y="3400199"/>
            <a:ext cx="3225235" cy="420243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M" dirty="0">
              <a:solidFill>
                <a:srgbClr val="FFFFFF"/>
              </a:solidFill>
              <a:cs typeface="Calibri"/>
            </a:endParaRPr>
          </a:p>
        </p:txBody>
      </p:sp>
      <p:sp>
        <p:nvSpPr>
          <p:cNvPr id="20" name="Picture Placeholder 28"/>
          <p:cNvSpPr>
            <a:spLocks noGrp="1"/>
          </p:cNvSpPr>
          <p:nvPr>
            <p:ph type="pic" sz="quarter" idx="15"/>
          </p:nvPr>
        </p:nvSpPr>
        <p:spPr>
          <a:xfrm>
            <a:off x="8190740" y="1445404"/>
            <a:ext cx="4281676" cy="2438412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05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defRPr>
            </a:lvl1pPr>
          </a:lstStyle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21" name="Picture Placeholder 28"/>
          <p:cNvSpPr>
            <a:spLocks noGrp="1"/>
          </p:cNvSpPr>
          <p:nvPr>
            <p:ph type="pic" sz="quarter" idx="22"/>
          </p:nvPr>
        </p:nvSpPr>
        <p:spPr>
          <a:xfrm>
            <a:off x="4214239" y="1445404"/>
            <a:ext cx="3763516" cy="2438412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05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defRPr>
            </a:lvl1pPr>
          </a:lstStyle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22" name="Picture Placeholder 28"/>
          <p:cNvSpPr>
            <a:spLocks noGrp="1"/>
          </p:cNvSpPr>
          <p:nvPr>
            <p:ph type="pic" sz="quarter" idx="23"/>
          </p:nvPr>
        </p:nvSpPr>
        <p:spPr>
          <a:xfrm>
            <a:off x="-201168" y="1445404"/>
            <a:ext cx="4202428" cy="2438412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05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defRPr>
            </a:lvl1pPr>
          </a:lstStyle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25" name="Text Placeholder 3"/>
          <p:cNvSpPr>
            <a:spLocks noGrp="1"/>
          </p:cNvSpPr>
          <p:nvPr>
            <p:ph type="body" sz="quarter" idx="60" hasCustomPrompt="1"/>
          </p:nvPr>
        </p:nvSpPr>
        <p:spPr>
          <a:xfrm>
            <a:off x="471816" y="4059047"/>
            <a:ext cx="3258936" cy="276781"/>
          </a:xfrm>
        </p:spPr>
        <p:txBody>
          <a:bodyPr lIns="0" tIns="0" rIns="0" bIns="0" anchor="t" anchorCtr="0">
            <a:noAutofit/>
          </a:bodyPr>
          <a:lstStyle>
            <a:lvl1pPr marL="0" indent="0" algn="l">
              <a:buFontTx/>
              <a:buNone/>
              <a:defRPr sz="1400" b="1" i="0">
                <a:solidFill>
                  <a:schemeClr val="accent2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200" indent="0">
              <a:buFontTx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2pPr>
            <a:lvl3pPr marL="9144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3pPr>
            <a:lvl4pPr marL="1371600" indent="0">
              <a:buFontTx/>
              <a:buNone/>
              <a:defRPr sz="110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4pPr>
            <a:lvl5pPr marL="1828800" indent="0">
              <a:buFontTx/>
              <a:buNone/>
              <a:defRPr sz="110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5pPr>
          </a:lstStyle>
          <a:p>
            <a:pPr lvl="0"/>
            <a:r>
              <a:rPr lang="en-JM" dirty="0"/>
              <a:t>CLICK TO ADD TEXT</a:t>
            </a:r>
          </a:p>
        </p:txBody>
      </p:sp>
      <p:sp>
        <p:nvSpPr>
          <p:cNvPr id="26" name="Text Placeholder 7"/>
          <p:cNvSpPr>
            <a:spLocks noGrp="1"/>
          </p:cNvSpPr>
          <p:nvPr>
            <p:ph type="body" sz="quarter" idx="71"/>
          </p:nvPr>
        </p:nvSpPr>
        <p:spPr>
          <a:xfrm>
            <a:off x="471816" y="4446632"/>
            <a:ext cx="3258936" cy="1424894"/>
          </a:xfrm>
        </p:spPr>
        <p:txBody>
          <a:bodyPr lIns="0" tIns="0" rIns="0" bIns="0">
            <a:noAutofit/>
          </a:bodyPr>
          <a:lstStyle>
            <a:lvl1pPr marL="0" indent="0" algn="l">
              <a:lnSpc>
                <a:spcPct val="150000"/>
              </a:lnSpc>
              <a:buFontTx/>
              <a:buNone/>
              <a:defRPr sz="1200" b="0" i="0">
                <a:solidFill>
                  <a:schemeClr val="bg1"/>
                </a:solidFill>
                <a:latin typeface="Lucida Fax" charset="0"/>
                <a:ea typeface="Lucida Fax" charset="0"/>
                <a:cs typeface="Lucida Fax" charset="0"/>
              </a:defRPr>
            </a:lvl1pPr>
            <a:lvl2pPr marL="4572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9144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3716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8288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Rectangle 27"/>
          <p:cNvSpPr/>
          <p:nvPr userDrawn="1"/>
        </p:nvSpPr>
        <p:spPr>
          <a:xfrm rot="16200000" flipH="1">
            <a:off x="4483379" y="3619656"/>
            <a:ext cx="3225235" cy="376351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M" dirty="0">
              <a:solidFill>
                <a:srgbClr val="FFFFFF"/>
              </a:solidFill>
              <a:cs typeface="Calibri"/>
            </a:endParaRPr>
          </a:p>
        </p:txBody>
      </p:sp>
      <p:sp>
        <p:nvSpPr>
          <p:cNvPr id="29" name="Text Placeholder 3"/>
          <p:cNvSpPr>
            <a:spLocks noGrp="1"/>
          </p:cNvSpPr>
          <p:nvPr>
            <p:ph type="body" sz="quarter" idx="72" hasCustomPrompt="1"/>
          </p:nvPr>
        </p:nvSpPr>
        <p:spPr>
          <a:xfrm>
            <a:off x="4448308" y="4059047"/>
            <a:ext cx="3258936" cy="276781"/>
          </a:xfrm>
        </p:spPr>
        <p:txBody>
          <a:bodyPr lIns="0" tIns="0" rIns="0" bIns="0" anchor="t" anchorCtr="0">
            <a:noAutofit/>
          </a:bodyPr>
          <a:lstStyle>
            <a:lvl1pPr marL="0" indent="0" algn="l">
              <a:buFontTx/>
              <a:buNone/>
              <a:defRPr sz="1400" b="1" i="0">
                <a:solidFill>
                  <a:schemeClr val="accent2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200" indent="0">
              <a:buFontTx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2pPr>
            <a:lvl3pPr marL="9144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3pPr>
            <a:lvl4pPr marL="1371600" indent="0">
              <a:buFontTx/>
              <a:buNone/>
              <a:defRPr sz="110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4pPr>
            <a:lvl5pPr marL="1828800" indent="0">
              <a:buFontTx/>
              <a:buNone/>
              <a:defRPr sz="110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5pPr>
          </a:lstStyle>
          <a:p>
            <a:pPr lvl="0"/>
            <a:r>
              <a:rPr lang="en-JM" dirty="0"/>
              <a:t>CLICK TO ADD TEXT</a:t>
            </a:r>
          </a:p>
        </p:txBody>
      </p:sp>
      <p:sp>
        <p:nvSpPr>
          <p:cNvPr id="30" name="Text Placeholder 7"/>
          <p:cNvSpPr>
            <a:spLocks noGrp="1"/>
          </p:cNvSpPr>
          <p:nvPr>
            <p:ph type="body" sz="quarter" idx="73"/>
          </p:nvPr>
        </p:nvSpPr>
        <p:spPr>
          <a:xfrm>
            <a:off x="4448308" y="4446632"/>
            <a:ext cx="3258936" cy="1424894"/>
          </a:xfrm>
        </p:spPr>
        <p:txBody>
          <a:bodyPr lIns="0" tIns="0" rIns="0" bIns="0">
            <a:noAutofit/>
          </a:bodyPr>
          <a:lstStyle>
            <a:lvl1pPr marL="0" indent="0" algn="l">
              <a:lnSpc>
                <a:spcPct val="150000"/>
              </a:lnSpc>
              <a:buFontTx/>
              <a:buNone/>
              <a:defRPr sz="1200" b="0" i="0">
                <a:solidFill>
                  <a:schemeClr val="bg1"/>
                </a:solidFill>
                <a:latin typeface="Lucida Fax" charset="0"/>
                <a:ea typeface="Lucida Fax" charset="0"/>
                <a:cs typeface="Lucida Fax" charset="0"/>
              </a:defRPr>
            </a:lvl1pPr>
            <a:lvl2pPr marL="4572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9144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3716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8288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2" name="Rectangle 31"/>
          <p:cNvSpPr/>
          <p:nvPr userDrawn="1"/>
        </p:nvSpPr>
        <p:spPr>
          <a:xfrm rot="16200000" flipH="1">
            <a:off x="8718926" y="3360544"/>
            <a:ext cx="3225236" cy="428174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M" dirty="0">
              <a:solidFill>
                <a:srgbClr val="FFFFFF"/>
              </a:solidFill>
              <a:cs typeface="Calibri"/>
            </a:endParaRPr>
          </a:p>
        </p:txBody>
      </p:sp>
      <p:sp>
        <p:nvSpPr>
          <p:cNvPr id="33" name="Text Placeholder 3"/>
          <p:cNvSpPr>
            <a:spLocks noGrp="1"/>
          </p:cNvSpPr>
          <p:nvPr>
            <p:ph type="body" sz="quarter" idx="74" hasCustomPrompt="1"/>
          </p:nvPr>
        </p:nvSpPr>
        <p:spPr>
          <a:xfrm>
            <a:off x="8424742" y="4059047"/>
            <a:ext cx="3258936" cy="276781"/>
          </a:xfrm>
        </p:spPr>
        <p:txBody>
          <a:bodyPr lIns="0" tIns="0" rIns="0" bIns="0" anchor="t" anchorCtr="0">
            <a:noAutofit/>
          </a:bodyPr>
          <a:lstStyle>
            <a:lvl1pPr marL="0" indent="0" algn="l">
              <a:buFontTx/>
              <a:buNone/>
              <a:defRPr sz="1400" b="1" i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200" indent="0">
              <a:buFontTx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2pPr>
            <a:lvl3pPr marL="9144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3pPr>
            <a:lvl4pPr marL="1371600" indent="0">
              <a:buFontTx/>
              <a:buNone/>
              <a:defRPr sz="110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4pPr>
            <a:lvl5pPr marL="1828800" indent="0">
              <a:buFontTx/>
              <a:buNone/>
              <a:defRPr sz="110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5pPr>
          </a:lstStyle>
          <a:p>
            <a:pPr lvl="0"/>
            <a:r>
              <a:rPr lang="en-JM" dirty="0"/>
              <a:t>CLICK TO ADD TEXT</a:t>
            </a:r>
          </a:p>
        </p:txBody>
      </p:sp>
      <p:sp>
        <p:nvSpPr>
          <p:cNvPr id="34" name="Text Placeholder 7"/>
          <p:cNvSpPr>
            <a:spLocks noGrp="1"/>
          </p:cNvSpPr>
          <p:nvPr>
            <p:ph type="body" sz="quarter" idx="75"/>
          </p:nvPr>
        </p:nvSpPr>
        <p:spPr>
          <a:xfrm>
            <a:off x="8424742" y="4446632"/>
            <a:ext cx="3258936" cy="1424894"/>
          </a:xfrm>
        </p:spPr>
        <p:txBody>
          <a:bodyPr lIns="0" tIns="0" rIns="0" bIns="0">
            <a:noAutofit/>
          </a:bodyPr>
          <a:lstStyle>
            <a:lvl1pPr marL="0" indent="0" algn="l">
              <a:lnSpc>
                <a:spcPct val="150000"/>
              </a:lnSpc>
              <a:buFontTx/>
              <a:buNone/>
              <a:defRPr sz="1200" b="0" i="0">
                <a:solidFill>
                  <a:schemeClr val="bg1"/>
                </a:solidFill>
                <a:latin typeface="Lucida Fax" charset="0"/>
                <a:ea typeface="Lucida Fax" charset="0"/>
                <a:cs typeface="Lucida Fax" charset="0"/>
              </a:defRPr>
            </a:lvl1pPr>
            <a:lvl2pPr marL="4572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9144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3716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8288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5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7200" y="778908"/>
            <a:ext cx="7620000" cy="40005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 sz="25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36" name="Text Placeholder 17"/>
          <p:cNvSpPr>
            <a:spLocks noGrp="1"/>
          </p:cNvSpPr>
          <p:nvPr>
            <p:ph type="body" sz="quarter" idx="24"/>
          </p:nvPr>
        </p:nvSpPr>
        <p:spPr>
          <a:xfrm>
            <a:off x="457200" y="439321"/>
            <a:ext cx="5029200" cy="203015"/>
          </a:xfrm>
        </p:spPr>
        <p:txBody>
          <a:bodyPr lIns="0" tIns="0" rIns="0" bIns="0" anchor="t" anchorCtr="0">
            <a:noAutofit/>
          </a:bodyPr>
          <a:lstStyle>
            <a:lvl1pPr marL="0" indent="0" algn="l">
              <a:buFontTx/>
              <a:buNone/>
              <a:defRPr sz="1200" b="0" kern="0" spc="0">
                <a:solidFill>
                  <a:schemeClr val="accent2"/>
                </a:solidFill>
                <a:latin typeface="Lucida Fax" charset="0"/>
                <a:ea typeface="Lucida Fax" charset="0"/>
                <a:cs typeface="Lucida Fax" charset="0"/>
              </a:defRPr>
            </a:lvl1pPr>
            <a:lvl2pPr marL="457200" indent="0">
              <a:buFontTx/>
              <a:buNone/>
              <a:defRPr sz="1050">
                <a:latin typeface="Mission Gothic Regular" pitchFamily="50" charset="0"/>
              </a:defRPr>
            </a:lvl2pPr>
            <a:lvl3pPr marL="914400" indent="0">
              <a:buFontTx/>
              <a:buNone/>
              <a:defRPr sz="1050">
                <a:latin typeface="Mission Gothic Regular" pitchFamily="50" charset="0"/>
              </a:defRPr>
            </a:lvl3pPr>
            <a:lvl4pPr marL="1371600" indent="0">
              <a:buFontTx/>
              <a:buNone/>
              <a:defRPr sz="1050">
                <a:latin typeface="Mission Gothic Regular" pitchFamily="50" charset="0"/>
              </a:defRPr>
            </a:lvl4pPr>
            <a:lvl5pPr marL="1828800" indent="0">
              <a:buFontTx/>
              <a:buNone/>
              <a:defRPr sz="1050">
                <a:latin typeface="Mission Gothic Regular" pitchFamily="50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23" name="Picture 2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1788" y="285608"/>
            <a:ext cx="1210235" cy="602428"/>
          </a:xfrm>
          <a:prstGeom prst="rect">
            <a:avLst/>
          </a:prstGeom>
        </p:spPr>
      </p:pic>
    </p:spTree>
    <p:extLst/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0"/>
          <p:cNvSpPr>
            <a:spLocks noGrp="1"/>
          </p:cNvSpPr>
          <p:nvPr>
            <p:ph type="pic" sz="quarter" idx="26"/>
          </p:nvPr>
        </p:nvSpPr>
        <p:spPr>
          <a:xfrm>
            <a:off x="-20828" y="0"/>
            <a:ext cx="12212828" cy="6858000"/>
          </a:xfrm>
        </p:spPr>
        <p:txBody>
          <a:bodyPr>
            <a:normAutofit/>
          </a:bodyPr>
          <a:lstStyle>
            <a:lvl1pPr>
              <a:defRPr sz="1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7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838200" y="5019639"/>
            <a:ext cx="7620000" cy="40005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 sz="2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8" name="Text Placeholder 17"/>
          <p:cNvSpPr>
            <a:spLocks noGrp="1"/>
          </p:cNvSpPr>
          <p:nvPr>
            <p:ph type="body" sz="quarter" idx="24"/>
          </p:nvPr>
        </p:nvSpPr>
        <p:spPr>
          <a:xfrm>
            <a:off x="838200" y="4405787"/>
            <a:ext cx="5029200" cy="167781"/>
          </a:xfrm>
        </p:spPr>
        <p:txBody>
          <a:bodyPr lIns="0" tIns="0" rIns="0" bIns="0" anchor="t" anchorCtr="0">
            <a:noAutofit/>
          </a:bodyPr>
          <a:lstStyle>
            <a:lvl1pPr marL="0" indent="0" algn="l">
              <a:buFontTx/>
              <a:buNone/>
              <a:defRPr sz="1200" b="0" kern="0" spc="0">
                <a:solidFill>
                  <a:schemeClr val="bg2"/>
                </a:solidFill>
                <a:latin typeface="Lucida Fax" charset="0"/>
                <a:ea typeface="Lucida Fax" charset="0"/>
                <a:cs typeface="Lucida Fax" charset="0"/>
              </a:defRPr>
            </a:lvl1pPr>
            <a:lvl2pPr marL="457200" indent="0">
              <a:buFontTx/>
              <a:buNone/>
              <a:defRPr sz="1050">
                <a:latin typeface="Mission Gothic Regular" pitchFamily="50" charset="0"/>
              </a:defRPr>
            </a:lvl2pPr>
            <a:lvl3pPr marL="914400" indent="0">
              <a:buFontTx/>
              <a:buNone/>
              <a:defRPr sz="1050">
                <a:latin typeface="Mission Gothic Regular" pitchFamily="50" charset="0"/>
              </a:defRPr>
            </a:lvl3pPr>
            <a:lvl4pPr marL="1371600" indent="0">
              <a:buFontTx/>
              <a:buNone/>
              <a:defRPr sz="1050">
                <a:latin typeface="Mission Gothic Regular" pitchFamily="50" charset="0"/>
              </a:defRPr>
            </a:lvl4pPr>
            <a:lvl5pPr marL="1828800" indent="0">
              <a:buFontTx/>
              <a:buNone/>
              <a:defRPr sz="1050">
                <a:latin typeface="Mission Gothic Regular" pitchFamily="50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60832" y="4791456"/>
            <a:ext cx="1228344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341288"/>
            <a:ext cx="1238254" cy="627726"/>
          </a:xfrm>
          <a:prstGeom prst="rect">
            <a:avLst/>
          </a:prstGeom>
        </p:spPr>
      </p:pic>
    </p:spTree>
    <p:extLst/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0"/>
          <p:cNvSpPr>
            <a:spLocks noGrp="1"/>
          </p:cNvSpPr>
          <p:nvPr>
            <p:ph type="pic" sz="quarter" idx="26"/>
          </p:nvPr>
        </p:nvSpPr>
        <p:spPr>
          <a:xfrm>
            <a:off x="-20828" y="0"/>
            <a:ext cx="12212828" cy="6858000"/>
          </a:xfrm>
        </p:spPr>
        <p:txBody>
          <a:bodyPr>
            <a:normAutofit/>
          </a:bodyPr>
          <a:lstStyle>
            <a:lvl1pPr>
              <a:defRPr sz="1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-20828" y="457200"/>
            <a:ext cx="12192000" cy="23655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838200" y="1759604"/>
            <a:ext cx="7620000" cy="40005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 sz="2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6" name="Text Placeholder 17"/>
          <p:cNvSpPr>
            <a:spLocks noGrp="1"/>
          </p:cNvSpPr>
          <p:nvPr>
            <p:ph type="body" sz="quarter" idx="24"/>
          </p:nvPr>
        </p:nvSpPr>
        <p:spPr>
          <a:xfrm>
            <a:off x="838200" y="1145752"/>
            <a:ext cx="5029200" cy="167781"/>
          </a:xfrm>
        </p:spPr>
        <p:txBody>
          <a:bodyPr lIns="0" tIns="0" rIns="0" bIns="0" anchor="t" anchorCtr="0">
            <a:noAutofit/>
          </a:bodyPr>
          <a:lstStyle>
            <a:lvl1pPr marL="0" indent="0" algn="l">
              <a:buFontTx/>
              <a:buNone/>
              <a:defRPr sz="1200" b="0" kern="0" spc="0">
                <a:solidFill>
                  <a:schemeClr val="bg2"/>
                </a:solidFill>
                <a:latin typeface="Lucida Fax" charset="0"/>
                <a:ea typeface="Lucida Fax" charset="0"/>
                <a:cs typeface="Lucida Fax" charset="0"/>
              </a:defRPr>
            </a:lvl1pPr>
            <a:lvl2pPr marL="457200" indent="0">
              <a:buFontTx/>
              <a:buNone/>
              <a:defRPr sz="1050">
                <a:latin typeface="Mission Gothic Regular" pitchFamily="50" charset="0"/>
              </a:defRPr>
            </a:lvl2pPr>
            <a:lvl3pPr marL="914400" indent="0">
              <a:buFontTx/>
              <a:buNone/>
              <a:defRPr sz="1050">
                <a:latin typeface="Mission Gothic Regular" pitchFamily="50" charset="0"/>
              </a:defRPr>
            </a:lvl3pPr>
            <a:lvl4pPr marL="1371600" indent="0">
              <a:buFontTx/>
              <a:buNone/>
              <a:defRPr sz="1050">
                <a:latin typeface="Mission Gothic Regular" pitchFamily="50" charset="0"/>
              </a:defRPr>
            </a:lvl4pPr>
            <a:lvl5pPr marL="1828800" indent="0">
              <a:buFontTx/>
              <a:buNone/>
              <a:defRPr sz="1050">
                <a:latin typeface="Mission Gothic Regular" pitchFamily="50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560832" y="1531421"/>
            <a:ext cx="1228344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6010568"/>
            <a:ext cx="1238254" cy="627726"/>
          </a:xfrm>
          <a:prstGeom prst="rect">
            <a:avLst/>
          </a:prstGeom>
        </p:spPr>
      </p:pic>
    </p:spTree>
    <p:extLst/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0"/>
            <a:ext cx="950976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7200" y="927100"/>
            <a:ext cx="7620000" cy="40005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 sz="25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8" name="Text Placeholder 17"/>
          <p:cNvSpPr>
            <a:spLocks noGrp="1"/>
          </p:cNvSpPr>
          <p:nvPr>
            <p:ph type="body" sz="quarter" idx="24"/>
          </p:nvPr>
        </p:nvSpPr>
        <p:spPr>
          <a:xfrm>
            <a:off x="457200" y="587513"/>
            <a:ext cx="5029200" cy="203015"/>
          </a:xfrm>
        </p:spPr>
        <p:txBody>
          <a:bodyPr lIns="0" tIns="0" rIns="0" bIns="0" anchor="t" anchorCtr="0">
            <a:noAutofit/>
          </a:bodyPr>
          <a:lstStyle>
            <a:lvl1pPr marL="0" indent="0" algn="l">
              <a:buFontTx/>
              <a:buNone/>
              <a:defRPr sz="1200" b="0" kern="0" spc="0">
                <a:solidFill>
                  <a:schemeClr val="accent2"/>
                </a:solidFill>
                <a:latin typeface="Lucida Fax" charset="0"/>
                <a:ea typeface="Lucida Fax" charset="0"/>
                <a:cs typeface="Lucida Fax" charset="0"/>
              </a:defRPr>
            </a:lvl1pPr>
            <a:lvl2pPr marL="457200" indent="0">
              <a:buFontTx/>
              <a:buNone/>
              <a:defRPr sz="1050">
                <a:latin typeface="Mission Gothic Regular" pitchFamily="50" charset="0"/>
              </a:defRPr>
            </a:lvl2pPr>
            <a:lvl3pPr marL="914400" indent="0">
              <a:buFontTx/>
              <a:buNone/>
              <a:defRPr sz="1050">
                <a:latin typeface="Mission Gothic Regular" pitchFamily="50" charset="0"/>
              </a:defRPr>
            </a:lvl3pPr>
            <a:lvl4pPr marL="1371600" indent="0">
              <a:buFontTx/>
              <a:buNone/>
              <a:defRPr sz="1050">
                <a:latin typeface="Mission Gothic Regular" pitchFamily="50" charset="0"/>
              </a:defRPr>
            </a:lvl4pPr>
            <a:lvl5pPr marL="1828800" indent="0">
              <a:buFontTx/>
              <a:buNone/>
              <a:defRPr sz="1050">
                <a:latin typeface="Mission Gothic Regular" pitchFamily="50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60" hasCustomPrompt="1"/>
          </p:nvPr>
        </p:nvSpPr>
        <p:spPr>
          <a:xfrm>
            <a:off x="457200" y="1865376"/>
            <a:ext cx="2919699" cy="304800"/>
          </a:xfrm>
        </p:spPr>
        <p:txBody>
          <a:bodyPr lIns="0" tIns="0" rIns="0" bIns="0" anchor="t" anchorCtr="0">
            <a:noAutofit/>
          </a:bodyPr>
          <a:lstStyle>
            <a:lvl1pPr marL="0" indent="0" algn="l">
              <a:buFontTx/>
              <a:buNone/>
              <a:defRPr sz="1400" b="1" i="0">
                <a:solidFill>
                  <a:schemeClr val="bg2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200" indent="0">
              <a:buFontTx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2pPr>
            <a:lvl3pPr marL="9144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3pPr>
            <a:lvl4pPr marL="1371600" indent="0">
              <a:buFontTx/>
              <a:buNone/>
              <a:defRPr sz="110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4pPr>
            <a:lvl5pPr marL="1828800" indent="0">
              <a:buFontTx/>
              <a:buNone/>
              <a:defRPr sz="110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5pPr>
          </a:lstStyle>
          <a:p>
            <a:pPr lvl="0"/>
            <a:r>
              <a:rPr lang="en-JM" dirty="0"/>
              <a:t>CLICK TO ADD TEXT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71" hasCustomPrompt="1"/>
          </p:nvPr>
        </p:nvSpPr>
        <p:spPr>
          <a:xfrm>
            <a:off x="457200" y="2306747"/>
            <a:ext cx="7620000" cy="3199531"/>
          </a:xfrm>
        </p:spPr>
        <p:txBody>
          <a:bodyPr lIns="0" tIns="0" rIns="0" bIns="0" numCol="2">
            <a:noAutofit/>
          </a:bodyPr>
          <a:lstStyle>
            <a:lvl1pPr marL="0" indent="0" algn="l">
              <a:lnSpc>
                <a:spcPct val="150000"/>
              </a:lnSpc>
              <a:buFontTx/>
              <a:buNone/>
              <a:defRPr sz="1200" b="0" i="0" baseline="0">
                <a:solidFill>
                  <a:schemeClr val="bg1"/>
                </a:solidFill>
                <a:latin typeface="Lucida Fax" charset="0"/>
                <a:ea typeface="Lucida Fax" charset="0"/>
                <a:cs typeface="Lucida Fax" charset="0"/>
              </a:defRPr>
            </a:lvl1pPr>
            <a:lvl2pPr marL="4572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9144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3716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8288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JM" dirty="0"/>
              <a:t>2-Column: Click to add text</a:t>
            </a:r>
          </a:p>
          <a:p>
            <a:pPr lvl="0"/>
            <a:endParaRPr lang="en-JM" dirty="0"/>
          </a:p>
          <a:p>
            <a:pPr lvl="0"/>
            <a:endParaRPr lang="en-JM" dirty="0"/>
          </a:p>
          <a:p>
            <a:pPr lvl="0"/>
            <a:endParaRPr lang="en-JM" dirty="0"/>
          </a:p>
          <a:p>
            <a:pPr lvl="0"/>
            <a:endParaRPr lang="en-JM" dirty="0"/>
          </a:p>
          <a:p>
            <a:pPr lvl="0"/>
            <a:endParaRPr lang="en-JM" dirty="0"/>
          </a:p>
          <a:p>
            <a:pPr lvl="0"/>
            <a:endParaRPr lang="en-JM" dirty="0"/>
          </a:p>
          <a:p>
            <a:pPr lvl="0"/>
            <a:endParaRPr lang="en-JM" dirty="0"/>
          </a:p>
          <a:p>
            <a:pPr lvl="0"/>
            <a:r>
              <a:rPr lang="en-JM" dirty="0"/>
              <a:t>Click to add text</a:t>
            </a:r>
          </a:p>
        </p:txBody>
      </p:sp>
      <p:sp>
        <p:nvSpPr>
          <p:cNvPr id="13" name="Picture Placeholder 10"/>
          <p:cNvSpPr>
            <a:spLocks noGrp="1"/>
          </p:cNvSpPr>
          <p:nvPr>
            <p:ph type="pic" sz="quarter" idx="73"/>
          </p:nvPr>
        </p:nvSpPr>
        <p:spPr>
          <a:xfrm>
            <a:off x="8884920" y="3887811"/>
            <a:ext cx="2682240" cy="1820418"/>
          </a:xfrm>
        </p:spPr>
        <p:txBody>
          <a:bodyPr>
            <a:normAutofit/>
          </a:bodyPr>
          <a:lstStyle>
            <a:lvl1pPr>
              <a:defRPr sz="1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4" name="Picture Placeholder 10"/>
          <p:cNvSpPr>
            <a:spLocks noGrp="1"/>
          </p:cNvSpPr>
          <p:nvPr>
            <p:ph type="pic" sz="quarter" idx="74"/>
          </p:nvPr>
        </p:nvSpPr>
        <p:spPr>
          <a:xfrm>
            <a:off x="8884920" y="1865376"/>
            <a:ext cx="2682240" cy="1820418"/>
          </a:xfrm>
        </p:spPr>
        <p:txBody>
          <a:bodyPr>
            <a:normAutofit/>
          </a:bodyPr>
          <a:lstStyle>
            <a:lvl1pPr>
              <a:defRPr sz="1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8884920" y="6016752"/>
            <a:ext cx="1228344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5868276"/>
            <a:ext cx="1238254" cy="627726"/>
          </a:xfrm>
          <a:prstGeom prst="rect">
            <a:avLst/>
          </a:prstGeom>
        </p:spPr>
      </p:pic>
    </p:spTree>
    <p:extLst/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0"/>
            <a:ext cx="950976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7200" y="927100"/>
            <a:ext cx="7620000" cy="40005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 sz="25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8" name="Text Placeholder 17"/>
          <p:cNvSpPr>
            <a:spLocks noGrp="1"/>
          </p:cNvSpPr>
          <p:nvPr>
            <p:ph type="body" sz="quarter" idx="24"/>
          </p:nvPr>
        </p:nvSpPr>
        <p:spPr>
          <a:xfrm>
            <a:off x="457200" y="587513"/>
            <a:ext cx="5029200" cy="203015"/>
          </a:xfrm>
        </p:spPr>
        <p:txBody>
          <a:bodyPr lIns="0" tIns="0" rIns="0" bIns="0" anchor="t" anchorCtr="0">
            <a:noAutofit/>
          </a:bodyPr>
          <a:lstStyle>
            <a:lvl1pPr marL="0" indent="0" algn="l">
              <a:buFontTx/>
              <a:buNone/>
              <a:defRPr sz="1200" b="0" kern="0" spc="0">
                <a:solidFill>
                  <a:schemeClr val="accent2"/>
                </a:solidFill>
                <a:latin typeface="Lucida Fax" charset="0"/>
                <a:ea typeface="Lucida Fax" charset="0"/>
                <a:cs typeface="Lucida Fax" charset="0"/>
              </a:defRPr>
            </a:lvl1pPr>
            <a:lvl2pPr marL="457200" indent="0">
              <a:buFontTx/>
              <a:buNone/>
              <a:defRPr sz="1050">
                <a:latin typeface="Mission Gothic Regular" pitchFamily="50" charset="0"/>
              </a:defRPr>
            </a:lvl2pPr>
            <a:lvl3pPr marL="914400" indent="0">
              <a:buFontTx/>
              <a:buNone/>
              <a:defRPr sz="1050">
                <a:latin typeface="Mission Gothic Regular" pitchFamily="50" charset="0"/>
              </a:defRPr>
            </a:lvl3pPr>
            <a:lvl4pPr marL="1371600" indent="0">
              <a:buFontTx/>
              <a:buNone/>
              <a:defRPr sz="1050">
                <a:latin typeface="Mission Gothic Regular" pitchFamily="50" charset="0"/>
              </a:defRPr>
            </a:lvl4pPr>
            <a:lvl5pPr marL="1828800" indent="0">
              <a:buFontTx/>
              <a:buNone/>
              <a:defRPr sz="1050">
                <a:latin typeface="Mission Gothic Regular" pitchFamily="50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60" hasCustomPrompt="1"/>
          </p:nvPr>
        </p:nvSpPr>
        <p:spPr>
          <a:xfrm>
            <a:off x="457200" y="2012950"/>
            <a:ext cx="2919699" cy="304800"/>
          </a:xfrm>
        </p:spPr>
        <p:txBody>
          <a:bodyPr lIns="0" tIns="0" rIns="0" bIns="0" anchor="t" anchorCtr="0">
            <a:noAutofit/>
          </a:bodyPr>
          <a:lstStyle>
            <a:lvl1pPr marL="0" indent="0" algn="l">
              <a:buFontTx/>
              <a:buNone/>
              <a:defRPr sz="1400" b="1" i="0">
                <a:solidFill>
                  <a:schemeClr val="bg2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200" indent="0">
              <a:buFontTx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2pPr>
            <a:lvl3pPr marL="9144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3pPr>
            <a:lvl4pPr marL="1371600" indent="0">
              <a:buFontTx/>
              <a:buNone/>
              <a:defRPr sz="110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4pPr>
            <a:lvl5pPr marL="1828800" indent="0">
              <a:buFontTx/>
              <a:buNone/>
              <a:defRPr sz="110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5pPr>
          </a:lstStyle>
          <a:p>
            <a:pPr lvl="0"/>
            <a:r>
              <a:rPr lang="en-JM"/>
              <a:t>CLICK TO ADD TEXT</a:t>
            </a:r>
            <a:endParaRPr lang="en-JM" dirty="0"/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71"/>
          </p:nvPr>
        </p:nvSpPr>
        <p:spPr>
          <a:xfrm>
            <a:off x="457200" y="2454321"/>
            <a:ext cx="7620000" cy="3224737"/>
          </a:xfrm>
        </p:spPr>
        <p:txBody>
          <a:bodyPr lIns="0" tIns="0" rIns="0" bIns="0">
            <a:noAutofit/>
          </a:bodyPr>
          <a:lstStyle>
            <a:lvl1pPr marL="0" indent="0" algn="l">
              <a:lnSpc>
                <a:spcPct val="150000"/>
              </a:lnSpc>
              <a:buFontTx/>
              <a:buNone/>
              <a:defRPr sz="1200" b="0" i="0">
                <a:solidFill>
                  <a:schemeClr val="bg1"/>
                </a:solidFill>
                <a:latin typeface="Lucida Fax" charset="0"/>
                <a:ea typeface="Lucida Fax" charset="0"/>
                <a:cs typeface="Lucida Fax" charset="0"/>
              </a:defRPr>
            </a:lvl1pPr>
            <a:lvl2pPr marL="4572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9144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3716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8288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7200" y="5907024"/>
            <a:ext cx="1228344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1788" y="5978740"/>
            <a:ext cx="1210235" cy="602428"/>
          </a:xfrm>
          <a:prstGeom prst="rect">
            <a:avLst/>
          </a:prstGeom>
        </p:spPr>
      </p:pic>
    </p:spTree>
    <p:extLst/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0"/>
            <a:ext cx="950976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 rotWithShape="1"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333"/>
          <a:stretch/>
        </p:blipFill>
        <p:spPr>
          <a:xfrm rot="900000">
            <a:off x="-4389121" y="-1379678"/>
            <a:ext cx="18288000" cy="7973568"/>
          </a:xfrm>
          <a:prstGeom prst="rect">
            <a:avLst/>
          </a:prstGeom>
        </p:spPr>
      </p:pic>
      <p:sp>
        <p:nvSpPr>
          <p:cNvPr id="7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539496" y="1804924"/>
            <a:ext cx="8430768" cy="371805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ctr">
              <a:defRPr sz="45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IMPORTANT QUOTE OR STATEMENT</a:t>
            </a:r>
            <a:endParaRPr lang="en-JM" dirty="0"/>
          </a:p>
        </p:txBody>
      </p:sp>
      <p:sp>
        <p:nvSpPr>
          <p:cNvPr id="8" name="Text Placeholder 17"/>
          <p:cNvSpPr>
            <a:spLocks noGrp="1"/>
          </p:cNvSpPr>
          <p:nvPr>
            <p:ph type="body" sz="quarter" idx="24"/>
          </p:nvPr>
        </p:nvSpPr>
        <p:spPr>
          <a:xfrm>
            <a:off x="457200" y="587513"/>
            <a:ext cx="5029200" cy="203015"/>
          </a:xfrm>
        </p:spPr>
        <p:txBody>
          <a:bodyPr lIns="0" tIns="0" rIns="0" bIns="0" anchor="t" anchorCtr="0">
            <a:noAutofit/>
          </a:bodyPr>
          <a:lstStyle>
            <a:lvl1pPr marL="0" indent="0" algn="l">
              <a:buFontTx/>
              <a:buNone/>
              <a:defRPr sz="1200" b="0" kern="0" spc="0">
                <a:solidFill>
                  <a:schemeClr val="bg2"/>
                </a:solidFill>
                <a:latin typeface="Lucida Fax" charset="0"/>
                <a:ea typeface="Lucida Fax" charset="0"/>
                <a:cs typeface="Lucida Fax" charset="0"/>
              </a:defRPr>
            </a:lvl1pPr>
            <a:lvl2pPr marL="457200" indent="0">
              <a:buFontTx/>
              <a:buNone/>
              <a:defRPr sz="1050">
                <a:latin typeface="Mission Gothic Regular" pitchFamily="50" charset="0"/>
              </a:defRPr>
            </a:lvl2pPr>
            <a:lvl3pPr marL="914400" indent="0">
              <a:buFontTx/>
              <a:buNone/>
              <a:defRPr sz="1050">
                <a:latin typeface="Mission Gothic Regular" pitchFamily="50" charset="0"/>
              </a:defRPr>
            </a:lvl3pPr>
            <a:lvl4pPr marL="1371600" indent="0">
              <a:buFontTx/>
              <a:buNone/>
              <a:defRPr sz="1050">
                <a:latin typeface="Mission Gothic Regular" pitchFamily="50" charset="0"/>
              </a:defRPr>
            </a:lvl4pPr>
            <a:lvl5pPr marL="1828800" indent="0">
              <a:buFontTx/>
              <a:buNone/>
              <a:defRPr sz="1050">
                <a:latin typeface="Mission Gothic Regular" pitchFamily="50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140708" y="5833872"/>
            <a:ext cx="122834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5868276"/>
            <a:ext cx="1238254" cy="627726"/>
          </a:xfrm>
          <a:prstGeom prst="rect">
            <a:avLst/>
          </a:prstGeom>
        </p:spPr>
      </p:pic>
    </p:spTree>
    <p:extLst/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267640"/>
          </a:xfrm>
        </p:spPr>
        <p:txBody>
          <a:bodyPr lIns="0" tIns="0" rIns="0" bIns="0" anchor="b">
            <a:normAutofit/>
          </a:bodyPr>
          <a:lstStyle>
            <a:lvl1pPr algn="l">
              <a:defRPr sz="53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797684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29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7" name="TextBox 6"/>
          <p:cNvSpPr txBox="1"/>
          <p:nvPr userDrawn="1"/>
        </p:nvSpPr>
        <p:spPr>
          <a:xfrm>
            <a:off x="1524000" y="5358948"/>
            <a:ext cx="9144000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>
                <a:solidFill>
                  <a:srgbClr val="000000"/>
                </a:solidFill>
                <a:latin typeface="Lucida Fax" charset="0"/>
                <a:ea typeface="Lucida Fax" charset="0"/>
                <a:cs typeface="Lucida Fax" charset="0"/>
              </a:rPr>
              <a:t>Click to edit master subtitle style.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1524000" y="5151651"/>
            <a:ext cx="1228344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1788" y="285608"/>
            <a:ext cx="1210235" cy="602428"/>
          </a:xfrm>
          <a:prstGeom prst="rect">
            <a:avLst/>
          </a:prstGeom>
        </p:spPr>
      </p:pic>
    </p:spTree>
    <p:extLst/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EC23B-91BE-8742-9955-13BAFE81226D}" type="datetimeFigureOut">
              <a:rPr lang="en-US" smtClean="0"/>
              <a:t>8/9/2017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C6A98-9298-3C48-8830-2389B39C15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725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lIns="0" tIns="0" rIns="0" bIns="0" anchor="ctr" anchorCtr="0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 lIns="0" tIns="0" rIns="0" bIns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1788" y="285608"/>
            <a:ext cx="1210235" cy="602428"/>
          </a:xfrm>
          <a:prstGeom prst="rect">
            <a:avLst/>
          </a:prstGeom>
        </p:spPr>
      </p:pic>
    </p:spTree>
    <p:extLst/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 lIns="0" tIns="0" rIns="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 lIns="0" tIns="0" rIns="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7200" y="957214"/>
            <a:ext cx="7620000" cy="40005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 sz="25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9" name="Text Placeholder 17"/>
          <p:cNvSpPr>
            <a:spLocks noGrp="1"/>
          </p:cNvSpPr>
          <p:nvPr>
            <p:ph type="body" sz="quarter" idx="24"/>
          </p:nvPr>
        </p:nvSpPr>
        <p:spPr>
          <a:xfrm>
            <a:off x="457200" y="617627"/>
            <a:ext cx="5029200" cy="203015"/>
          </a:xfrm>
        </p:spPr>
        <p:txBody>
          <a:bodyPr lIns="0" tIns="0" rIns="0" bIns="0" anchor="t" anchorCtr="0">
            <a:noAutofit/>
          </a:bodyPr>
          <a:lstStyle>
            <a:lvl1pPr marL="0" indent="0" algn="l">
              <a:buFontTx/>
              <a:buNone/>
              <a:defRPr sz="1200" b="0" kern="0" spc="0">
                <a:solidFill>
                  <a:schemeClr val="accent2"/>
                </a:solidFill>
                <a:latin typeface="Lucida Fax" charset="0"/>
                <a:ea typeface="Lucida Fax" charset="0"/>
                <a:cs typeface="Lucida Fax" charset="0"/>
              </a:defRPr>
            </a:lvl1pPr>
            <a:lvl2pPr marL="457200" indent="0">
              <a:buFontTx/>
              <a:buNone/>
              <a:defRPr sz="1050">
                <a:latin typeface="Mission Gothic Regular" pitchFamily="50" charset="0"/>
              </a:defRPr>
            </a:lvl2pPr>
            <a:lvl3pPr marL="914400" indent="0">
              <a:buFontTx/>
              <a:buNone/>
              <a:defRPr sz="1050">
                <a:latin typeface="Mission Gothic Regular" pitchFamily="50" charset="0"/>
              </a:defRPr>
            </a:lvl3pPr>
            <a:lvl4pPr marL="1371600" indent="0">
              <a:buFontTx/>
              <a:buNone/>
              <a:defRPr sz="1050">
                <a:latin typeface="Mission Gothic Regular" pitchFamily="50" charset="0"/>
              </a:defRPr>
            </a:lvl4pPr>
            <a:lvl5pPr marL="1828800" indent="0">
              <a:buFontTx/>
              <a:buNone/>
              <a:defRPr sz="1050">
                <a:latin typeface="Mission Gothic Regular" pitchFamily="50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1788" y="285608"/>
            <a:ext cx="1210235" cy="602428"/>
          </a:xfrm>
          <a:prstGeom prst="rect">
            <a:avLst/>
          </a:prstGeom>
        </p:spPr>
      </p:pic>
    </p:spTree>
    <p:extLst/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-854765" y="-337930"/>
            <a:ext cx="13338313" cy="783203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592180"/>
            <a:ext cx="5157787" cy="368458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789612" y="2592180"/>
            <a:ext cx="5183188" cy="368458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7200" y="927100"/>
            <a:ext cx="7620000" cy="40005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 sz="25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24"/>
          </p:nvPr>
        </p:nvSpPr>
        <p:spPr>
          <a:xfrm>
            <a:off x="457200" y="587513"/>
            <a:ext cx="5029200" cy="203015"/>
          </a:xfrm>
        </p:spPr>
        <p:txBody>
          <a:bodyPr lIns="0" tIns="0" rIns="0" bIns="0" anchor="t" anchorCtr="0">
            <a:noAutofit/>
          </a:bodyPr>
          <a:lstStyle>
            <a:lvl1pPr marL="0" indent="0" algn="l">
              <a:buFontTx/>
              <a:buNone/>
              <a:defRPr sz="1200" b="0" kern="0" spc="0">
                <a:solidFill>
                  <a:schemeClr val="accent2"/>
                </a:solidFill>
                <a:latin typeface="Lucida Fax" charset="0"/>
                <a:ea typeface="Lucida Fax" charset="0"/>
                <a:cs typeface="Lucida Fax" charset="0"/>
              </a:defRPr>
            </a:lvl1pPr>
            <a:lvl2pPr marL="457200" indent="0">
              <a:buFontTx/>
              <a:buNone/>
              <a:defRPr sz="1050">
                <a:latin typeface="Mission Gothic Regular" pitchFamily="50" charset="0"/>
              </a:defRPr>
            </a:lvl2pPr>
            <a:lvl3pPr marL="914400" indent="0">
              <a:buFontTx/>
              <a:buNone/>
              <a:defRPr sz="1050">
                <a:latin typeface="Mission Gothic Regular" pitchFamily="50" charset="0"/>
              </a:defRPr>
            </a:lvl3pPr>
            <a:lvl4pPr marL="1371600" indent="0">
              <a:buFontTx/>
              <a:buNone/>
              <a:defRPr sz="1050">
                <a:latin typeface="Mission Gothic Regular" pitchFamily="50" charset="0"/>
              </a:defRPr>
            </a:lvl4pPr>
            <a:lvl5pPr marL="1828800" indent="0">
              <a:buFontTx/>
              <a:buNone/>
              <a:defRPr sz="1050">
                <a:latin typeface="Mission Gothic Regular" pitchFamily="50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3"/>
          <p:cNvSpPr>
            <a:spLocks noGrp="1"/>
          </p:cNvSpPr>
          <p:nvPr>
            <p:ph type="body" sz="quarter" idx="60" hasCustomPrompt="1"/>
          </p:nvPr>
        </p:nvSpPr>
        <p:spPr>
          <a:xfrm>
            <a:off x="457200" y="2270517"/>
            <a:ext cx="2919699" cy="304800"/>
          </a:xfrm>
        </p:spPr>
        <p:txBody>
          <a:bodyPr lIns="0" tIns="0" rIns="0" bIns="0" anchor="t" anchorCtr="0">
            <a:noAutofit/>
          </a:bodyPr>
          <a:lstStyle>
            <a:lvl1pPr marL="0" indent="0" algn="l">
              <a:buFontTx/>
              <a:buNone/>
              <a:defRPr sz="1400" b="1" i="0">
                <a:solidFill>
                  <a:schemeClr val="bg2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200" indent="0">
              <a:buFontTx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2pPr>
            <a:lvl3pPr marL="9144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3pPr>
            <a:lvl4pPr marL="1371600" indent="0">
              <a:buFontTx/>
              <a:buNone/>
              <a:defRPr sz="110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4pPr>
            <a:lvl5pPr marL="1828800" indent="0">
              <a:buFontTx/>
              <a:buNone/>
              <a:defRPr sz="110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5pPr>
          </a:lstStyle>
          <a:p>
            <a:pPr lvl="0"/>
            <a:r>
              <a:rPr lang="en-JM" dirty="0"/>
              <a:t>CLICK TO ADD TEXT</a:t>
            </a:r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61" hasCustomPrompt="1"/>
          </p:nvPr>
        </p:nvSpPr>
        <p:spPr>
          <a:xfrm>
            <a:off x="5789612" y="2270517"/>
            <a:ext cx="2919699" cy="304800"/>
          </a:xfrm>
        </p:spPr>
        <p:txBody>
          <a:bodyPr lIns="0" tIns="0" rIns="0" bIns="0" anchor="t" anchorCtr="0">
            <a:noAutofit/>
          </a:bodyPr>
          <a:lstStyle>
            <a:lvl1pPr marL="0" indent="0" algn="l">
              <a:buFontTx/>
              <a:buNone/>
              <a:defRPr sz="1400" b="1" i="0">
                <a:solidFill>
                  <a:schemeClr val="bg2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200" indent="0">
              <a:buFontTx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2pPr>
            <a:lvl3pPr marL="9144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3pPr>
            <a:lvl4pPr marL="1371600" indent="0">
              <a:buFontTx/>
              <a:buNone/>
              <a:defRPr sz="110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4pPr>
            <a:lvl5pPr marL="1828800" indent="0">
              <a:buFontTx/>
              <a:buNone/>
              <a:defRPr sz="110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5pPr>
          </a:lstStyle>
          <a:p>
            <a:pPr lvl="0"/>
            <a:r>
              <a:rPr lang="en-JM" dirty="0"/>
              <a:t>CLICK TO ADD TEXT</a:t>
            </a:r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1788" y="285608"/>
            <a:ext cx="1210235" cy="602428"/>
          </a:xfrm>
          <a:prstGeom prst="rect">
            <a:avLst/>
          </a:prstGeom>
        </p:spPr>
      </p:pic>
    </p:spTree>
    <p:extLst/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7"/>
          <p:cNvSpPr>
            <a:spLocks noGrp="1"/>
          </p:cNvSpPr>
          <p:nvPr>
            <p:ph type="body" sz="quarter" idx="24"/>
          </p:nvPr>
        </p:nvSpPr>
        <p:spPr>
          <a:xfrm>
            <a:off x="640080" y="731929"/>
            <a:ext cx="5029200" cy="203015"/>
          </a:xfrm>
        </p:spPr>
        <p:txBody>
          <a:bodyPr lIns="0" tIns="0" rIns="0" bIns="0" anchor="t" anchorCtr="0">
            <a:noAutofit/>
          </a:bodyPr>
          <a:lstStyle>
            <a:lvl1pPr marL="0" indent="0" algn="l">
              <a:buFontTx/>
              <a:buNone/>
              <a:defRPr sz="1200" b="0" kern="0" spc="0">
                <a:solidFill>
                  <a:schemeClr val="accent2"/>
                </a:solidFill>
                <a:latin typeface="Lucida Fax" charset="0"/>
                <a:ea typeface="Lucida Fax" charset="0"/>
                <a:cs typeface="Lucida Fax" charset="0"/>
              </a:defRPr>
            </a:lvl1pPr>
            <a:lvl2pPr marL="457200" indent="0">
              <a:buFontTx/>
              <a:buNone/>
              <a:defRPr sz="1050">
                <a:latin typeface="Mission Gothic Regular" pitchFamily="50" charset="0"/>
              </a:defRPr>
            </a:lvl2pPr>
            <a:lvl3pPr marL="914400" indent="0">
              <a:buFontTx/>
              <a:buNone/>
              <a:defRPr sz="1050">
                <a:latin typeface="Mission Gothic Regular" pitchFamily="50" charset="0"/>
              </a:defRPr>
            </a:lvl3pPr>
            <a:lvl4pPr marL="1371600" indent="0">
              <a:buFontTx/>
              <a:buNone/>
              <a:defRPr sz="1050">
                <a:latin typeface="Mission Gothic Regular" pitchFamily="50" charset="0"/>
              </a:defRPr>
            </a:lvl4pPr>
            <a:lvl5pPr marL="1828800" indent="0">
              <a:buFontTx/>
              <a:buNone/>
              <a:defRPr sz="1050">
                <a:latin typeface="Mission Gothic Regular" pitchFamily="50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640080" y="1034051"/>
            <a:ext cx="7620000" cy="40005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 sz="25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JM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1788" y="285608"/>
            <a:ext cx="1210235" cy="602428"/>
          </a:xfrm>
          <a:prstGeom prst="rect">
            <a:avLst/>
          </a:prstGeom>
        </p:spPr>
      </p:pic>
    </p:spTree>
    <p:extLst/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W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333"/>
          <a:stretch/>
        </p:blipFill>
        <p:spPr>
          <a:xfrm rot="900000">
            <a:off x="-4389121" y="-1099759"/>
            <a:ext cx="18288000" cy="797356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011" y="5969231"/>
            <a:ext cx="1210235" cy="602428"/>
          </a:xfrm>
          <a:prstGeom prst="rect">
            <a:avLst/>
          </a:prstGeom>
        </p:spPr>
      </p:pic>
    </p:spTree>
    <p:extLst/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ng + Shie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99" r="45833"/>
          <a:stretch/>
        </p:blipFill>
        <p:spPr>
          <a:xfrm rot="900000">
            <a:off x="-3600721" y="-34987"/>
            <a:ext cx="18288000" cy="797356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011" y="5969231"/>
            <a:ext cx="1210235" cy="602428"/>
          </a:xfrm>
          <a:prstGeom prst="rect">
            <a:avLst/>
          </a:prstGeom>
        </p:spPr>
      </p:pic>
    </p:spTree>
    <p:extLst/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/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1493595"/>
            <a:ext cx="3932237" cy="1311965"/>
          </a:xfrm>
        </p:spPr>
        <p:txBody>
          <a:bodyPr lIns="0" tIns="0" rIns="0" bIns="0" anchor="t" anchorCtr="0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1493596"/>
            <a:ext cx="6172200" cy="4949686"/>
          </a:xfrm>
        </p:spPr>
        <p:txBody>
          <a:bodyPr lIns="0" tIns="0" rIns="0" bIns="0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3093795"/>
            <a:ext cx="3932237" cy="3349487"/>
          </a:xfrm>
        </p:spPr>
        <p:txBody>
          <a:bodyPr lIns="0" tIns="0" rIns="0" bIns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1788" y="285608"/>
            <a:ext cx="1210235" cy="602428"/>
          </a:xfrm>
          <a:prstGeom prst="rect">
            <a:avLst/>
          </a:prstGeom>
        </p:spPr>
      </p:pic>
    </p:spTree>
    <p:extLst/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1399800"/>
            <a:ext cx="3932237" cy="1292087"/>
          </a:xfrm>
        </p:spPr>
        <p:txBody>
          <a:bodyPr lIns="0" tIns="0" rIns="0" bIns="0" anchor="t" anchorCtr="0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1399800"/>
            <a:ext cx="6172200" cy="4873625"/>
          </a:xfrm>
        </p:spPr>
        <p:txBody>
          <a:bodyPr lIns="0" tIns="0" rIns="0" bIns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877279"/>
            <a:ext cx="3932237" cy="3404084"/>
          </a:xfrm>
        </p:spPr>
        <p:txBody>
          <a:bodyPr lIns="0" tIns="0" rIns="0" bIns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1788" y="285608"/>
            <a:ext cx="1210235" cy="602428"/>
          </a:xfrm>
          <a:prstGeom prst="rect">
            <a:avLst/>
          </a:prstGeom>
        </p:spPr>
      </p:pic>
    </p:spTree>
    <p:extLst/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/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EC23B-91BE-8742-9955-13BAFE81226D}" type="datetimeFigureOut">
              <a:rPr lang="en-US" smtClean="0"/>
              <a:t>8/9/2017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C6A98-9298-3C48-8830-2389B39C15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19616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/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EC23B-91BE-8742-9955-13BAFE81226D}" type="datetimeFigureOut">
              <a:rPr lang="en-US" smtClean="0"/>
              <a:t>8/9/2017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C6A98-9298-3C48-8830-2389B39C15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29870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EC23B-91BE-8742-9955-13BAFE81226D}" type="datetimeFigureOut">
              <a:rPr lang="en-US" smtClean="0"/>
              <a:t>8/9/2017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C6A98-9298-3C48-8830-2389B39C15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67959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EC23B-91BE-8742-9955-13BAFE81226D}" type="datetimeFigureOut">
              <a:rPr lang="en-US" smtClean="0"/>
              <a:t>8/9/2017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C6A98-9298-3C48-8830-2389B39C15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4534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EC23B-91BE-8742-9955-13BAFE81226D}" type="datetimeFigureOut">
              <a:rPr lang="en-US" smtClean="0"/>
              <a:t>8/9/2017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C6A98-9298-3C48-8830-2389B39C15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06633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EC23B-91BE-8742-9955-13BAFE81226D}" type="datetimeFigureOut">
              <a:rPr lang="en-US" smtClean="0"/>
              <a:t>8/9/2017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C6A98-9298-3C48-8830-2389B39C15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27679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26" Type="http://schemas.openxmlformats.org/officeDocument/2006/relationships/slideLayout" Target="../slideLayouts/slideLayout37.xml"/><Relationship Id="rId3" Type="http://schemas.openxmlformats.org/officeDocument/2006/relationships/slideLayout" Target="../slideLayouts/slideLayout14.xml"/><Relationship Id="rId21" Type="http://schemas.openxmlformats.org/officeDocument/2006/relationships/slideLayout" Target="../slideLayouts/slideLayout32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5" Type="http://schemas.openxmlformats.org/officeDocument/2006/relationships/slideLayout" Target="../slideLayouts/slideLayout36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slideLayout" Target="../slideLayouts/slideLayout31.xml"/><Relationship Id="rId29" Type="http://schemas.openxmlformats.org/officeDocument/2006/relationships/slideLayout" Target="../slideLayouts/slideLayout40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24" Type="http://schemas.openxmlformats.org/officeDocument/2006/relationships/slideLayout" Target="../slideLayouts/slideLayout35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23" Type="http://schemas.openxmlformats.org/officeDocument/2006/relationships/slideLayout" Target="../slideLayouts/slideLayout34.xml"/><Relationship Id="rId28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21.xml"/><Relationship Id="rId19" Type="http://schemas.openxmlformats.org/officeDocument/2006/relationships/slideLayout" Target="../slideLayouts/slideLayout30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Relationship Id="rId22" Type="http://schemas.openxmlformats.org/officeDocument/2006/relationships/slideLayout" Target="../slideLayouts/slideLayout33.xml"/><Relationship Id="rId27" Type="http://schemas.openxmlformats.org/officeDocument/2006/relationships/slideLayout" Target="../slideLayouts/slideLayout38.xml"/><Relationship Id="rId30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6EC23B-91BE-8742-9955-13BAFE81226D}" type="datetimeFigureOut">
              <a:rPr lang="en-US" smtClean="0"/>
              <a:t>8/9/2017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2C6A98-9298-3C48-8830-2389B39C1599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13">
            <a:alphaModFix amt="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20410191">
            <a:off x="3724518" y="1293542"/>
            <a:ext cx="9180122" cy="5589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9284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4"/>
            <a:ext cx="10515600" cy="46944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644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686" r:id="rId26"/>
    <p:sldLayoutId id="2147483687" r:id="rId27"/>
    <p:sldLayoutId id="2147483688" r:id="rId28"/>
    <p:sldLayoutId id="2147483689" r:id="rId29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350" b="1" i="0" kern="1200">
          <a:solidFill>
            <a:schemeClr val="tx1"/>
          </a:solidFill>
          <a:latin typeface="Arial" charset="0"/>
          <a:ea typeface="Arial" charset="0"/>
          <a:cs typeface="Arial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900" b="1" i="0" kern="1200">
          <a:solidFill>
            <a:schemeClr val="tx1"/>
          </a:solidFill>
          <a:latin typeface="Arial" charset="0"/>
          <a:ea typeface="Arial" charset="0"/>
          <a:cs typeface="Arial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600" kern="1200">
          <a:solidFill>
            <a:schemeClr val="tx1"/>
          </a:solidFill>
          <a:latin typeface="Lucida Fax" charset="0"/>
          <a:ea typeface="Lucida Fax" charset="0"/>
          <a:cs typeface="Lucida Fax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300" kern="1200">
          <a:solidFill>
            <a:schemeClr val="tx1"/>
          </a:solidFill>
          <a:latin typeface="Lucida Fax" charset="0"/>
          <a:ea typeface="Lucida Fax" charset="0"/>
          <a:cs typeface="Lucida Fax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400" b="1" i="0" kern="1200">
          <a:solidFill>
            <a:schemeClr val="tx1"/>
          </a:solidFill>
          <a:latin typeface="Arial" charset="0"/>
          <a:ea typeface="Arial" charset="0"/>
          <a:cs typeface="Arial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300" b="0" i="0" kern="1200">
          <a:solidFill>
            <a:schemeClr val="tx1"/>
          </a:solidFill>
          <a:latin typeface="Arial" charset="0"/>
          <a:ea typeface="Arial" charset="0"/>
          <a:cs typeface="Arial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if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10191">
            <a:off x="3724519" y="1293542"/>
            <a:ext cx="9180122" cy="558967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79709" y="520681"/>
            <a:ext cx="9438326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00B0F0"/>
                </a:solidFill>
                <a:latin typeface="Corbel" charset="0"/>
                <a:ea typeface="Corbel" charset="0"/>
                <a:cs typeface="Corbel" charset="0"/>
              </a:rPr>
              <a:t>The Optimal </a:t>
            </a:r>
            <a:r>
              <a:rPr lang="en-US" sz="4400" b="1" dirty="0" smtClean="0">
                <a:latin typeface="Corbel" charset="0"/>
                <a:ea typeface="Corbel" charset="0"/>
                <a:cs typeface="Corbel" charset="0"/>
              </a:rPr>
              <a:t>Flight Training Experience</a:t>
            </a:r>
            <a:endParaRPr lang="en-US" sz="4400" b="1" dirty="0">
              <a:latin typeface="Corbel" charset="0"/>
              <a:ea typeface="Corbel" charset="0"/>
              <a:cs typeface="Corbel" charset="0"/>
            </a:endParaRPr>
          </a:p>
          <a:p>
            <a:endParaRPr lang="en-US" sz="3200" dirty="0" smtClean="0">
              <a:solidFill>
                <a:schemeClr val="tx1">
                  <a:lumMod val="50000"/>
                  <a:lumOff val="50000"/>
                </a:schemeClr>
              </a:solidFill>
              <a:latin typeface="Corbel" charset="0"/>
              <a:ea typeface="Corbel" charset="0"/>
              <a:cs typeface="Corbel" charset="0"/>
            </a:endParaRPr>
          </a:p>
          <a:p>
            <a:endParaRPr lang="en-US" sz="3200" dirty="0">
              <a:solidFill>
                <a:schemeClr val="tx1">
                  <a:lumMod val="50000"/>
                  <a:lumOff val="50000"/>
                </a:schemeClr>
              </a:solidFill>
              <a:latin typeface="Corbel" charset="0"/>
              <a:ea typeface="Corbel" charset="0"/>
              <a:cs typeface="Corbel" charset="0"/>
            </a:endParaRPr>
          </a:p>
          <a:p>
            <a:endParaRPr lang="en-US" sz="3200" dirty="0">
              <a:solidFill>
                <a:schemeClr val="tx1">
                  <a:lumMod val="50000"/>
                  <a:lumOff val="50000"/>
                </a:schemeClr>
              </a:solidFill>
              <a:latin typeface="Corbel" charset="0"/>
              <a:ea typeface="Corbel" charset="0"/>
              <a:cs typeface="Corbel" charset="0"/>
            </a:endParaRPr>
          </a:p>
          <a:p>
            <a:endParaRPr lang="en-US" sz="3200" dirty="0">
              <a:solidFill>
                <a:schemeClr val="tx1">
                  <a:lumMod val="50000"/>
                  <a:lumOff val="50000"/>
                </a:schemeClr>
              </a:solidFill>
              <a:latin typeface="Corbel" charset="0"/>
              <a:ea typeface="Corbel" charset="0"/>
              <a:cs typeface="Corbel" charset="0"/>
            </a:endParaRPr>
          </a:p>
          <a:p>
            <a:r>
              <a:rPr lang="en-US" sz="2800" dirty="0" smtClean="0">
                <a:solidFill>
                  <a:srgbClr val="00B0F0"/>
                </a:solidFill>
                <a:latin typeface="Corbel" charset="0"/>
                <a:ea typeface="Corbel" charset="0"/>
                <a:cs typeface="Corbel" charset="0"/>
              </a:rPr>
              <a:t>Katie Pribyl</a:t>
            </a:r>
          </a:p>
          <a:p>
            <a:r>
              <a:rPr lang="en-US" sz="2800" dirty="0" smtClean="0">
                <a:latin typeface="Corbel" charset="0"/>
                <a:ea typeface="Corbel" charset="0"/>
                <a:cs typeface="Corbel" charset="0"/>
              </a:rPr>
              <a:t>Aircraft Owners and Pilots Association</a:t>
            </a:r>
          </a:p>
          <a:p>
            <a:endParaRPr lang="en-US" sz="2800" dirty="0" smtClean="0">
              <a:latin typeface="Corbel" charset="0"/>
              <a:ea typeface="Corbel" charset="0"/>
              <a:cs typeface="Corbel" charset="0"/>
            </a:endParaRPr>
          </a:p>
          <a:p>
            <a:r>
              <a:rPr lang="en-US" sz="2800" dirty="0" smtClean="0">
                <a:latin typeface="Corbel" charset="0"/>
                <a:ea typeface="Corbel" charset="0"/>
                <a:cs typeface="Corbel" charset="0"/>
              </a:rPr>
              <a:t>National Training Aircraft Symposium</a:t>
            </a:r>
          </a:p>
          <a:p>
            <a:r>
              <a:rPr lang="en-US" sz="2800" dirty="0" smtClean="0">
                <a:latin typeface="Corbel" charset="0"/>
                <a:ea typeface="Corbel" charset="0"/>
                <a:cs typeface="Corbel" charset="0"/>
              </a:rPr>
              <a:t>August 2017</a:t>
            </a:r>
          </a:p>
          <a:p>
            <a:endParaRPr lang="en-US" sz="2800" dirty="0">
              <a:solidFill>
                <a:schemeClr val="tx1">
                  <a:lumMod val="50000"/>
                  <a:lumOff val="50000"/>
                </a:schemeClr>
              </a:solidFill>
              <a:latin typeface="Corbel" charset="0"/>
              <a:ea typeface="Corbel" charset="0"/>
              <a:cs typeface="Corbe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5668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646" y="7315"/>
            <a:ext cx="10814154" cy="1325563"/>
          </a:xfrm>
        </p:spPr>
        <p:txBody>
          <a:bodyPr/>
          <a:lstStyle/>
          <a:p>
            <a:r>
              <a:rPr lang="en-US" b="1" dirty="0" smtClean="0">
                <a:solidFill>
                  <a:srgbClr val="00B0F0"/>
                </a:solidFill>
                <a:latin typeface="Corbel" charset="0"/>
                <a:ea typeface="Corbel" charset="0"/>
                <a:cs typeface="Corbel" charset="0"/>
              </a:rPr>
              <a:t>The Optimal </a:t>
            </a:r>
            <a:r>
              <a:rPr lang="en-US" b="1" dirty="0" smtClean="0">
                <a:latin typeface="Corbel" charset="0"/>
                <a:ea typeface="Corbel" charset="0"/>
                <a:cs typeface="Corbel" charset="0"/>
              </a:rPr>
              <a:t>Experience</a:t>
            </a:r>
            <a:endParaRPr lang="en-US" sz="2000" b="1" baseline="54000" dirty="0">
              <a:latin typeface="Corbel" charset="0"/>
              <a:ea typeface="Corbel" charset="0"/>
              <a:cs typeface="Corbe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00401" y="1825716"/>
            <a:ext cx="81534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latin typeface="Corbel" charset="0"/>
                <a:ea typeface="Corbel" charset="0"/>
                <a:cs typeface="Corbel" charset="0"/>
              </a:rPr>
              <a:t>2. Ready for the next step</a:t>
            </a:r>
            <a:endParaRPr lang="en-US" sz="3200" b="1" dirty="0">
              <a:latin typeface="Corbel" charset="0"/>
              <a:ea typeface="Corbel" charset="0"/>
              <a:cs typeface="Corbel" charset="0"/>
            </a:endParaRPr>
          </a:p>
          <a:p>
            <a:pPr marL="457200" indent="-457200">
              <a:buFont typeface="Arial" charset="0"/>
              <a:buChar char="•"/>
            </a:pPr>
            <a:r>
              <a:rPr lang="en-US" sz="3200" dirty="0" smtClean="0">
                <a:latin typeface="Corbel" charset="0"/>
                <a:ea typeface="Corbel" charset="0"/>
                <a:cs typeface="Corbel" charset="0"/>
              </a:rPr>
              <a:t>Appointment in the books with an email confirmation, accurate directions to the school, information on what to expect and how long it will take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0177" y="1825717"/>
            <a:ext cx="2190174" cy="1862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4758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646" y="7315"/>
            <a:ext cx="10814154" cy="1325563"/>
          </a:xfrm>
        </p:spPr>
        <p:txBody>
          <a:bodyPr/>
          <a:lstStyle/>
          <a:p>
            <a:r>
              <a:rPr lang="en-US" b="1" dirty="0" smtClean="0">
                <a:solidFill>
                  <a:srgbClr val="00B0F0"/>
                </a:solidFill>
                <a:latin typeface="Corbel" charset="0"/>
                <a:ea typeface="Corbel" charset="0"/>
                <a:cs typeface="Corbel" charset="0"/>
              </a:rPr>
              <a:t>The Optimal </a:t>
            </a:r>
            <a:r>
              <a:rPr lang="en-US" b="1" dirty="0" smtClean="0">
                <a:latin typeface="Corbel" charset="0"/>
                <a:ea typeface="Corbel" charset="0"/>
                <a:cs typeface="Corbel" charset="0"/>
              </a:rPr>
              <a:t>Experience</a:t>
            </a:r>
            <a:endParaRPr lang="en-US" sz="2000" b="1" baseline="54000" dirty="0">
              <a:latin typeface="Corbel" charset="0"/>
              <a:ea typeface="Corbel" charset="0"/>
              <a:cs typeface="Corbe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07817" y="1092820"/>
            <a:ext cx="8253391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latin typeface="Corbel" charset="0"/>
                <a:ea typeface="Corbel" charset="0"/>
                <a:cs typeface="Corbel" charset="0"/>
              </a:rPr>
              <a:t>3</a:t>
            </a:r>
            <a:r>
              <a:rPr lang="en-US" sz="3200" b="1" dirty="0" smtClean="0">
                <a:latin typeface="Corbel" charset="0"/>
                <a:ea typeface="Corbel" charset="0"/>
                <a:cs typeface="Corbel" charset="0"/>
              </a:rPr>
              <a:t>. Day of the appointment</a:t>
            </a:r>
            <a:endParaRPr lang="en-US" sz="3200" b="1" dirty="0">
              <a:latin typeface="Corbel" charset="0"/>
              <a:ea typeface="Corbel" charset="0"/>
              <a:cs typeface="Corbel" charset="0"/>
            </a:endParaRPr>
          </a:p>
          <a:p>
            <a:pPr marL="457200" indent="-457200">
              <a:buFont typeface="Arial" charset="0"/>
              <a:buChar char="•"/>
            </a:pPr>
            <a:r>
              <a:rPr lang="en-US" sz="3200" dirty="0" smtClean="0">
                <a:latin typeface="Corbel" charset="0"/>
                <a:ea typeface="Corbel" charset="0"/>
                <a:cs typeface="Corbel" charset="0"/>
              </a:rPr>
              <a:t>Students walks into clean, well-maintained school</a:t>
            </a:r>
          </a:p>
          <a:p>
            <a:pPr marL="457200" indent="-457200">
              <a:buFont typeface="Arial" charset="0"/>
              <a:buChar char="•"/>
            </a:pPr>
            <a:r>
              <a:rPr lang="en-US" sz="3200" dirty="0" smtClean="0">
                <a:latin typeface="Corbel" charset="0"/>
                <a:ea typeface="Corbel" charset="0"/>
                <a:cs typeface="Corbel" charset="0"/>
              </a:rPr>
              <a:t>Environment is welcoming, prospective student greeted by name</a:t>
            </a:r>
          </a:p>
          <a:p>
            <a:pPr marL="457200" indent="-457200">
              <a:buFont typeface="Arial" charset="0"/>
              <a:buChar char="•"/>
            </a:pPr>
            <a:r>
              <a:rPr lang="en-US" sz="3200" dirty="0" smtClean="0">
                <a:latin typeface="Corbel" charset="0"/>
                <a:ea typeface="Corbel" charset="0"/>
                <a:cs typeface="Corbel" charset="0"/>
              </a:rPr>
              <a:t>During tour and possible discovery flight, CFI learns why prospective student is inspired to fly and their goals </a:t>
            </a:r>
          </a:p>
          <a:p>
            <a:pPr marL="457200" indent="-457200">
              <a:buFont typeface="Arial" charset="0"/>
              <a:buChar char="•"/>
            </a:pPr>
            <a:r>
              <a:rPr lang="en-US" sz="3200" dirty="0" smtClean="0">
                <a:latin typeface="Corbel" charset="0"/>
                <a:ea typeface="Corbel" charset="0"/>
                <a:cs typeface="Corbel" charset="0"/>
              </a:rPr>
              <a:t>CFI offers options based on goals and budget including a quick-start program, solo package or more traditional certificate program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t="49898" r="61332" b="23435"/>
          <a:stretch/>
        </p:blipFill>
        <p:spPr>
          <a:xfrm>
            <a:off x="0" y="1332878"/>
            <a:ext cx="2468171" cy="2443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1595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646" y="7315"/>
            <a:ext cx="10814154" cy="1325563"/>
          </a:xfrm>
        </p:spPr>
        <p:txBody>
          <a:bodyPr/>
          <a:lstStyle/>
          <a:p>
            <a:r>
              <a:rPr lang="en-US" b="1" dirty="0" smtClean="0">
                <a:solidFill>
                  <a:srgbClr val="00B0F0"/>
                </a:solidFill>
                <a:latin typeface="Corbel" charset="0"/>
                <a:ea typeface="Corbel" charset="0"/>
                <a:cs typeface="Corbel" charset="0"/>
              </a:rPr>
              <a:t>The Optimal </a:t>
            </a:r>
            <a:r>
              <a:rPr lang="en-US" b="1" dirty="0" smtClean="0">
                <a:latin typeface="Corbel" charset="0"/>
                <a:ea typeface="Corbel" charset="0"/>
                <a:cs typeface="Corbel" charset="0"/>
              </a:rPr>
              <a:t>Experience</a:t>
            </a:r>
            <a:endParaRPr lang="en-US" sz="2000" b="1" baseline="54000" dirty="0">
              <a:latin typeface="Corbel" charset="0"/>
              <a:ea typeface="Corbel" charset="0"/>
              <a:cs typeface="Corbe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325091" y="1560783"/>
            <a:ext cx="8028709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latin typeface="Corbel" charset="0"/>
                <a:ea typeface="Corbel" charset="0"/>
                <a:cs typeface="Corbel" charset="0"/>
              </a:rPr>
              <a:t>4. Student enrolls</a:t>
            </a:r>
          </a:p>
          <a:p>
            <a:pPr marL="457200" indent="-457200">
              <a:buFont typeface="Arial" charset="0"/>
              <a:buChar char="•"/>
            </a:pPr>
            <a:r>
              <a:rPr lang="en-US" sz="3200" dirty="0" smtClean="0">
                <a:latin typeface="Corbel" charset="0"/>
                <a:ea typeface="Corbel" charset="0"/>
                <a:cs typeface="Corbel" charset="0"/>
              </a:rPr>
              <a:t>Introduced to online scheduling system, record keeping, and online logbook system</a:t>
            </a:r>
          </a:p>
          <a:p>
            <a:pPr marL="457200" indent="-457200">
              <a:buFont typeface="Arial" charset="0"/>
              <a:buChar char="•"/>
            </a:pPr>
            <a:r>
              <a:rPr lang="en-US" sz="3200" dirty="0" smtClean="0">
                <a:latin typeface="Corbel" charset="0"/>
                <a:ea typeface="Corbel" charset="0"/>
                <a:cs typeface="Corbel" charset="0"/>
              </a:rPr>
              <a:t>Also tied to school accounting and invoicing system </a:t>
            </a:r>
          </a:p>
          <a:p>
            <a:pPr marL="457200" indent="-457200">
              <a:buFont typeface="Arial" charset="0"/>
              <a:buChar char="•"/>
            </a:pPr>
            <a:r>
              <a:rPr lang="en-US" sz="3200" dirty="0">
                <a:latin typeface="Corbel" charset="0"/>
                <a:ea typeface="Corbel" charset="0"/>
                <a:cs typeface="Corbel" charset="0"/>
              </a:rPr>
              <a:t>All functions of the flight training experience </a:t>
            </a:r>
            <a:r>
              <a:rPr lang="en-US" sz="3200" dirty="0" smtClean="0">
                <a:latin typeface="Corbel" charset="0"/>
                <a:ea typeface="Corbel" charset="0"/>
                <a:cs typeface="Corbel" charset="0"/>
              </a:rPr>
              <a:t>are </a:t>
            </a:r>
            <a:r>
              <a:rPr lang="en-US" sz="3200" dirty="0">
                <a:latin typeface="Corbel" charset="0"/>
                <a:ea typeface="Corbel" charset="0"/>
                <a:cs typeface="Corbel" charset="0"/>
              </a:rPr>
              <a:t>online, including curriculum</a:t>
            </a:r>
          </a:p>
          <a:p>
            <a:pPr marL="457200" indent="-457200">
              <a:buFont typeface="Arial" charset="0"/>
              <a:buChar char="•"/>
            </a:pPr>
            <a:endParaRPr lang="en-US" sz="3200" dirty="0" smtClean="0">
              <a:latin typeface="Corbel" charset="0"/>
              <a:ea typeface="Corbel" charset="0"/>
              <a:cs typeface="Corbel" charset="0"/>
            </a:endParaRPr>
          </a:p>
          <a:p>
            <a:pPr marL="457200" indent="-457200">
              <a:buFont typeface="Arial" charset="0"/>
              <a:buChar char="•"/>
            </a:pPr>
            <a:endParaRPr lang="en-US" sz="3200" dirty="0" smtClean="0">
              <a:latin typeface="Corbel" charset="0"/>
              <a:ea typeface="Corbel" charset="0"/>
              <a:cs typeface="Corbel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68435" t="80741"/>
          <a:stretch/>
        </p:blipFill>
        <p:spPr>
          <a:xfrm>
            <a:off x="539646" y="1281452"/>
            <a:ext cx="2339021" cy="2049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27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7055" y="0"/>
            <a:ext cx="1021825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9843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646" y="7315"/>
            <a:ext cx="10814154" cy="1325563"/>
          </a:xfrm>
        </p:spPr>
        <p:txBody>
          <a:bodyPr/>
          <a:lstStyle/>
          <a:p>
            <a:r>
              <a:rPr lang="en-US" b="1" dirty="0" smtClean="0">
                <a:solidFill>
                  <a:srgbClr val="00B0F0"/>
                </a:solidFill>
                <a:latin typeface="Corbel" charset="0"/>
                <a:ea typeface="Corbel" charset="0"/>
                <a:cs typeface="Corbel" charset="0"/>
              </a:rPr>
              <a:t>The Optimal </a:t>
            </a:r>
            <a:r>
              <a:rPr lang="en-US" b="1" dirty="0" smtClean="0">
                <a:latin typeface="Corbel" charset="0"/>
                <a:ea typeface="Corbel" charset="0"/>
                <a:cs typeface="Corbel" charset="0"/>
              </a:rPr>
              <a:t>Experience</a:t>
            </a:r>
            <a:endParaRPr lang="en-US" sz="2000" b="1" baseline="54000" dirty="0">
              <a:latin typeface="Corbel" charset="0"/>
              <a:ea typeface="Corbel" charset="0"/>
              <a:cs typeface="Corbe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044931" y="1109445"/>
            <a:ext cx="10147069" cy="60631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latin typeface="Corbel" charset="0"/>
                <a:ea typeface="Corbel" charset="0"/>
                <a:cs typeface="Corbel" charset="0"/>
              </a:rPr>
              <a:t>5</a:t>
            </a:r>
            <a:r>
              <a:rPr lang="en-US" sz="3200" b="1" dirty="0" smtClean="0">
                <a:latin typeface="Corbel" charset="0"/>
                <a:ea typeface="Corbel" charset="0"/>
                <a:cs typeface="Corbel" charset="0"/>
              </a:rPr>
              <a:t>. Adaptive curriculum</a:t>
            </a:r>
          </a:p>
          <a:p>
            <a:pPr marL="457200" indent="-457200">
              <a:buFont typeface="Arial" charset="0"/>
              <a:buChar char="•"/>
            </a:pPr>
            <a:r>
              <a:rPr lang="en-US" sz="3200" dirty="0" smtClean="0">
                <a:latin typeface="Corbel" charset="0"/>
                <a:ea typeface="Corbel" charset="0"/>
                <a:cs typeface="Corbel" charset="0"/>
              </a:rPr>
              <a:t>Individualized learning, enabled by technology</a:t>
            </a:r>
          </a:p>
          <a:p>
            <a:pPr marL="457200" indent="-457200">
              <a:buFont typeface="Arial" charset="0"/>
              <a:buChar char="•"/>
            </a:pPr>
            <a:r>
              <a:rPr lang="en-US" sz="3200" dirty="0" smtClean="0">
                <a:latin typeface="Corbel" charset="0"/>
                <a:ea typeface="Corbel" charset="0"/>
                <a:cs typeface="Corbel" charset="0"/>
              </a:rPr>
              <a:t>Each lesson populates list of tasks to be performed, based on training package</a:t>
            </a:r>
          </a:p>
          <a:p>
            <a:pPr marL="457200" indent="-457200">
              <a:buFont typeface="Arial" charset="0"/>
              <a:buChar char="•"/>
            </a:pPr>
            <a:r>
              <a:rPr lang="en-US" sz="3200" dirty="0" smtClean="0">
                <a:latin typeface="Corbel" charset="0"/>
                <a:ea typeface="Corbel" charset="0"/>
                <a:cs typeface="Corbel" charset="0"/>
              </a:rPr>
              <a:t>Each task is graded by CFI in an app based on performance standards</a:t>
            </a:r>
          </a:p>
          <a:p>
            <a:pPr lvl="2"/>
            <a:r>
              <a:rPr lang="en-US" sz="2000" dirty="0" smtClean="0">
                <a:latin typeface="Corbel" charset="0"/>
                <a:ea typeface="Corbel" charset="0"/>
                <a:cs typeface="Corbel" charset="0"/>
              </a:rPr>
              <a:t>5 = Exceeds PTS/ACS</a:t>
            </a:r>
          </a:p>
          <a:p>
            <a:pPr lvl="2"/>
            <a:r>
              <a:rPr lang="en-US" sz="2000" dirty="0" smtClean="0">
                <a:latin typeface="Corbel" charset="0"/>
                <a:ea typeface="Corbel" charset="0"/>
                <a:cs typeface="Corbel" charset="0"/>
              </a:rPr>
              <a:t>4 = Meets PTS/ACS</a:t>
            </a:r>
          </a:p>
          <a:p>
            <a:pPr lvl="2"/>
            <a:r>
              <a:rPr lang="en-US" sz="2000" dirty="0" smtClean="0">
                <a:latin typeface="Corbel" charset="0"/>
                <a:ea typeface="Corbel" charset="0"/>
                <a:cs typeface="Corbel" charset="0"/>
              </a:rPr>
              <a:t>3 = Approaching standards, still needs practice</a:t>
            </a:r>
          </a:p>
          <a:p>
            <a:pPr lvl="2"/>
            <a:r>
              <a:rPr lang="en-US" sz="2000" dirty="0" smtClean="0">
                <a:latin typeface="Corbel" charset="0"/>
                <a:ea typeface="Corbel" charset="0"/>
                <a:cs typeface="Corbel" charset="0"/>
              </a:rPr>
              <a:t>2 = Able to verbally describe the procedure/maneuver, but can’t perform</a:t>
            </a:r>
          </a:p>
          <a:p>
            <a:pPr lvl="2"/>
            <a:r>
              <a:rPr lang="en-US" sz="2000" dirty="0" smtClean="0">
                <a:latin typeface="Corbel" charset="0"/>
                <a:ea typeface="Corbel" charset="0"/>
                <a:cs typeface="Corbel" charset="0"/>
              </a:rPr>
              <a:t>1 = Little to no knowledge of the procedure/maneuver</a:t>
            </a:r>
          </a:p>
          <a:p>
            <a:pPr marL="457200" indent="-457200">
              <a:buFont typeface="Arial" charset="0"/>
              <a:buChar char="•"/>
            </a:pPr>
            <a:r>
              <a:rPr lang="en-US" sz="3200" dirty="0">
                <a:latin typeface="Corbel" charset="0"/>
                <a:ea typeface="Corbel" charset="0"/>
                <a:cs typeface="Corbel" charset="0"/>
              </a:rPr>
              <a:t>Student moves forward with new tasks, or curriculum adapts to repeat tasks as necessary</a:t>
            </a:r>
          </a:p>
          <a:p>
            <a:pPr marL="457200" indent="-457200">
              <a:buFont typeface="Arial" charset="0"/>
              <a:buChar char="•"/>
            </a:pPr>
            <a:endParaRPr lang="en-US" sz="3200" dirty="0" smtClean="0">
              <a:latin typeface="Corbel" charset="0"/>
              <a:ea typeface="Corbel" charset="0"/>
              <a:cs typeface="Corbel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234" y="1446833"/>
            <a:ext cx="1977697" cy="1810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285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4149" y="33250"/>
            <a:ext cx="846370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8157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646" y="7315"/>
            <a:ext cx="10814154" cy="1325563"/>
          </a:xfrm>
        </p:spPr>
        <p:txBody>
          <a:bodyPr/>
          <a:lstStyle/>
          <a:p>
            <a:r>
              <a:rPr lang="en-US" b="1" dirty="0" smtClean="0">
                <a:solidFill>
                  <a:srgbClr val="00B0F0"/>
                </a:solidFill>
                <a:latin typeface="Corbel" charset="0"/>
                <a:ea typeface="Corbel" charset="0"/>
                <a:cs typeface="Corbel" charset="0"/>
              </a:rPr>
              <a:t>The Optimal </a:t>
            </a:r>
            <a:r>
              <a:rPr lang="en-US" b="1" dirty="0" smtClean="0">
                <a:latin typeface="Corbel" charset="0"/>
                <a:ea typeface="Corbel" charset="0"/>
                <a:cs typeface="Corbel" charset="0"/>
              </a:rPr>
              <a:t>Experience</a:t>
            </a:r>
            <a:endParaRPr lang="en-US" sz="2000" b="1" baseline="54000" dirty="0">
              <a:latin typeface="Corbel" charset="0"/>
              <a:ea typeface="Corbel" charset="0"/>
              <a:cs typeface="Corbe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353733" y="1641460"/>
            <a:ext cx="9838267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latin typeface="Corbel" charset="0"/>
                <a:ea typeface="Corbel" charset="0"/>
                <a:cs typeface="Corbel" charset="0"/>
              </a:rPr>
              <a:t>5</a:t>
            </a:r>
            <a:r>
              <a:rPr lang="en-US" sz="3200" b="1" dirty="0" smtClean="0">
                <a:latin typeface="Corbel" charset="0"/>
                <a:ea typeface="Corbel" charset="0"/>
                <a:cs typeface="Corbel" charset="0"/>
              </a:rPr>
              <a:t>. Adaptive curriculum (continued)</a:t>
            </a:r>
          </a:p>
          <a:p>
            <a:pPr marL="457200" indent="-457200">
              <a:buFont typeface="Arial" charset="0"/>
              <a:buChar char="•"/>
            </a:pPr>
            <a:r>
              <a:rPr lang="en-US" sz="3200" dirty="0" smtClean="0">
                <a:latin typeface="Corbel" charset="0"/>
                <a:ea typeface="Corbel" charset="0"/>
                <a:cs typeface="Corbel" charset="0"/>
              </a:rPr>
              <a:t>System provides study materials for items students must repeat and new tasks/procedures</a:t>
            </a:r>
          </a:p>
          <a:p>
            <a:pPr marL="457200" indent="-457200">
              <a:buFont typeface="Arial" charset="0"/>
              <a:buChar char="•"/>
            </a:pPr>
            <a:r>
              <a:rPr lang="en-US" sz="3200" dirty="0">
                <a:latin typeface="Corbel" charset="0"/>
                <a:ea typeface="Corbel" charset="0"/>
                <a:cs typeface="Corbel" charset="0"/>
              </a:rPr>
              <a:t>Students can see how well they are </a:t>
            </a:r>
            <a:r>
              <a:rPr lang="en-US" sz="3200" dirty="0" smtClean="0">
                <a:latin typeface="Corbel" charset="0"/>
                <a:ea typeface="Corbel" charset="0"/>
                <a:cs typeface="Corbel" charset="0"/>
              </a:rPr>
              <a:t>progressing, know exactly where they </a:t>
            </a:r>
            <a:endParaRPr lang="en-US" sz="3200" dirty="0">
              <a:latin typeface="Corbel" charset="0"/>
              <a:ea typeface="Corbel" charset="0"/>
              <a:cs typeface="Corbel" charset="0"/>
            </a:endParaRPr>
          </a:p>
          <a:p>
            <a:pPr marL="457200" indent="-457200">
              <a:buFont typeface="Arial" charset="0"/>
              <a:buChar char="•"/>
            </a:pPr>
            <a:r>
              <a:rPr lang="en-US" sz="3200" dirty="0">
                <a:latin typeface="Corbel" charset="0"/>
                <a:ea typeface="Corbel" charset="0"/>
                <a:cs typeface="Corbel" charset="0"/>
              </a:rPr>
              <a:t>Aids motivation through the tough spots</a:t>
            </a:r>
          </a:p>
          <a:p>
            <a:pPr marL="457200" indent="-457200">
              <a:buFont typeface="Arial" charset="0"/>
              <a:buChar char="•"/>
            </a:pPr>
            <a:r>
              <a:rPr lang="en-US" sz="3200" dirty="0" smtClean="0">
                <a:latin typeface="Corbel" charset="0"/>
                <a:ea typeface="Corbel" charset="0"/>
                <a:cs typeface="Corbel" charset="0"/>
              </a:rPr>
              <a:t>Helps CFIs prepare by providing instructor notes, teaching tips, common errors for each task right in the app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488" y="1515758"/>
            <a:ext cx="1977697" cy="1810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3419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t="4419" b="4075"/>
          <a:stretch/>
        </p:blipFill>
        <p:spPr>
          <a:xfrm>
            <a:off x="2973185" y="0"/>
            <a:ext cx="5628948" cy="6876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9645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646" y="7315"/>
            <a:ext cx="10814154" cy="1325563"/>
          </a:xfrm>
        </p:spPr>
        <p:txBody>
          <a:bodyPr/>
          <a:lstStyle/>
          <a:p>
            <a:r>
              <a:rPr lang="en-US" b="1" dirty="0" smtClean="0">
                <a:solidFill>
                  <a:srgbClr val="00B0F0"/>
                </a:solidFill>
                <a:latin typeface="Corbel" charset="0"/>
                <a:ea typeface="Corbel" charset="0"/>
                <a:cs typeface="Corbel" charset="0"/>
              </a:rPr>
              <a:t>The Optimal </a:t>
            </a:r>
            <a:r>
              <a:rPr lang="en-US" b="1" dirty="0" smtClean="0">
                <a:latin typeface="Corbel" charset="0"/>
                <a:ea typeface="Corbel" charset="0"/>
                <a:cs typeface="Corbel" charset="0"/>
              </a:rPr>
              <a:t>Experience</a:t>
            </a:r>
            <a:endParaRPr lang="en-US" sz="2000" b="1" baseline="54000" dirty="0">
              <a:latin typeface="Corbel" charset="0"/>
              <a:ea typeface="Corbel" charset="0"/>
              <a:cs typeface="Corbe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52912" y="1348800"/>
            <a:ext cx="8700888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latin typeface="Corbel" charset="0"/>
                <a:ea typeface="Corbel" charset="0"/>
                <a:cs typeface="Corbel" charset="0"/>
              </a:rPr>
              <a:t>6</a:t>
            </a:r>
            <a:r>
              <a:rPr lang="en-US" sz="3200" b="1" dirty="0" smtClean="0">
                <a:latin typeface="Corbel" charset="0"/>
                <a:ea typeface="Corbel" charset="0"/>
                <a:cs typeface="Corbel" charset="0"/>
              </a:rPr>
              <a:t>. Student keeps progressing</a:t>
            </a:r>
          </a:p>
          <a:p>
            <a:pPr marL="457200" indent="-457200">
              <a:buFont typeface="Arial" charset="0"/>
              <a:buChar char="•"/>
            </a:pPr>
            <a:r>
              <a:rPr lang="en-US" sz="3200" dirty="0" smtClean="0">
                <a:latin typeface="Corbel" charset="0"/>
                <a:ea typeface="Corbel" charset="0"/>
                <a:cs typeface="Corbel" charset="0"/>
              </a:rPr>
              <a:t>Avoid plateaus and frustration</a:t>
            </a:r>
          </a:p>
          <a:p>
            <a:pPr marL="457200" indent="-457200">
              <a:buFont typeface="Arial" charset="0"/>
              <a:buChar char="•"/>
            </a:pPr>
            <a:r>
              <a:rPr lang="en-US" sz="3200" dirty="0" smtClean="0">
                <a:latin typeface="Corbel" charset="0"/>
                <a:ea typeface="Corbel" charset="0"/>
                <a:cs typeface="Corbel" charset="0"/>
              </a:rPr>
              <a:t>Built-in plans for weather delays and maintenance</a:t>
            </a:r>
          </a:p>
          <a:p>
            <a:pPr marL="457200" indent="-457200">
              <a:buFont typeface="Arial" charset="0"/>
              <a:buChar char="•"/>
            </a:pPr>
            <a:r>
              <a:rPr lang="en-US" sz="3200" dirty="0" smtClean="0">
                <a:latin typeface="Corbel" charset="0"/>
                <a:ea typeface="Corbel" charset="0"/>
                <a:cs typeface="Corbel" charset="0"/>
              </a:rPr>
              <a:t>Improved transition between CFIs</a:t>
            </a:r>
          </a:p>
          <a:p>
            <a:pPr marL="457200" indent="-457200">
              <a:buFont typeface="Arial" charset="0"/>
              <a:buChar char="•"/>
            </a:pPr>
            <a:r>
              <a:rPr lang="en-US" sz="3200" dirty="0" smtClean="0">
                <a:latin typeface="Corbel" charset="0"/>
                <a:ea typeface="Corbel" charset="0"/>
                <a:cs typeface="Corbel" charset="0"/>
              </a:rPr>
              <a:t>Student invited to events like fly-outs and tower tours</a:t>
            </a:r>
          </a:p>
          <a:p>
            <a:pPr marL="457200" indent="-457200">
              <a:buFont typeface="Arial" charset="0"/>
              <a:buChar char="•"/>
            </a:pPr>
            <a:r>
              <a:rPr lang="en-US" sz="3200" dirty="0" smtClean="0">
                <a:latin typeface="Corbel" charset="0"/>
                <a:ea typeface="Corbel" charset="0"/>
                <a:cs typeface="Corbel" charset="0"/>
              </a:rPr>
              <a:t>Recognized and rewarded for achieving milestones</a:t>
            </a:r>
          </a:p>
          <a:p>
            <a:pPr marL="457200" indent="-457200">
              <a:buFont typeface="Arial" charset="0"/>
              <a:buChar char="•"/>
            </a:pPr>
            <a:endParaRPr lang="en-US" sz="3200" dirty="0" smtClean="0">
              <a:latin typeface="Corbel" charset="0"/>
              <a:ea typeface="Corbel" charset="0"/>
              <a:cs typeface="Corbel" charset="0"/>
            </a:endParaRPr>
          </a:p>
          <a:p>
            <a:pPr marL="457200" indent="-457200">
              <a:buFont typeface="Arial" charset="0"/>
              <a:buChar char="•"/>
            </a:pPr>
            <a:endParaRPr lang="en-US" sz="3200" dirty="0" smtClean="0">
              <a:latin typeface="Corbel" charset="0"/>
              <a:ea typeface="Corbel" charset="0"/>
              <a:cs typeface="Corbel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6396" y="1348800"/>
            <a:ext cx="1872994" cy="2362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2788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646" y="7315"/>
            <a:ext cx="10814154" cy="1325563"/>
          </a:xfrm>
        </p:spPr>
        <p:txBody>
          <a:bodyPr/>
          <a:lstStyle/>
          <a:p>
            <a:r>
              <a:rPr lang="en-US" b="1" dirty="0" smtClean="0">
                <a:solidFill>
                  <a:srgbClr val="00B0F0"/>
                </a:solidFill>
                <a:latin typeface="Corbel" charset="0"/>
                <a:ea typeface="Corbel" charset="0"/>
                <a:cs typeface="Corbel" charset="0"/>
              </a:rPr>
              <a:t>AOPA </a:t>
            </a:r>
            <a:r>
              <a:rPr lang="en-US" b="1" dirty="0" smtClean="0">
                <a:latin typeface="Corbel" charset="0"/>
                <a:ea typeface="Corbel" charset="0"/>
                <a:cs typeface="Corbel" charset="0"/>
              </a:rPr>
              <a:t>Building for Schools</a:t>
            </a:r>
            <a:endParaRPr lang="en-US" sz="2000" b="1" baseline="54000" dirty="0">
              <a:latin typeface="Corbel" charset="0"/>
              <a:ea typeface="Corbel" charset="0"/>
              <a:cs typeface="Corbe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32238" y="1332878"/>
            <a:ext cx="10721562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charset="0"/>
              <a:buChar char="•"/>
            </a:pPr>
            <a:r>
              <a:rPr lang="en-US" sz="3200" dirty="0" smtClean="0">
                <a:latin typeface="Corbel" charset="0"/>
                <a:ea typeface="Corbel" charset="0"/>
                <a:cs typeface="Corbel" charset="0"/>
              </a:rPr>
              <a:t>Lead </a:t>
            </a:r>
            <a:r>
              <a:rPr lang="en-US" sz="3200" dirty="0">
                <a:latin typeface="Corbel" charset="0"/>
                <a:ea typeface="Corbel" charset="0"/>
                <a:cs typeface="Corbel" charset="0"/>
              </a:rPr>
              <a:t>generation website</a:t>
            </a:r>
          </a:p>
          <a:p>
            <a:pPr marL="457200" indent="-457200">
              <a:buFont typeface="Arial" charset="0"/>
              <a:buChar char="•"/>
            </a:pPr>
            <a:r>
              <a:rPr lang="en-US" sz="3200" dirty="0">
                <a:latin typeface="Corbel" charset="0"/>
                <a:ea typeface="Corbel" charset="0"/>
                <a:cs typeface="Corbel" charset="0"/>
              </a:rPr>
              <a:t>Customer service training</a:t>
            </a:r>
          </a:p>
          <a:p>
            <a:pPr marL="457200" indent="-457200">
              <a:buFont typeface="Arial" charset="0"/>
              <a:buChar char="•"/>
            </a:pPr>
            <a:r>
              <a:rPr lang="en-US" sz="3200" dirty="0">
                <a:latin typeface="Corbel" charset="0"/>
                <a:ea typeface="Corbel" charset="0"/>
                <a:cs typeface="Corbel" charset="0"/>
              </a:rPr>
              <a:t>Marketing training</a:t>
            </a:r>
          </a:p>
          <a:p>
            <a:pPr marL="457200" indent="-457200">
              <a:buFont typeface="Arial" charset="0"/>
              <a:buChar char="•"/>
            </a:pPr>
            <a:r>
              <a:rPr lang="en-US" sz="3200" dirty="0">
                <a:latin typeface="Corbel" charset="0"/>
                <a:ea typeface="Corbel" charset="0"/>
                <a:cs typeface="Corbel" charset="0"/>
              </a:rPr>
              <a:t>Adaptive </a:t>
            </a:r>
            <a:r>
              <a:rPr lang="en-US" sz="3200" dirty="0" smtClean="0">
                <a:latin typeface="Corbel" charset="0"/>
                <a:ea typeface="Corbel" charset="0"/>
                <a:cs typeface="Corbel" charset="0"/>
              </a:rPr>
              <a:t>curriculum (with teaching tools for CFIs)</a:t>
            </a:r>
            <a:endParaRPr lang="en-US" sz="3200" dirty="0">
              <a:latin typeface="Corbel" charset="0"/>
              <a:ea typeface="Corbel" charset="0"/>
              <a:cs typeface="Corbel" charset="0"/>
            </a:endParaRPr>
          </a:p>
          <a:p>
            <a:pPr marL="457200" indent="-457200">
              <a:buFont typeface="Arial" charset="0"/>
              <a:buChar char="•"/>
            </a:pPr>
            <a:r>
              <a:rPr lang="en-US" sz="3200" dirty="0">
                <a:latin typeface="Corbel" charset="0"/>
                <a:ea typeface="Corbel" charset="0"/>
                <a:cs typeface="Corbel" charset="0"/>
              </a:rPr>
              <a:t>Integrated business </a:t>
            </a:r>
            <a:r>
              <a:rPr lang="en-US" sz="3200" dirty="0" smtClean="0">
                <a:latin typeface="Corbel" charset="0"/>
                <a:ea typeface="Corbel" charset="0"/>
                <a:cs typeface="Corbel" charset="0"/>
              </a:rPr>
              <a:t>tools (online scheduling, CRM, records management)</a:t>
            </a:r>
            <a:endParaRPr lang="en-US" sz="3200" dirty="0">
              <a:latin typeface="Corbel" charset="0"/>
              <a:ea typeface="Corbel" charset="0"/>
              <a:cs typeface="Corbel" charset="0"/>
            </a:endParaRPr>
          </a:p>
          <a:p>
            <a:pPr marL="457200" indent="-457200">
              <a:buFont typeface="Arial" charset="0"/>
              <a:buChar char="•"/>
            </a:pPr>
            <a:r>
              <a:rPr lang="en-US" sz="3200" dirty="0" smtClean="0">
                <a:latin typeface="Corbel" charset="0"/>
                <a:ea typeface="Corbel" charset="0"/>
                <a:cs typeface="Corbel" charset="0"/>
              </a:rPr>
              <a:t>Consulting</a:t>
            </a:r>
          </a:p>
          <a:p>
            <a:pPr marL="457200" indent="-457200">
              <a:buFont typeface="Arial" charset="0"/>
              <a:buChar char="•"/>
            </a:pPr>
            <a:r>
              <a:rPr lang="en-US" sz="3200" dirty="0" smtClean="0">
                <a:latin typeface="Corbel" charset="0"/>
                <a:ea typeface="Corbel" charset="0"/>
                <a:cs typeface="Corbel" charset="0"/>
              </a:rPr>
              <a:t>More to come</a:t>
            </a:r>
            <a:r>
              <a:rPr lang="is-IS" sz="3200" dirty="0" smtClean="0">
                <a:latin typeface="Corbel" charset="0"/>
                <a:ea typeface="Corbel" charset="0"/>
                <a:cs typeface="Corbel" charset="0"/>
              </a:rPr>
              <a:t>…</a:t>
            </a:r>
            <a:endParaRPr lang="en-US" sz="3200" dirty="0" smtClean="0">
              <a:latin typeface="Corbel" charset="0"/>
              <a:ea typeface="Corbel" charset="0"/>
              <a:cs typeface="Corbe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0529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101600" y="1913122"/>
            <a:ext cx="12903200" cy="6781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srgbClr val="FFFFFF"/>
              </a:solidFill>
            </a:endParaRPr>
          </a:p>
        </p:txBody>
      </p:sp>
      <p:graphicFrame>
        <p:nvGraphicFramePr>
          <p:cNvPr id="18" name="Chart 17"/>
          <p:cNvGraphicFramePr/>
          <p:nvPr>
            <p:extLst/>
          </p:nvPr>
        </p:nvGraphicFramePr>
        <p:xfrm>
          <a:off x="508000" y="2819400"/>
          <a:ext cx="11785600" cy="38452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1" name="Title 1"/>
          <p:cNvSpPr txBox="1">
            <a:spLocks/>
          </p:cNvSpPr>
          <p:nvPr/>
        </p:nvSpPr>
        <p:spPr>
          <a:xfrm>
            <a:off x="711200" y="801428"/>
            <a:ext cx="10566400" cy="833465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b="0" kern="1200">
                <a:solidFill>
                  <a:srgbClr val="17252F"/>
                </a:solidFill>
                <a:latin typeface="Roboto Light"/>
                <a:ea typeface="Roboto Condensed Regular"/>
                <a:cs typeface="Roboto Light"/>
              </a:defRPr>
            </a:lvl1pPr>
          </a:lstStyle>
          <a:p>
            <a:r>
              <a:rPr lang="en-JM" sz="4400" b="1" dirty="0">
                <a:solidFill>
                  <a:srgbClr val="231F20"/>
                </a:solidFill>
                <a:latin typeface="Corbel" charset="0"/>
                <a:ea typeface="Corbel" charset="0"/>
                <a:cs typeface="Corbel" charset="0"/>
              </a:rPr>
              <a:t>Active Certificated Airplane Pilots, US</a:t>
            </a:r>
            <a:endParaRPr lang="en-US" sz="4400" b="1" dirty="0">
              <a:solidFill>
                <a:srgbClr val="231F20"/>
              </a:solidFill>
              <a:latin typeface="Corbel" charset="0"/>
              <a:ea typeface="Corbel" charset="0"/>
              <a:cs typeface="Corbel" charset="0"/>
            </a:endParaRPr>
          </a:p>
        </p:txBody>
      </p:sp>
      <p:sp>
        <p:nvSpPr>
          <p:cNvPr id="47" name="Text Placeholder 5"/>
          <p:cNvSpPr txBox="1">
            <a:spLocks/>
          </p:cNvSpPr>
          <p:nvPr/>
        </p:nvSpPr>
        <p:spPr>
          <a:xfrm>
            <a:off x="2133600" y="1991376"/>
            <a:ext cx="4267200" cy="428607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Font typeface="Arial" pitchFamily="34" charset="0"/>
              <a:buNone/>
            </a:pPr>
            <a:r>
              <a:rPr lang="en-US" sz="2800" b="1" dirty="0">
                <a:solidFill>
                  <a:srgbClr val="231F20"/>
                </a:solidFill>
                <a:latin typeface="Arial Narrow" panose="020B0606020202030204" pitchFamily="34" charset="0"/>
                <a:ea typeface="Gotham Narrow Medium" charset="0"/>
                <a:cs typeface="Gotham Narrow Medium" charset="0"/>
              </a:rPr>
              <a:t>827,071 Active Pilots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711200" y="1811522"/>
            <a:ext cx="1727200" cy="748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67" dirty="0">
                <a:solidFill>
                  <a:srgbClr val="FFFFFF"/>
                </a:solidFill>
                <a:latin typeface="Georgia" panose="02040502050405020303" pitchFamily="18" charset="0"/>
                <a:ea typeface="Sentinel Book" charset="0"/>
                <a:cs typeface="Sentinel Book" charset="0"/>
              </a:rPr>
              <a:t>1980</a:t>
            </a:r>
          </a:p>
        </p:txBody>
      </p:sp>
      <p:sp>
        <p:nvSpPr>
          <p:cNvPr id="24" name="Oval 23"/>
          <p:cNvSpPr/>
          <p:nvPr/>
        </p:nvSpPr>
        <p:spPr>
          <a:xfrm>
            <a:off x="1280160" y="3429000"/>
            <a:ext cx="203200" cy="2032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11" name="Text Placeholder 5"/>
          <p:cNvSpPr txBox="1">
            <a:spLocks/>
          </p:cNvSpPr>
          <p:nvPr/>
        </p:nvSpPr>
        <p:spPr>
          <a:xfrm>
            <a:off x="7245050" y="1991376"/>
            <a:ext cx="4267200" cy="428607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Font typeface="Arial" pitchFamily="34" charset="0"/>
              <a:buNone/>
            </a:pPr>
            <a:r>
              <a:rPr lang="en-US" sz="2400" b="1" dirty="0">
                <a:solidFill>
                  <a:srgbClr val="231F20"/>
                </a:solidFill>
                <a:latin typeface="Arial Narrow" panose="020B0606020202030204" pitchFamily="34" charset="0"/>
                <a:ea typeface="Gotham Narrow Medium" charset="0"/>
                <a:cs typeface="Gotham Narrow Medium" charset="0"/>
              </a:rPr>
              <a:t> </a:t>
            </a:r>
            <a:r>
              <a:rPr lang="en-US" sz="2800" b="1" dirty="0" smtClean="0">
                <a:solidFill>
                  <a:srgbClr val="231F20"/>
                </a:solidFill>
                <a:latin typeface="Arial Narrow" panose="020B0606020202030204" pitchFamily="34" charset="0"/>
                <a:ea typeface="Gotham Narrow Medium" charset="0"/>
                <a:cs typeface="Gotham Narrow Medium" charset="0"/>
              </a:rPr>
              <a:t>584,392 Active </a:t>
            </a:r>
            <a:r>
              <a:rPr lang="en-US" sz="2800" b="1" dirty="0">
                <a:solidFill>
                  <a:srgbClr val="231F20"/>
                </a:solidFill>
                <a:latin typeface="Arial Narrow" panose="020B0606020202030204" pitchFamily="34" charset="0"/>
                <a:ea typeface="Gotham Narrow Medium" charset="0"/>
                <a:cs typeface="Gotham Narrow Medium" charset="0"/>
              </a:rPr>
              <a:t>Pilots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924250" y="1811522"/>
            <a:ext cx="1473200" cy="748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67" dirty="0" smtClean="0">
                <a:solidFill>
                  <a:srgbClr val="FFFFFF"/>
                </a:solidFill>
                <a:latin typeface="Georgia" panose="02040502050405020303" pitchFamily="18" charset="0"/>
                <a:ea typeface="Sentinel Book" charset="0"/>
                <a:cs typeface="Sentinel Book" charset="0"/>
              </a:rPr>
              <a:t>2016</a:t>
            </a:r>
            <a:endParaRPr lang="en-US" sz="4267" dirty="0">
              <a:solidFill>
                <a:srgbClr val="FFFFFF"/>
              </a:solidFill>
              <a:latin typeface="Georgia" panose="02040502050405020303" pitchFamily="18" charset="0"/>
              <a:ea typeface="Sentinel Book" charset="0"/>
              <a:cs typeface="Sentinel Book" charset="0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11176000" y="5291908"/>
            <a:ext cx="203200" cy="2032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4641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8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8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8" grpId="0">
        <p:bldAsOne/>
      </p:bldGraphic>
      <p:bldP spid="47" grpId="0"/>
      <p:bldP spid="54" grpId="0"/>
      <p:bldP spid="11" grpId="0"/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646" y="7315"/>
            <a:ext cx="10814154" cy="1325563"/>
          </a:xfrm>
        </p:spPr>
        <p:txBody>
          <a:bodyPr/>
          <a:lstStyle/>
          <a:p>
            <a:r>
              <a:rPr lang="en-US" b="1" dirty="0" smtClean="0">
                <a:solidFill>
                  <a:srgbClr val="00B0F0"/>
                </a:solidFill>
                <a:latin typeface="Corbel" charset="0"/>
                <a:ea typeface="Corbel" charset="0"/>
                <a:cs typeface="Corbel" charset="0"/>
              </a:rPr>
              <a:t>Vision </a:t>
            </a:r>
            <a:r>
              <a:rPr lang="en-US" b="1" dirty="0" smtClean="0">
                <a:latin typeface="Corbel" charset="0"/>
                <a:ea typeface="Corbel" charset="0"/>
                <a:cs typeface="Corbel" charset="0"/>
              </a:rPr>
              <a:t>for Flight Training</a:t>
            </a:r>
            <a:endParaRPr lang="en-US" sz="2000" b="1" baseline="54000" dirty="0">
              <a:latin typeface="Corbel" charset="0"/>
              <a:ea typeface="Corbel" charset="0"/>
              <a:cs typeface="Corbe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42706" y="1332878"/>
            <a:ext cx="841109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latin typeface="Corbel" charset="0"/>
                <a:ea typeface="Corbel" charset="0"/>
                <a:cs typeface="Corbel" charset="0"/>
              </a:rPr>
              <a:t>Anyone with the interest and commitment can learn to fly</a:t>
            </a:r>
          </a:p>
          <a:p>
            <a:pPr marL="457200" indent="-457200">
              <a:buFont typeface="Arial" charset="0"/>
              <a:buChar char="•"/>
            </a:pPr>
            <a:r>
              <a:rPr lang="en-US" sz="3200" dirty="0" smtClean="0">
                <a:latin typeface="Corbel" charset="0"/>
                <a:ea typeface="Corbel" charset="0"/>
                <a:cs typeface="Corbel" charset="0"/>
              </a:rPr>
              <a:t>Learning to fly is challenging and students will struggle with tasks and concepts along the way</a:t>
            </a:r>
          </a:p>
          <a:p>
            <a:pPr marL="457200" indent="-457200">
              <a:buFont typeface="Arial" charset="0"/>
              <a:buChar char="•"/>
            </a:pPr>
            <a:r>
              <a:rPr lang="en-US" sz="3200" dirty="0" smtClean="0">
                <a:latin typeface="Corbel" charset="0"/>
                <a:ea typeface="Corbel" charset="0"/>
                <a:cs typeface="Corbel" charset="0"/>
              </a:rPr>
              <a:t>But they shouldn’t struggle with the training process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1500" y="1329851"/>
            <a:ext cx="1412812" cy="3545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8246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609601" y="1700591"/>
            <a:ext cx="1930400" cy="748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67" dirty="0">
                <a:solidFill>
                  <a:schemeClr val="accent2"/>
                </a:solidFill>
                <a:latin typeface="Georgia" panose="02040502050405020303" pitchFamily="18" charset="0"/>
                <a:ea typeface="Sentinel Book" charset="0"/>
                <a:cs typeface="Sentinel Book" charset="0"/>
              </a:rPr>
              <a:t>1980</a:t>
            </a:r>
          </a:p>
        </p:txBody>
      </p:sp>
      <p:sp>
        <p:nvSpPr>
          <p:cNvPr id="12" name="Oval 11"/>
          <p:cNvSpPr/>
          <p:nvPr/>
        </p:nvSpPr>
        <p:spPr>
          <a:xfrm>
            <a:off x="742555" y="2514600"/>
            <a:ext cx="363379" cy="36337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3" name="Oval 12"/>
          <p:cNvSpPr/>
          <p:nvPr/>
        </p:nvSpPr>
        <p:spPr>
          <a:xfrm>
            <a:off x="1195400" y="2514600"/>
            <a:ext cx="363379" cy="36337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5" name="Oval 14"/>
          <p:cNvSpPr/>
          <p:nvPr/>
        </p:nvSpPr>
        <p:spPr>
          <a:xfrm>
            <a:off x="1648245" y="2514600"/>
            <a:ext cx="363379" cy="36337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6" name="Oval 15"/>
          <p:cNvSpPr/>
          <p:nvPr/>
        </p:nvSpPr>
        <p:spPr>
          <a:xfrm>
            <a:off x="2101091" y="2514600"/>
            <a:ext cx="363379" cy="36337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7" name="Oval 16"/>
          <p:cNvSpPr/>
          <p:nvPr/>
        </p:nvSpPr>
        <p:spPr>
          <a:xfrm>
            <a:off x="2553936" y="2514600"/>
            <a:ext cx="363379" cy="36337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85" name="Oval 84"/>
          <p:cNvSpPr/>
          <p:nvPr/>
        </p:nvSpPr>
        <p:spPr>
          <a:xfrm>
            <a:off x="704941" y="5920553"/>
            <a:ext cx="363379" cy="363379"/>
          </a:xfrm>
          <a:prstGeom prst="ellipse">
            <a:avLst/>
          </a:prstGeom>
          <a:solidFill>
            <a:srgbClr val="A7A9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rgbClr val="A7A9AC"/>
              </a:solidFill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1017152" y="5893370"/>
            <a:ext cx="43676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JM" sz="2400" dirty="0">
                <a:solidFill>
                  <a:srgbClr val="A7A9AC"/>
                </a:solidFill>
                <a:latin typeface="Arial Black" panose="020B0A04020102020204" pitchFamily="34" charset="0"/>
                <a:ea typeface="Knockout 70 Full Welterweight" charset="0"/>
                <a:cs typeface="Knockout 70 Full Welterweight" charset="0"/>
              </a:rPr>
              <a:t>= 1000 CERTIFICATES</a:t>
            </a:r>
          </a:p>
        </p:txBody>
      </p:sp>
      <p:cxnSp>
        <p:nvCxnSpPr>
          <p:cNvPr id="87" name="Straight Connector 86"/>
          <p:cNvCxnSpPr/>
          <p:nvPr/>
        </p:nvCxnSpPr>
        <p:spPr>
          <a:xfrm>
            <a:off x="5689600" y="2172600"/>
            <a:ext cx="0" cy="3898000"/>
          </a:xfrm>
          <a:prstGeom prst="line">
            <a:avLst/>
          </a:prstGeom>
          <a:ln>
            <a:solidFill>
              <a:srgbClr val="A7A9A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Oval 101"/>
          <p:cNvSpPr/>
          <p:nvPr/>
        </p:nvSpPr>
        <p:spPr>
          <a:xfrm>
            <a:off x="3006781" y="2514600"/>
            <a:ext cx="363379" cy="36337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03" name="Oval 102"/>
          <p:cNvSpPr/>
          <p:nvPr/>
        </p:nvSpPr>
        <p:spPr>
          <a:xfrm>
            <a:off x="3459627" y="2514600"/>
            <a:ext cx="363379" cy="36337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04" name="Oval 103"/>
          <p:cNvSpPr/>
          <p:nvPr/>
        </p:nvSpPr>
        <p:spPr>
          <a:xfrm>
            <a:off x="3912472" y="2514600"/>
            <a:ext cx="363379" cy="36337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63" name="TextBox 162"/>
          <p:cNvSpPr txBox="1"/>
          <p:nvPr/>
        </p:nvSpPr>
        <p:spPr>
          <a:xfrm>
            <a:off x="6063808" y="1700591"/>
            <a:ext cx="1930400" cy="748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67" dirty="0" smtClean="0">
                <a:solidFill>
                  <a:schemeClr val="accent2"/>
                </a:solidFill>
                <a:latin typeface="Georgia" panose="02040502050405020303" pitchFamily="18" charset="0"/>
                <a:ea typeface="Sentinel Book" charset="0"/>
                <a:cs typeface="Sentinel Book" charset="0"/>
              </a:rPr>
              <a:t>2016</a:t>
            </a:r>
            <a:endParaRPr lang="en-US" sz="4267" dirty="0">
              <a:solidFill>
                <a:schemeClr val="accent2"/>
              </a:solidFill>
              <a:latin typeface="Georgia" panose="02040502050405020303" pitchFamily="18" charset="0"/>
              <a:ea typeface="Sentinel Book" charset="0"/>
              <a:cs typeface="Sentinel Book" charset="0"/>
            </a:endParaRPr>
          </a:p>
        </p:txBody>
      </p:sp>
      <p:sp>
        <p:nvSpPr>
          <p:cNvPr id="79" name="Title 1"/>
          <p:cNvSpPr txBox="1">
            <a:spLocks/>
          </p:cNvSpPr>
          <p:nvPr/>
        </p:nvSpPr>
        <p:spPr>
          <a:xfrm>
            <a:off x="609600" y="562580"/>
            <a:ext cx="10160000" cy="1143000"/>
          </a:xfrm>
          <a:prstGeom prst="rect">
            <a:avLst/>
          </a:prstGeom>
        </p:spPr>
        <p:txBody>
          <a:bodyPr vert="horz" lIns="121920" tIns="60960" rIns="121920" bIns="6096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b="0" kern="1200">
                <a:solidFill>
                  <a:srgbClr val="17252F"/>
                </a:solidFill>
                <a:latin typeface="Roboto Light"/>
                <a:ea typeface="Roboto Condensed Regular"/>
                <a:cs typeface="Roboto Light"/>
              </a:defRPr>
            </a:lvl1pPr>
          </a:lstStyle>
          <a:p>
            <a:r>
              <a:rPr lang="en-JM" sz="4400" b="1" dirty="0">
                <a:solidFill>
                  <a:srgbClr val="231F20"/>
                </a:solidFill>
                <a:latin typeface="Corbel" charset="0"/>
                <a:ea typeface="Corbel" charset="0"/>
                <a:cs typeface="Corbel" charset="0"/>
              </a:rPr>
              <a:t>FAA Private Pilot Certificates Issued</a:t>
            </a:r>
            <a:endParaRPr lang="en-US" sz="4400" b="1" dirty="0">
              <a:solidFill>
                <a:srgbClr val="231F20"/>
              </a:solidFill>
              <a:latin typeface="Corbel" charset="0"/>
              <a:ea typeface="Corbel" charset="0"/>
              <a:cs typeface="Corbel" charset="0"/>
            </a:endParaRPr>
          </a:p>
        </p:txBody>
      </p:sp>
      <p:sp>
        <p:nvSpPr>
          <p:cNvPr id="92" name="Oval 91"/>
          <p:cNvSpPr/>
          <p:nvPr/>
        </p:nvSpPr>
        <p:spPr>
          <a:xfrm>
            <a:off x="4365317" y="2514600"/>
            <a:ext cx="363379" cy="36337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93" name="Oval 92"/>
          <p:cNvSpPr/>
          <p:nvPr/>
        </p:nvSpPr>
        <p:spPr>
          <a:xfrm>
            <a:off x="4818161" y="2514600"/>
            <a:ext cx="363379" cy="36337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97" name="Oval 96"/>
          <p:cNvSpPr/>
          <p:nvPr/>
        </p:nvSpPr>
        <p:spPr>
          <a:xfrm>
            <a:off x="742555" y="3005895"/>
            <a:ext cx="363379" cy="36337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98" name="Oval 97"/>
          <p:cNvSpPr/>
          <p:nvPr/>
        </p:nvSpPr>
        <p:spPr>
          <a:xfrm>
            <a:off x="1195400" y="3005895"/>
            <a:ext cx="363379" cy="36337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99" name="Oval 98"/>
          <p:cNvSpPr/>
          <p:nvPr/>
        </p:nvSpPr>
        <p:spPr>
          <a:xfrm>
            <a:off x="1648245" y="3005895"/>
            <a:ext cx="363379" cy="36337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26" name="Oval 125"/>
          <p:cNvSpPr/>
          <p:nvPr/>
        </p:nvSpPr>
        <p:spPr>
          <a:xfrm>
            <a:off x="2101091" y="3005895"/>
            <a:ext cx="363379" cy="36337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28" name="Oval 127"/>
          <p:cNvSpPr/>
          <p:nvPr/>
        </p:nvSpPr>
        <p:spPr>
          <a:xfrm>
            <a:off x="2553936" y="3005895"/>
            <a:ext cx="363379" cy="36337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29" name="Oval 128"/>
          <p:cNvSpPr/>
          <p:nvPr/>
        </p:nvSpPr>
        <p:spPr>
          <a:xfrm>
            <a:off x="3006781" y="3005895"/>
            <a:ext cx="363379" cy="36337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30" name="Oval 129"/>
          <p:cNvSpPr/>
          <p:nvPr/>
        </p:nvSpPr>
        <p:spPr>
          <a:xfrm>
            <a:off x="3459627" y="3005895"/>
            <a:ext cx="363379" cy="36337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31" name="Oval 130"/>
          <p:cNvSpPr/>
          <p:nvPr/>
        </p:nvSpPr>
        <p:spPr>
          <a:xfrm>
            <a:off x="3912472" y="3005895"/>
            <a:ext cx="363379" cy="36337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32" name="Oval 131"/>
          <p:cNvSpPr/>
          <p:nvPr/>
        </p:nvSpPr>
        <p:spPr>
          <a:xfrm>
            <a:off x="4365317" y="3005895"/>
            <a:ext cx="363379" cy="36337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33" name="Oval 132"/>
          <p:cNvSpPr/>
          <p:nvPr/>
        </p:nvSpPr>
        <p:spPr>
          <a:xfrm>
            <a:off x="4818161" y="3005895"/>
            <a:ext cx="363379" cy="36337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34" name="Oval 133"/>
          <p:cNvSpPr/>
          <p:nvPr/>
        </p:nvSpPr>
        <p:spPr>
          <a:xfrm>
            <a:off x="742555" y="3484737"/>
            <a:ext cx="363379" cy="36337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35" name="Oval 134"/>
          <p:cNvSpPr/>
          <p:nvPr/>
        </p:nvSpPr>
        <p:spPr>
          <a:xfrm>
            <a:off x="1195400" y="3484737"/>
            <a:ext cx="363379" cy="36337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36" name="Oval 135"/>
          <p:cNvSpPr/>
          <p:nvPr/>
        </p:nvSpPr>
        <p:spPr>
          <a:xfrm>
            <a:off x="1648245" y="3484737"/>
            <a:ext cx="363379" cy="36337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46" name="Oval 145"/>
          <p:cNvSpPr/>
          <p:nvPr/>
        </p:nvSpPr>
        <p:spPr>
          <a:xfrm>
            <a:off x="2101091" y="3484737"/>
            <a:ext cx="363379" cy="36337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54" name="Oval 153"/>
          <p:cNvSpPr/>
          <p:nvPr/>
        </p:nvSpPr>
        <p:spPr>
          <a:xfrm>
            <a:off x="2553936" y="3484737"/>
            <a:ext cx="363379" cy="36337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81" name="Oval 180"/>
          <p:cNvSpPr/>
          <p:nvPr/>
        </p:nvSpPr>
        <p:spPr>
          <a:xfrm>
            <a:off x="3006781" y="3484737"/>
            <a:ext cx="363379" cy="36337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82" name="Oval 181"/>
          <p:cNvSpPr/>
          <p:nvPr/>
        </p:nvSpPr>
        <p:spPr>
          <a:xfrm>
            <a:off x="3459627" y="3484737"/>
            <a:ext cx="363379" cy="36337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83" name="Oval 182"/>
          <p:cNvSpPr/>
          <p:nvPr/>
        </p:nvSpPr>
        <p:spPr>
          <a:xfrm>
            <a:off x="3912472" y="3484737"/>
            <a:ext cx="363379" cy="36337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84" name="Oval 183"/>
          <p:cNvSpPr/>
          <p:nvPr/>
        </p:nvSpPr>
        <p:spPr>
          <a:xfrm>
            <a:off x="4365317" y="3484737"/>
            <a:ext cx="363379" cy="36337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86" name="Oval 185"/>
          <p:cNvSpPr/>
          <p:nvPr/>
        </p:nvSpPr>
        <p:spPr>
          <a:xfrm>
            <a:off x="4818161" y="3484737"/>
            <a:ext cx="363379" cy="36337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90" name="Oval 189"/>
          <p:cNvSpPr/>
          <p:nvPr/>
        </p:nvSpPr>
        <p:spPr>
          <a:xfrm>
            <a:off x="742555" y="3944369"/>
            <a:ext cx="363379" cy="36337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91" name="Oval 190"/>
          <p:cNvSpPr/>
          <p:nvPr/>
        </p:nvSpPr>
        <p:spPr>
          <a:xfrm>
            <a:off x="1195400" y="3944369"/>
            <a:ext cx="363379" cy="36337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92" name="Oval 191"/>
          <p:cNvSpPr/>
          <p:nvPr/>
        </p:nvSpPr>
        <p:spPr>
          <a:xfrm>
            <a:off x="1648245" y="3944369"/>
            <a:ext cx="363379" cy="36337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93" name="Oval 192"/>
          <p:cNvSpPr/>
          <p:nvPr/>
        </p:nvSpPr>
        <p:spPr>
          <a:xfrm>
            <a:off x="2101091" y="3944369"/>
            <a:ext cx="363379" cy="36337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94" name="Oval 193"/>
          <p:cNvSpPr/>
          <p:nvPr/>
        </p:nvSpPr>
        <p:spPr>
          <a:xfrm>
            <a:off x="2553936" y="3944369"/>
            <a:ext cx="363379" cy="36337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95" name="Oval 194"/>
          <p:cNvSpPr/>
          <p:nvPr/>
        </p:nvSpPr>
        <p:spPr>
          <a:xfrm>
            <a:off x="3006781" y="3944369"/>
            <a:ext cx="363379" cy="36337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96" name="Oval 195"/>
          <p:cNvSpPr/>
          <p:nvPr/>
        </p:nvSpPr>
        <p:spPr>
          <a:xfrm>
            <a:off x="3459627" y="3944369"/>
            <a:ext cx="363379" cy="36337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97" name="Oval 196"/>
          <p:cNvSpPr/>
          <p:nvPr/>
        </p:nvSpPr>
        <p:spPr>
          <a:xfrm>
            <a:off x="3912472" y="3944369"/>
            <a:ext cx="363379" cy="36337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98" name="Oval 197"/>
          <p:cNvSpPr/>
          <p:nvPr/>
        </p:nvSpPr>
        <p:spPr>
          <a:xfrm>
            <a:off x="4365317" y="3944369"/>
            <a:ext cx="363379" cy="36337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99" name="Oval 198"/>
          <p:cNvSpPr/>
          <p:nvPr/>
        </p:nvSpPr>
        <p:spPr>
          <a:xfrm>
            <a:off x="4818161" y="3944369"/>
            <a:ext cx="363379" cy="36337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200" name="Oval 199"/>
          <p:cNvSpPr/>
          <p:nvPr/>
        </p:nvSpPr>
        <p:spPr>
          <a:xfrm>
            <a:off x="742555" y="4423129"/>
            <a:ext cx="363379" cy="36337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201" name="Oval 200"/>
          <p:cNvSpPr/>
          <p:nvPr/>
        </p:nvSpPr>
        <p:spPr>
          <a:xfrm>
            <a:off x="1195400" y="4423129"/>
            <a:ext cx="363379" cy="36337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202" name="Oval 201"/>
          <p:cNvSpPr/>
          <p:nvPr/>
        </p:nvSpPr>
        <p:spPr>
          <a:xfrm>
            <a:off x="1648245" y="4423129"/>
            <a:ext cx="363379" cy="36337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203" name="Oval 202"/>
          <p:cNvSpPr/>
          <p:nvPr/>
        </p:nvSpPr>
        <p:spPr>
          <a:xfrm>
            <a:off x="2101091" y="4423129"/>
            <a:ext cx="363379" cy="36337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204" name="Oval 203"/>
          <p:cNvSpPr/>
          <p:nvPr/>
        </p:nvSpPr>
        <p:spPr>
          <a:xfrm>
            <a:off x="2553936" y="4423129"/>
            <a:ext cx="363379" cy="36337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205" name="Oval 204"/>
          <p:cNvSpPr/>
          <p:nvPr/>
        </p:nvSpPr>
        <p:spPr>
          <a:xfrm>
            <a:off x="3006781" y="4423129"/>
            <a:ext cx="363379" cy="36337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206" name="Oval 205"/>
          <p:cNvSpPr/>
          <p:nvPr/>
        </p:nvSpPr>
        <p:spPr>
          <a:xfrm>
            <a:off x="3459627" y="4423129"/>
            <a:ext cx="363379" cy="36337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207" name="Oval 206"/>
          <p:cNvSpPr/>
          <p:nvPr/>
        </p:nvSpPr>
        <p:spPr>
          <a:xfrm>
            <a:off x="3912472" y="4423129"/>
            <a:ext cx="363379" cy="36337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208" name="Oval 207"/>
          <p:cNvSpPr/>
          <p:nvPr/>
        </p:nvSpPr>
        <p:spPr>
          <a:xfrm>
            <a:off x="4365317" y="4423129"/>
            <a:ext cx="363379" cy="36337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209" name="Oval 208"/>
          <p:cNvSpPr/>
          <p:nvPr/>
        </p:nvSpPr>
        <p:spPr>
          <a:xfrm>
            <a:off x="4818161" y="4423129"/>
            <a:ext cx="363379" cy="36337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211" name="Oval 210"/>
          <p:cNvSpPr/>
          <p:nvPr/>
        </p:nvSpPr>
        <p:spPr>
          <a:xfrm>
            <a:off x="742555" y="4919181"/>
            <a:ext cx="363379" cy="36337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212" name="Rectangle 211"/>
          <p:cNvSpPr/>
          <p:nvPr/>
        </p:nvSpPr>
        <p:spPr>
          <a:xfrm>
            <a:off x="930192" y="4882224"/>
            <a:ext cx="406400" cy="5064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213" name="TextBox 212"/>
          <p:cNvSpPr txBox="1"/>
          <p:nvPr/>
        </p:nvSpPr>
        <p:spPr>
          <a:xfrm>
            <a:off x="2097167" y="1863369"/>
            <a:ext cx="29191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JM" sz="2800" b="1" dirty="0">
                <a:latin typeface="Arial Narrow" panose="020B0606020202030204" pitchFamily="34" charset="0"/>
                <a:cs typeface="Arial"/>
              </a:rPr>
              <a:t>50,458 Issued</a:t>
            </a:r>
          </a:p>
        </p:txBody>
      </p:sp>
      <p:sp>
        <p:nvSpPr>
          <p:cNvPr id="214" name="Oval 213"/>
          <p:cNvSpPr/>
          <p:nvPr/>
        </p:nvSpPr>
        <p:spPr>
          <a:xfrm>
            <a:off x="6150345" y="2514600"/>
            <a:ext cx="363379" cy="36337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215" name="Oval 214"/>
          <p:cNvSpPr/>
          <p:nvPr/>
        </p:nvSpPr>
        <p:spPr>
          <a:xfrm>
            <a:off x="6603191" y="2514600"/>
            <a:ext cx="363379" cy="36337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216" name="Oval 215"/>
          <p:cNvSpPr/>
          <p:nvPr/>
        </p:nvSpPr>
        <p:spPr>
          <a:xfrm>
            <a:off x="7056036" y="2514600"/>
            <a:ext cx="363379" cy="36337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217" name="Oval 216"/>
          <p:cNvSpPr/>
          <p:nvPr/>
        </p:nvSpPr>
        <p:spPr>
          <a:xfrm>
            <a:off x="7508881" y="2514600"/>
            <a:ext cx="363379" cy="36337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218" name="Oval 217"/>
          <p:cNvSpPr/>
          <p:nvPr/>
        </p:nvSpPr>
        <p:spPr>
          <a:xfrm>
            <a:off x="7961727" y="2514600"/>
            <a:ext cx="363379" cy="36337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219" name="Oval 218"/>
          <p:cNvSpPr/>
          <p:nvPr/>
        </p:nvSpPr>
        <p:spPr>
          <a:xfrm>
            <a:off x="8414572" y="2514600"/>
            <a:ext cx="363379" cy="36337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220" name="Oval 219"/>
          <p:cNvSpPr/>
          <p:nvPr/>
        </p:nvSpPr>
        <p:spPr>
          <a:xfrm>
            <a:off x="8867417" y="2514600"/>
            <a:ext cx="363379" cy="36337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221" name="Oval 220"/>
          <p:cNvSpPr/>
          <p:nvPr/>
        </p:nvSpPr>
        <p:spPr>
          <a:xfrm>
            <a:off x="9320263" y="2514600"/>
            <a:ext cx="363379" cy="36337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222" name="Oval 221"/>
          <p:cNvSpPr/>
          <p:nvPr/>
        </p:nvSpPr>
        <p:spPr>
          <a:xfrm>
            <a:off x="9773108" y="2514600"/>
            <a:ext cx="363379" cy="36337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223" name="Oval 222"/>
          <p:cNvSpPr/>
          <p:nvPr/>
        </p:nvSpPr>
        <p:spPr>
          <a:xfrm>
            <a:off x="10225952" y="2514600"/>
            <a:ext cx="363379" cy="36337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224" name="Oval 223"/>
          <p:cNvSpPr/>
          <p:nvPr/>
        </p:nvSpPr>
        <p:spPr>
          <a:xfrm>
            <a:off x="6150345" y="3005895"/>
            <a:ext cx="363379" cy="36337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225" name="Oval 224"/>
          <p:cNvSpPr/>
          <p:nvPr/>
        </p:nvSpPr>
        <p:spPr>
          <a:xfrm>
            <a:off x="6603191" y="3005895"/>
            <a:ext cx="363379" cy="36337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226" name="Oval 225"/>
          <p:cNvSpPr/>
          <p:nvPr/>
        </p:nvSpPr>
        <p:spPr>
          <a:xfrm>
            <a:off x="7056036" y="3005895"/>
            <a:ext cx="363379" cy="36337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227" name="Oval 226"/>
          <p:cNvSpPr/>
          <p:nvPr/>
        </p:nvSpPr>
        <p:spPr>
          <a:xfrm>
            <a:off x="7508881" y="3005895"/>
            <a:ext cx="363379" cy="36337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228" name="Oval 227"/>
          <p:cNvSpPr/>
          <p:nvPr/>
        </p:nvSpPr>
        <p:spPr>
          <a:xfrm>
            <a:off x="7961727" y="3005895"/>
            <a:ext cx="363379" cy="36337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229" name="Oval 228"/>
          <p:cNvSpPr/>
          <p:nvPr/>
        </p:nvSpPr>
        <p:spPr>
          <a:xfrm>
            <a:off x="8414572" y="3005895"/>
            <a:ext cx="363379" cy="36337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230" name="Oval 229"/>
          <p:cNvSpPr/>
          <p:nvPr/>
        </p:nvSpPr>
        <p:spPr>
          <a:xfrm>
            <a:off x="8867417" y="3005895"/>
            <a:ext cx="363379" cy="36337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231" name="Oval 230"/>
          <p:cNvSpPr/>
          <p:nvPr/>
        </p:nvSpPr>
        <p:spPr>
          <a:xfrm>
            <a:off x="9320263" y="3005895"/>
            <a:ext cx="363379" cy="36337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234" name="Rectangle 233"/>
          <p:cNvSpPr/>
          <p:nvPr/>
        </p:nvSpPr>
        <p:spPr>
          <a:xfrm>
            <a:off x="9402520" y="3005895"/>
            <a:ext cx="406400" cy="4031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83" name="Down Arrow 82"/>
          <p:cNvSpPr/>
          <p:nvPr/>
        </p:nvSpPr>
        <p:spPr>
          <a:xfrm>
            <a:off x="8785114" y="3937745"/>
            <a:ext cx="1273287" cy="1955625"/>
          </a:xfrm>
          <a:prstGeom prst="down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rgbClr val="F8A902"/>
              </a:solidFill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5588000" y="3834446"/>
            <a:ext cx="4167053" cy="14259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JM" sz="8666" b="1" dirty="0" smtClean="0">
                <a:solidFill>
                  <a:schemeClr val="accent2"/>
                </a:solidFill>
                <a:latin typeface="Arial Black" panose="020B0A04020102020204" pitchFamily="34" charset="0"/>
                <a:ea typeface="Gotham Narrow Black" charset="0"/>
                <a:cs typeface="Gotham Narrow Black" charset="0"/>
              </a:rPr>
              <a:t>66%</a:t>
            </a:r>
            <a:endParaRPr lang="en-US" sz="8666" b="1" dirty="0">
              <a:solidFill>
                <a:schemeClr val="accent2"/>
              </a:solidFill>
              <a:latin typeface="Arial Black" panose="020B0A04020102020204" pitchFamily="34" charset="0"/>
              <a:ea typeface="Gotham Narrow Black" charset="0"/>
              <a:cs typeface="Gotham Narrow Black" charset="0"/>
            </a:endParaRPr>
          </a:p>
        </p:txBody>
      </p:sp>
      <p:sp>
        <p:nvSpPr>
          <p:cNvPr id="235" name="TextBox 234"/>
          <p:cNvSpPr txBox="1"/>
          <p:nvPr/>
        </p:nvSpPr>
        <p:spPr>
          <a:xfrm>
            <a:off x="7521575" y="1863369"/>
            <a:ext cx="29191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JM" sz="2800" b="1" dirty="0" smtClean="0">
                <a:latin typeface="Arial Narrow" panose="020B0606020202030204" pitchFamily="34" charset="0"/>
                <a:cs typeface="Arial"/>
              </a:rPr>
              <a:t>17,082 </a:t>
            </a:r>
            <a:r>
              <a:rPr lang="en-JM" sz="2800" b="1" dirty="0">
                <a:latin typeface="Arial Narrow" panose="020B0606020202030204" pitchFamily="34" charset="0"/>
                <a:cs typeface="Arial"/>
              </a:rPr>
              <a:t>Issued</a:t>
            </a:r>
          </a:p>
        </p:txBody>
      </p:sp>
    </p:spTree>
    <p:extLst>
      <p:ext uri="{BB962C8B-B14F-4D97-AF65-F5344CB8AC3E}">
        <p14:creationId xmlns:p14="http://schemas.microsoft.com/office/powerpoint/2010/main" val="1314599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8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8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8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8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8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8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86" grpId="0"/>
      <p:bldP spid="163" grpId="0"/>
      <p:bldP spid="213" grpId="0"/>
      <p:bldP spid="23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F_man2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482" b="39102"/>
          <a:stretch/>
        </p:blipFill>
        <p:spPr>
          <a:xfrm>
            <a:off x="1219200" y="4092904"/>
            <a:ext cx="4775200" cy="3704897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914400" y="2660805"/>
            <a:ext cx="11277600" cy="12412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733" dirty="0" smtClean="0">
                <a:solidFill>
                  <a:srgbClr val="A7A9AC"/>
                </a:solidFill>
                <a:latin typeface="Corbel" charset="0"/>
                <a:ea typeface="Corbel" charset="0"/>
                <a:cs typeface="Corbel" charset="0"/>
              </a:rPr>
              <a:t>Up to </a:t>
            </a:r>
            <a:r>
              <a:rPr lang="en-US" sz="3733" b="1" dirty="0" smtClean="0">
                <a:solidFill>
                  <a:srgbClr val="FDBB30"/>
                </a:solidFill>
                <a:latin typeface="Corbel" charset="0"/>
                <a:ea typeface="Corbel" charset="0"/>
                <a:cs typeface="Corbel" charset="0"/>
              </a:rPr>
              <a:t>80% </a:t>
            </a:r>
            <a:r>
              <a:rPr lang="en-US" sz="3733" dirty="0" smtClean="0">
                <a:solidFill>
                  <a:srgbClr val="A7A9AC"/>
                </a:solidFill>
                <a:latin typeface="Corbel" charset="0"/>
                <a:ea typeface="Corbel" charset="0"/>
                <a:cs typeface="Corbel" charset="0"/>
              </a:rPr>
              <a:t>of those who begin flight training drop out without ever earning a pilot certificate</a:t>
            </a:r>
            <a:endParaRPr lang="en-US" sz="3733" dirty="0">
              <a:solidFill>
                <a:srgbClr val="A7A9AC"/>
              </a:solidFill>
              <a:latin typeface="Corbel" charset="0"/>
              <a:ea typeface="Corbel" charset="0"/>
              <a:cs typeface="Corbel" charset="0"/>
            </a:endParaRPr>
          </a:p>
        </p:txBody>
      </p:sp>
      <p:sp>
        <p:nvSpPr>
          <p:cNvPr id="79" name="Title 1"/>
          <p:cNvSpPr txBox="1">
            <a:spLocks/>
          </p:cNvSpPr>
          <p:nvPr/>
        </p:nvSpPr>
        <p:spPr>
          <a:xfrm>
            <a:off x="609600" y="660400"/>
            <a:ext cx="10160000" cy="1143000"/>
          </a:xfrm>
          <a:prstGeom prst="rect">
            <a:avLst/>
          </a:prstGeom>
        </p:spPr>
        <p:txBody>
          <a:bodyPr vert="horz" lIns="121920" tIns="60960" rIns="121920" bIns="6096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b="0" kern="1200">
                <a:solidFill>
                  <a:srgbClr val="17252F"/>
                </a:solidFill>
                <a:latin typeface="Roboto Light"/>
                <a:ea typeface="Roboto Condensed Regular"/>
                <a:cs typeface="Roboto Light"/>
              </a:defRPr>
            </a:lvl1pPr>
          </a:lstStyle>
          <a:p>
            <a:r>
              <a:rPr lang="en-JM" sz="3733" b="1" dirty="0">
                <a:solidFill>
                  <a:srgbClr val="00B0F0"/>
                </a:solidFill>
                <a:latin typeface="Corbel" charset="0"/>
                <a:ea typeface="Corbel" charset="0"/>
                <a:cs typeface="Corbel" charset="0"/>
              </a:rPr>
              <a:t>U.S. </a:t>
            </a:r>
            <a:r>
              <a:rPr lang="en-JM" sz="3733" b="1" dirty="0">
                <a:solidFill>
                  <a:srgbClr val="231F20"/>
                </a:solidFill>
                <a:latin typeface="Corbel" charset="0"/>
                <a:ea typeface="Corbel" charset="0"/>
                <a:cs typeface="Corbel" charset="0"/>
              </a:rPr>
              <a:t>Flight Training Record</a:t>
            </a:r>
            <a:endParaRPr lang="en-US" sz="3733" b="1" dirty="0">
              <a:solidFill>
                <a:srgbClr val="231F20"/>
              </a:solidFill>
              <a:latin typeface="Corbel" charset="0"/>
              <a:ea typeface="Corbel" charset="0"/>
              <a:cs typeface="Corbel" charset="0"/>
            </a:endParaRPr>
          </a:p>
        </p:txBody>
      </p:sp>
      <p:pic>
        <p:nvPicPr>
          <p:cNvPr id="125" name="Picture 124" descr="DF_man2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482" b="39102"/>
          <a:stretch/>
        </p:blipFill>
        <p:spPr>
          <a:xfrm>
            <a:off x="6197600" y="4092904"/>
            <a:ext cx="4775200" cy="3704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7971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8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8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539646" y="148830"/>
            <a:ext cx="10814154" cy="77412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4000" b="1" dirty="0" smtClean="0">
                <a:solidFill>
                  <a:srgbClr val="00B0F0"/>
                </a:solidFill>
                <a:latin typeface="Corbel" charset="0"/>
                <a:ea typeface="Corbel" charset="0"/>
                <a:cs typeface="Corbel" charset="0"/>
              </a:rPr>
              <a:t>Why the high </a:t>
            </a:r>
            <a:r>
              <a:rPr lang="en-US" sz="4000" b="1" dirty="0" smtClean="0">
                <a:latin typeface="Corbel" charset="0"/>
                <a:ea typeface="Corbel" charset="0"/>
                <a:cs typeface="Corbel" charset="0"/>
              </a:rPr>
              <a:t>drop out rate?</a:t>
            </a:r>
            <a:endParaRPr lang="en-US" sz="4000" b="1" dirty="0">
              <a:latin typeface="Corbel" charset="0"/>
              <a:ea typeface="Corbel" charset="0"/>
              <a:cs typeface="Corbel" charset="0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539646" y="1139252"/>
            <a:ext cx="11652354" cy="571874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latin typeface="Corbel" charset="0"/>
                <a:ea typeface="Corbel" charset="0"/>
                <a:cs typeface="Corbel" charset="0"/>
              </a:rPr>
              <a:t>Reasons are complex </a:t>
            </a:r>
            <a:r>
              <a:rPr lang="en-US" sz="3200" b="1" baseline="30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orbel" charset="0"/>
                <a:ea typeface="Corbel" charset="0"/>
                <a:cs typeface="Corbel" charset="0"/>
              </a:rPr>
              <a:t>1.</a:t>
            </a:r>
          </a:p>
          <a:p>
            <a:pPr algn="l"/>
            <a:endParaRPr lang="en-US" sz="3200" b="1" dirty="0">
              <a:latin typeface="Corbel" charset="0"/>
              <a:ea typeface="Corbel" charset="0"/>
              <a:cs typeface="Corbel" charset="0"/>
            </a:endParaRPr>
          </a:p>
          <a:p>
            <a:pPr marL="571500" indent="-571500" algn="l">
              <a:buFont typeface="Arial" charset="0"/>
              <a:buChar char="•"/>
            </a:pPr>
            <a:r>
              <a:rPr lang="en-US" sz="3200" dirty="0" smtClean="0">
                <a:latin typeface="Corbel" charset="0"/>
                <a:ea typeface="Corbel" charset="0"/>
                <a:cs typeface="Corbel" charset="0"/>
              </a:rPr>
              <a:t>Lack of perceived value</a:t>
            </a:r>
          </a:p>
          <a:p>
            <a:pPr marL="571500" indent="-571500" algn="l">
              <a:buFont typeface="Arial" charset="0"/>
              <a:buChar char="•"/>
            </a:pPr>
            <a:r>
              <a:rPr lang="en-US" sz="3200" dirty="0" smtClean="0">
                <a:latin typeface="Corbel" charset="0"/>
                <a:ea typeface="Corbel" charset="0"/>
                <a:cs typeface="Corbel" charset="0"/>
              </a:rPr>
              <a:t>Ineffective instruction</a:t>
            </a:r>
          </a:p>
          <a:p>
            <a:pPr marL="571500" indent="-571500" algn="l">
              <a:buFont typeface="Arial" charset="0"/>
              <a:buChar char="•"/>
            </a:pPr>
            <a:r>
              <a:rPr lang="en-US" sz="3200" dirty="0" smtClean="0">
                <a:latin typeface="Corbel" charset="0"/>
                <a:ea typeface="Corbel" charset="0"/>
                <a:cs typeface="Corbel" charset="0"/>
              </a:rPr>
              <a:t>Lack of customer focus</a:t>
            </a:r>
          </a:p>
          <a:p>
            <a:pPr marL="571500" indent="-571500" algn="l">
              <a:buFont typeface="Arial" charset="0"/>
              <a:buChar char="•"/>
            </a:pPr>
            <a:r>
              <a:rPr lang="en-US" sz="3200" dirty="0" smtClean="0">
                <a:latin typeface="Corbel" charset="0"/>
                <a:ea typeface="Corbel" charset="0"/>
                <a:cs typeface="Corbel" charset="0"/>
              </a:rPr>
              <a:t>Failure to educate students as consumers</a:t>
            </a:r>
          </a:p>
          <a:p>
            <a:pPr marL="571500" indent="-571500" algn="l">
              <a:buFont typeface="Arial" charset="0"/>
              <a:buChar char="•"/>
            </a:pPr>
            <a:endParaRPr lang="en-US" sz="3200" dirty="0">
              <a:latin typeface="Corbel" charset="0"/>
              <a:ea typeface="Corbel" charset="0"/>
              <a:cs typeface="Corbel" charset="0"/>
            </a:endParaRPr>
          </a:p>
          <a:p>
            <a:pPr marL="571500" indent="-571500" algn="l">
              <a:buFont typeface="Arial" charset="0"/>
              <a:buChar char="•"/>
            </a:pPr>
            <a:endParaRPr lang="en-US" sz="3200" dirty="0" smtClean="0">
              <a:latin typeface="Corbel" charset="0"/>
              <a:ea typeface="Corbel" charset="0"/>
              <a:cs typeface="Corbel" charset="0"/>
            </a:endParaRPr>
          </a:p>
          <a:p>
            <a:pPr marL="571500" indent="-571500" algn="l">
              <a:buFont typeface="Arial" charset="0"/>
              <a:buChar char="•"/>
            </a:pPr>
            <a:endParaRPr lang="en-US" sz="3200" dirty="0">
              <a:latin typeface="Corbel" charset="0"/>
              <a:ea typeface="Corbel" charset="0"/>
              <a:cs typeface="Corbel" charset="0"/>
            </a:endParaRPr>
          </a:p>
          <a:p>
            <a:pPr marL="571500" indent="-571500" algn="l">
              <a:buFont typeface="Arial" charset="0"/>
              <a:buChar char="•"/>
            </a:pPr>
            <a:endParaRPr lang="en-US" sz="3200" dirty="0" smtClean="0">
              <a:latin typeface="Corbel" charset="0"/>
              <a:ea typeface="Corbel" charset="0"/>
              <a:cs typeface="Corbel" charset="0"/>
            </a:endParaRPr>
          </a:p>
          <a:p>
            <a:pPr marL="571500" indent="-571500" algn="l">
              <a:buFont typeface="Arial" charset="0"/>
              <a:buChar char="•"/>
            </a:pPr>
            <a:endParaRPr lang="en-US" sz="3200" dirty="0">
              <a:latin typeface="Corbel" charset="0"/>
              <a:ea typeface="Corbel" charset="0"/>
              <a:cs typeface="Corbel" charset="0"/>
            </a:endParaRPr>
          </a:p>
          <a:p>
            <a:pPr marL="571500" indent="-571500" algn="l">
              <a:buFont typeface="Arial" charset="0"/>
              <a:buChar char="•"/>
            </a:pPr>
            <a:endParaRPr lang="en-US" sz="3200" dirty="0" smtClean="0">
              <a:latin typeface="Corbel" charset="0"/>
              <a:ea typeface="Corbel" charset="0"/>
              <a:cs typeface="Corbel" charset="0"/>
            </a:endParaRPr>
          </a:p>
          <a:p>
            <a:pPr algn="l"/>
            <a:r>
              <a:rPr lang="en-US" sz="2000" baseline="30000" dirty="0">
                <a:solidFill>
                  <a:schemeClr val="tx1">
                    <a:lumMod val="50000"/>
                    <a:lumOff val="50000"/>
                  </a:schemeClr>
                </a:solidFill>
                <a:latin typeface="Corbel" charset="0"/>
                <a:ea typeface="Corbel" charset="0"/>
                <a:cs typeface="Corbel" charset="0"/>
              </a:rPr>
              <a:t>1. 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Corbel" charset="0"/>
                <a:ea typeface="Corbel" charset="0"/>
                <a:cs typeface="Corbel" charset="0"/>
              </a:rPr>
              <a:t>“The Flight Training Experience: A survey of students, pilots, and instructors,” 2010, APCO Insight for </a:t>
            </a:r>
            <a:r>
              <a:rPr 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orbel" charset="0"/>
                <a:ea typeface="Corbel" charset="0"/>
                <a:cs typeface="Corbel" charset="0"/>
              </a:rPr>
              <a:t>AOPA</a:t>
            </a:r>
            <a:endParaRPr lang="en-US" sz="2000" dirty="0">
              <a:solidFill>
                <a:schemeClr val="tx1">
                  <a:lumMod val="50000"/>
                  <a:lumOff val="50000"/>
                </a:schemeClr>
              </a:solidFill>
              <a:latin typeface="Corbel" charset="0"/>
              <a:ea typeface="Corbel" charset="0"/>
              <a:cs typeface="Corbe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7145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646" y="7315"/>
            <a:ext cx="10814154" cy="1325563"/>
          </a:xfrm>
        </p:spPr>
        <p:txBody>
          <a:bodyPr/>
          <a:lstStyle/>
          <a:p>
            <a:r>
              <a:rPr lang="en-US" b="1" dirty="0" smtClean="0">
                <a:solidFill>
                  <a:srgbClr val="00B0F0"/>
                </a:solidFill>
                <a:latin typeface="Corbel" charset="0"/>
                <a:ea typeface="Corbel" charset="0"/>
                <a:cs typeface="Corbel" charset="0"/>
              </a:rPr>
              <a:t>Research </a:t>
            </a:r>
            <a:r>
              <a:rPr lang="en-US" b="1" dirty="0" smtClean="0">
                <a:latin typeface="Corbel" charset="0"/>
                <a:ea typeface="Corbel" charset="0"/>
                <a:cs typeface="Corbel" charset="0"/>
              </a:rPr>
              <a:t>Findings</a:t>
            </a:r>
            <a:endParaRPr lang="en-US" sz="2000" b="1" baseline="54000" dirty="0">
              <a:latin typeface="Corbel" charset="0"/>
              <a:ea typeface="Corbel" charset="0"/>
              <a:cs typeface="Corbe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32237" y="1494263"/>
            <a:ext cx="10628971" cy="5139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latin typeface="Corbel" charset="0"/>
                <a:ea typeface="Corbel" charset="0"/>
                <a:cs typeface="Corbel" charset="0"/>
              </a:rPr>
              <a:t>Approximately 2,200 flight schools in the U.S.</a:t>
            </a:r>
            <a:r>
              <a:rPr lang="en-US" sz="3200" b="1" baseline="30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orbel" charset="0"/>
                <a:ea typeface="Corbel" charset="0"/>
                <a:cs typeface="Corbel" charset="0"/>
              </a:rPr>
              <a:t>1.</a:t>
            </a:r>
          </a:p>
          <a:p>
            <a:pPr marL="457200" indent="-457200">
              <a:buFont typeface="Arial" charset="0"/>
              <a:buChar char="•"/>
            </a:pPr>
            <a:r>
              <a:rPr lang="en-US" sz="3200" dirty="0" smtClean="0">
                <a:latin typeface="Corbel" charset="0"/>
                <a:ea typeface="Corbel" charset="0"/>
                <a:cs typeface="Corbel" charset="0"/>
              </a:rPr>
              <a:t>Includes 1,675 Part 61 schools</a:t>
            </a:r>
          </a:p>
          <a:p>
            <a:pPr marL="457200" indent="-457200">
              <a:buFont typeface="Arial" charset="0"/>
              <a:buChar char="•"/>
            </a:pPr>
            <a:r>
              <a:rPr lang="en-US" sz="3200" dirty="0" smtClean="0">
                <a:latin typeface="Corbel" charset="0"/>
                <a:ea typeface="Corbel" charset="0"/>
                <a:cs typeface="Corbel" charset="0"/>
              </a:rPr>
              <a:t>About </a:t>
            </a:r>
            <a:r>
              <a:rPr lang="en-US" sz="3200" b="1" dirty="0" smtClean="0">
                <a:solidFill>
                  <a:srgbClr val="E39F3C"/>
                </a:solidFill>
                <a:latin typeface="Corbel" charset="0"/>
                <a:ea typeface="Corbel" charset="0"/>
                <a:cs typeface="Corbel" charset="0"/>
              </a:rPr>
              <a:t>one-third</a:t>
            </a:r>
            <a:r>
              <a:rPr lang="en-US" sz="3200" dirty="0" smtClean="0">
                <a:latin typeface="Corbel" charset="0"/>
                <a:ea typeface="Corbel" charset="0"/>
                <a:cs typeface="Corbel" charset="0"/>
              </a:rPr>
              <a:t> who seek flight training attend a Part 141 school</a:t>
            </a:r>
          </a:p>
          <a:p>
            <a:pPr marL="914400" lvl="1" indent="-457200">
              <a:buSzPct val="65000"/>
              <a:buFont typeface="Courier New" charset="0"/>
              <a:buChar char="o"/>
            </a:pPr>
            <a:r>
              <a:rPr lang="en-US" sz="3200" dirty="0" smtClean="0">
                <a:latin typeface="Corbel" charset="0"/>
                <a:ea typeface="Corbel" charset="0"/>
                <a:cs typeface="Corbel" charset="0"/>
              </a:rPr>
              <a:t>The remainder use Part 61 schools or individual CFIs</a:t>
            </a:r>
          </a:p>
          <a:p>
            <a:pPr marL="914400" lvl="1" indent="-457200">
              <a:buSzPct val="65000"/>
              <a:buFont typeface="Courier New" charset="0"/>
              <a:buChar char="o"/>
            </a:pPr>
            <a:endParaRPr lang="en-US" sz="3200" dirty="0">
              <a:latin typeface="Corbel" charset="0"/>
              <a:ea typeface="Corbel" charset="0"/>
              <a:cs typeface="Corbel" charset="0"/>
            </a:endParaRPr>
          </a:p>
          <a:p>
            <a:pPr marL="914400" lvl="1" indent="-457200">
              <a:buSzPct val="65000"/>
              <a:buFont typeface="Courier New" charset="0"/>
              <a:buChar char="o"/>
            </a:pPr>
            <a:endParaRPr lang="en-US" sz="3200" dirty="0" smtClean="0">
              <a:latin typeface="Corbel" charset="0"/>
              <a:ea typeface="Corbel" charset="0"/>
              <a:cs typeface="Corbel" charset="0"/>
            </a:endParaRPr>
          </a:p>
          <a:p>
            <a:pPr lvl="1">
              <a:buSzPct val="65000"/>
            </a:pPr>
            <a:endParaRPr lang="en-US" sz="3200" dirty="0" smtClean="0">
              <a:latin typeface="Corbel" charset="0"/>
              <a:ea typeface="Corbel" charset="0"/>
              <a:cs typeface="Corbel" charset="0"/>
            </a:endParaRPr>
          </a:p>
          <a:p>
            <a:pPr lvl="1">
              <a:buSzPct val="65000"/>
            </a:pPr>
            <a:endParaRPr lang="en-US" sz="3200" dirty="0">
              <a:solidFill>
                <a:schemeClr val="tx1">
                  <a:lumMod val="50000"/>
                  <a:lumOff val="50000"/>
                </a:schemeClr>
              </a:solidFill>
              <a:latin typeface="Corbel" charset="0"/>
              <a:ea typeface="Corbel" charset="0"/>
              <a:cs typeface="Corbel" charset="0"/>
            </a:endParaRPr>
          </a:p>
          <a:p>
            <a:pPr>
              <a:buSzPct val="65000"/>
            </a:pPr>
            <a:r>
              <a:rPr lang="en-US" sz="2000" baseline="30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orbel" charset="0"/>
                <a:ea typeface="Corbel" charset="0"/>
                <a:cs typeface="Corbel" charset="0"/>
              </a:rPr>
              <a:t>1. </a:t>
            </a:r>
            <a:r>
              <a:rPr 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orbel" charset="0"/>
                <a:ea typeface="Corbel" charset="0"/>
                <a:cs typeface="Corbel" charset="0"/>
              </a:rPr>
              <a:t>“The Flight Training Experience: A survey of students, pilots, and instructors,” 2010, APCO Insight for AOPA</a:t>
            </a:r>
          </a:p>
        </p:txBody>
      </p:sp>
    </p:spTree>
    <p:extLst>
      <p:ext uri="{BB962C8B-B14F-4D97-AF65-F5344CB8AC3E}">
        <p14:creationId xmlns:p14="http://schemas.microsoft.com/office/powerpoint/2010/main" val="1234310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646" y="7315"/>
            <a:ext cx="10814154" cy="1325563"/>
          </a:xfrm>
        </p:spPr>
        <p:txBody>
          <a:bodyPr/>
          <a:lstStyle/>
          <a:p>
            <a:r>
              <a:rPr lang="en-US" b="1" dirty="0" smtClean="0">
                <a:solidFill>
                  <a:srgbClr val="00B0F0"/>
                </a:solidFill>
                <a:latin typeface="Corbel" charset="0"/>
                <a:ea typeface="Corbel" charset="0"/>
                <a:cs typeface="Corbel" charset="0"/>
              </a:rPr>
              <a:t>Common </a:t>
            </a:r>
            <a:r>
              <a:rPr lang="en-US" b="1" dirty="0" smtClean="0">
                <a:latin typeface="Corbel" charset="0"/>
                <a:ea typeface="Corbel" charset="0"/>
                <a:cs typeface="Corbel" charset="0"/>
              </a:rPr>
              <a:t>Experience</a:t>
            </a:r>
            <a:endParaRPr lang="en-US" sz="2000" b="1" baseline="54000" dirty="0">
              <a:latin typeface="Corbel" charset="0"/>
              <a:ea typeface="Corbel" charset="0"/>
              <a:cs typeface="Corbe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32237" y="1491831"/>
            <a:ext cx="10628971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charset="0"/>
              <a:buChar char="•"/>
            </a:pPr>
            <a:r>
              <a:rPr lang="en-US" sz="3200" dirty="0" smtClean="0">
                <a:latin typeface="Corbel" charset="0"/>
                <a:ea typeface="Corbel" charset="0"/>
                <a:cs typeface="Corbel" charset="0"/>
              </a:rPr>
              <a:t>Many flight school owners are CFIs with little or no prior business experience</a:t>
            </a:r>
          </a:p>
          <a:p>
            <a:pPr marL="457200" indent="-457200">
              <a:buFont typeface="Arial" charset="0"/>
              <a:buChar char="•"/>
            </a:pPr>
            <a:r>
              <a:rPr lang="en-US" sz="3200" dirty="0" smtClean="0">
                <a:latin typeface="Corbel" charset="0"/>
                <a:ea typeface="Corbel" charset="0"/>
                <a:cs typeface="Corbel" charset="0"/>
              </a:rPr>
              <a:t>Must run a business in a highly regulated environment</a:t>
            </a:r>
          </a:p>
          <a:p>
            <a:pPr marL="457200" indent="-457200">
              <a:buFont typeface="Arial" charset="0"/>
              <a:buChar char="•"/>
            </a:pPr>
            <a:r>
              <a:rPr lang="en-US" sz="3200" dirty="0" smtClean="0">
                <a:latin typeface="Corbel" charset="0"/>
                <a:ea typeface="Corbel" charset="0"/>
                <a:cs typeface="Corbel" charset="0"/>
              </a:rPr>
              <a:t>While also tracking students, managing employees and taking care of aircraft</a:t>
            </a:r>
          </a:p>
          <a:p>
            <a:pPr marL="457200" indent="-457200">
              <a:buFont typeface="Arial" charset="0"/>
              <a:buChar char="•"/>
            </a:pPr>
            <a:r>
              <a:rPr lang="en-US" sz="3200" dirty="0" smtClean="0">
                <a:latin typeface="Corbel" charset="0"/>
                <a:ea typeface="Corbel" charset="0"/>
                <a:cs typeface="Corbel" charset="0"/>
              </a:rPr>
              <a:t>Many CFIs have little or no experience with adult learning, instructional best practices, time management, record keeping, or customer service</a:t>
            </a:r>
          </a:p>
        </p:txBody>
      </p:sp>
    </p:spTree>
    <p:extLst>
      <p:ext uri="{BB962C8B-B14F-4D97-AF65-F5344CB8AC3E}">
        <p14:creationId xmlns:p14="http://schemas.microsoft.com/office/powerpoint/2010/main" val="1577559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646" y="7315"/>
            <a:ext cx="10814154" cy="1325563"/>
          </a:xfrm>
        </p:spPr>
        <p:txBody>
          <a:bodyPr/>
          <a:lstStyle/>
          <a:p>
            <a:r>
              <a:rPr lang="en-US" b="1" dirty="0" smtClean="0">
                <a:solidFill>
                  <a:srgbClr val="00B0F0"/>
                </a:solidFill>
                <a:latin typeface="Corbel" charset="0"/>
                <a:ea typeface="Corbel" charset="0"/>
                <a:cs typeface="Corbel" charset="0"/>
              </a:rPr>
              <a:t>Common </a:t>
            </a:r>
            <a:r>
              <a:rPr lang="en-US" b="1" dirty="0" smtClean="0">
                <a:latin typeface="Corbel" charset="0"/>
                <a:ea typeface="Corbel" charset="0"/>
                <a:cs typeface="Corbel" charset="0"/>
              </a:rPr>
              <a:t>Experience</a:t>
            </a:r>
            <a:endParaRPr lang="en-US" sz="2000" b="1" baseline="54000" dirty="0">
              <a:latin typeface="Corbel" charset="0"/>
              <a:ea typeface="Corbel" charset="0"/>
              <a:cs typeface="Corbe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44832" y="3568390"/>
            <a:ext cx="1062897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latin typeface="Corbel" charset="0"/>
                <a:ea typeface="Corbel" charset="0"/>
                <a:cs typeface="Corbel" charset="0"/>
              </a:rPr>
              <a:t>Taken together, these challenges have created a flight training system that is disjointed and extremely uneven in terms of the experience it delivers. </a:t>
            </a:r>
            <a:endParaRPr lang="en-US" sz="3200" b="1" dirty="0">
              <a:latin typeface="Corbel" charset="0"/>
              <a:ea typeface="Corbel" charset="0"/>
              <a:cs typeface="Corbe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2687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646" y="7315"/>
            <a:ext cx="10814154" cy="1325563"/>
          </a:xfrm>
        </p:spPr>
        <p:txBody>
          <a:bodyPr/>
          <a:lstStyle/>
          <a:p>
            <a:r>
              <a:rPr lang="en-US" b="1" dirty="0" smtClean="0">
                <a:solidFill>
                  <a:srgbClr val="00B0F0"/>
                </a:solidFill>
                <a:latin typeface="Corbel" charset="0"/>
                <a:ea typeface="Corbel" charset="0"/>
                <a:cs typeface="Corbel" charset="0"/>
              </a:rPr>
              <a:t>The Optimal </a:t>
            </a:r>
            <a:r>
              <a:rPr lang="en-US" b="1" dirty="0" smtClean="0">
                <a:latin typeface="Corbel" charset="0"/>
                <a:ea typeface="Corbel" charset="0"/>
                <a:cs typeface="Corbel" charset="0"/>
              </a:rPr>
              <a:t>Experience</a:t>
            </a:r>
            <a:endParaRPr lang="en-US" sz="2000" b="1" baseline="54000" dirty="0">
              <a:latin typeface="Corbel" charset="0"/>
              <a:ea typeface="Corbel" charset="0"/>
              <a:cs typeface="Corbe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28900" y="1332878"/>
            <a:ext cx="9315449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latin typeface="Corbel" charset="0"/>
                <a:ea typeface="Corbel" charset="0"/>
                <a:cs typeface="Corbel" charset="0"/>
              </a:rPr>
              <a:t>1. Learn about flight training</a:t>
            </a:r>
            <a:endParaRPr lang="en-US" sz="3200" b="1" dirty="0">
              <a:latin typeface="Corbel" charset="0"/>
              <a:ea typeface="Corbel" charset="0"/>
              <a:cs typeface="Corbel" charset="0"/>
            </a:endParaRPr>
          </a:p>
          <a:p>
            <a:pPr marL="457200" indent="-457200">
              <a:buFont typeface="Arial" charset="0"/>
              <a:buChar char="•"/>
            </a:pPr>
            <a:r>
              <a:rPr lang="en-US" sz="3200" dirty="0" smtClean="0">
                <a:latin typeface="Corbel" charset="0"/>
                <a:ea typeface="Corbel" charset="0"/>
                <a:cs typeface="Corbel" charset="0"/>
              </a:rPr>
              <a:t>Starts from the first touch, which may happen long before a prospective students crosses the flight school’s threshold</a:t>
            </a:r>
          </a:p>
          <a:p>
            <a:pPr marL="457200" indent="-457200">
              <a:buFont typeface="Arial" charset="0"/>
              <a:buChar char="•"/>
            </a:pPr>
            <a:r>
              <a:rPr lang="en-US" sz="3200" dirty="0" smtClean="0">
                <a:latin typeface="Corbel" charset="0"/>
                <a:ea typeface="Corbel" charset="0"/>
                <a:cs typeface="Corbel" charset="0"/>
              </a:rPr>
              <a:t>Website delivers the right combination of information, affirmation and inspiration</a:t>
            </a:r>
          </a:p>
          <a:p>
            <a:pPr marL="457200" indent="-457200">
              <a:buFont typeface="Arial" charset="0"/>
              <a:buChar char="•"/>
            </a:pPr>
            <a:r>
              <a:rPr lang="en-US" sz="3200" dirty="0" smtClean="0">
                <a:latin typeface="Corbel" charset="0"/>
                <a:ea typeface="Corbel" charset="0"/>
                <a:cs typeface="Corbel" charset="0"/>
              </a:rPr>
              <a:t>Information about aircraft types, time commitment and cost</a:t>
            </a:r>
          </a:p>
          <a:p>
            <a:pPr marL="457200" indent="-457200">
              <a:buFont typeface="Arial" charset="0"/>
              <a:buChar char="•"/>
            </a:pPr>
            <a:r>
              <a:rPr lang="en-US" sz="3200" dirty="0" smtClean="0">
                <a:latin typeface="Corbel" charset="0"/>
                <a:ea typeface="Corbel" charset="0"/>
                <a:cs typeface="Corbel" charset="0"/>
              </a:rPr>
              <a:t>Find a nearby flight school, schedule an appointment for tour and discovery flight</a:t>
            </a:r>
          </a:p>
          <a:p>
            <a:pPr marL="457200" indent="-457200">
              <a:buFont typeface="Arial" charset="0"/>
              <a:buChar char="•"/>
            </a:pPr>
            <a:r>
              <a:rPr lang="en-US" sz="3200" dirty="0" smtClean="0">
                <a:latin typeface="Corbel" charset="0"/>
                <a:ea typeface="Corbel" charset="0"/>
                <a:cs typeface="Corbel" charset="0"/>
              </a:rPr>
              <a:t>Lead generation for flight schools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313" y="1460387"/>
            <a:ext cx="1990502" cy="1514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0264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AOPA Color Scheme">
      <a:dk1>
        <a:srgbClr val="000000"/>
      </a:dk1>
      <a:lt1>
        <a:srgbClr val="FFFFFF"/>
      </a:lt1>
      <a:dk2>
        <a:srgbClr val="4F504E"/>
      </a:dk2>
      <a:lt2>
        <a:srgbClr val="CDCEC8"/>
      </a:lt2>
      <a:accent1>
        <a:srgbClr val="284E60"/>
      </a:accent1>
      <a:accent2>
        <a:srgbClr val="0095C8"/>
      </a:accent2>
      <a:accent3>
        <a:srgbClr val="164A77"/>
      </a:accent3>
      <a:accent4>
        <a:srgbClr val="979A96"/>
      </a:accent4>
      <a:accent5>
        <a:srgbClr val="005760"/>
      </a:accent5>
      <a:accent6>
        <a:srgbClr val="009CA6"/>
      </a:accent6>
      <a:hlink>
        <a:srgbClr val="0563C1"/>
      </a:hlink>
      <a:folHlink>
        <a:srgbClr val="0095C8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OPA Template_Baker Formal" id="{73FD6AEE-B4BF-D44B-9EB6-ABA8A2D7022C}" vid="{FEA98CB0-59B1-1645-AD8F-90DFA736FD91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FD44812FF314440A30713FF468CF0C0" ma:contentTypeVersion="6" ma:contentTypeDescription="Create a new document." ma:contentTypeScope="" ma:versionID="78835bff4060288f1adb3fdbd001be7d">
  <xsd:schema xmlns:xsd="http://www.w3.org/2001/XMLSchema" xmlns:xs="http://www.w3.org/2001/XMLSchema" xmlns:p="http://schemas.microsoft.com/office/2006/metadata/properties" xmlns:ns2="584859f9-e04d-4b0e-a1f9-b1f19fe731fd" xmlns:ns3="8016b80d-d924-4ddc-8931-e65448ec5ff8" targetNamespace="http://schemas.microsoft.com/office/2006/metadata/properties" ma:root="true" ma:fieldsID="c5440b5dcef7a25559f1c597f6ce3bfe" ns2:_="" ns3:_="">
    <xsd:import namespace="584859f9-e04d-4b0e-a1f9-b1f19fe731fd"/>
    <xsd:import namespace="8016b80d-d924-4ddc-8931-e65448ec5ff8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84859f9-e04d-4b0e-a1f9-b1f19fe731fd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11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016b80d-d924-4ddc-8931-e65448ec5ff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3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4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5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6" nillable="true" ma:displayName="MediaServiceAutoTags" ma:description="" ma:internalName="MediaServiceAutoTag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8D158393-79F3-4BB5-84F9-4F7B74C6303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84859f9-e04d-4b0e-a1f9-b1f19fe731fd"/>
    <ds:schemaRef ds:uri="8016b80d-d924-4ddc-8931-e65448ec5ff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79013D1-B021-4D23-9972-9D28B1BE3B61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8B9EB117-667D-4BEB-981E-6A97A0BC2D44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41E80387-3690-48CC-BE04-5407B12EECA6}">
  <ds:schemaRefs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purl.org/dc/terms/"/>
    <ds:schemaRef ds:uri="8016b80d-d924-4ddc-8931-e65448ec5ff8"/>
    <ds:schemaRef ds:uri="584859f9-e04d-4b0e-a1f9-b1f19fe731fd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2637</TotalTime>
  <Words>765</Words>
  <Application>Microsoft Office PowerPoint</Application>
  <PresentationFormat>Widescreen</PresentationFormat>
  <Paragraphs>133</Paragraphs>
  <Slides>20</Slides>
  <Notes>20</Notes>
  <HiddenSlides>0</HiddenSlides>
  <MMClips>0</MMClips>
  <ScaleCrop>false</ScaleCrop>
  <HeadingPairs>
    <vt:vector size="6" baseType="variant">
      <vt:variant>
        <vt:lpstr>Fonts Used</vt:lpstr>
      </vt:variant>
      <vt:variant>
        <vt:i4>15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20</vt:i4>
      </vt:variant>
    </vt:vector>
  </HeadingPairs>
  <TitlesOfParts>
    <vt:vector size="37" baseType="lpstr">
      <vt:lpstr>Arial</vt:lpstr>
      <vt:lpstr>Arial Black</vt:lpstr>
      <vt:lpstr>Arial Narrow</vt:lpstr>
      <vt:lpstr>Calibri</vt:lpstr>
      <vt:lpstr>Calibri Light</vt:lpstr>
      <vt:lpstr>Corbel</vt:lpstr>
      <vt:lpstr>Courier New</vt:lpstr>
      <vt:lpstr>Georgia</vt:lpstr>
      <vt:lpstr>Gotham Narrow Black</vt:lpstr>
      <vt:lpstr>Gotham Narrow Medium</vt:lpstr>
      <vt:lpstr>Knockout 70 Full Welterweight</vt:lpstr>
      <vt:lpstr>Lucida Fax</vt:lpstr>
      <vt:lpstr>Mission Gothic Regular</vt:lpstr>
      <vt:lpstr>Nexa Bold</vt:lpstr>
      <vt:lpstr>Sentinel Book</vt:lpstr>
      <vt:lpstr>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Research Findings</vt:lpstr>
      <vt:lpstr>Common Experience</vt:lpstr>
      <vt:lpstr>Common Experience</vt:lpstr>
      <vt:lpstr>The Optimal Experience</vt:lpstr>
      <vt:lpstr>The Optimal Experience</vt:lpstr>
      <vt:lpstr>The Optimal Experience</vt:lpstr>
      <vt:lpstr>The Optimal Experience</vt:lpstr>
      <vt:lpstr>PowerPoint Presentation</vt:lpstr>
      <vt:lpstr>The Optimal Experience</vt:lpstr>
      <vt:lpstr>PowerPoint Presentation</vt:lpstr>
      <vt:lpstr>The Optimal Experience</vt:lpstr>
      <vt:lpstr>PowerPoint Presentation</vt:lpstr>
      <vt:lpstr>The Optimal Experience</vt:lpstr>
      <vt:lpstr>AOPA Building for Schools</vt:lpstr>
      <vt:lpstr>Vision for Flight Training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Riedel, Nancy J.</cp:lastModifiedBy>
  <cp:revision>82</cp:revision>
  <cp:lastPrinted>2017-08-09T11:44:13Z</cp:lastPrinted>
  <dcterms:created xsi:type="dcterms:W3CDTF">2017-05-08T19:01:54Z</dcterms:created>
  <dcterms:modified xsi:type="dcterms:W3CDTF">2017-08-09T18:48:03Z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0x010100AFD44812FF314440A30713FF468CF0C0</vt:lpwstr>
  </property>
</Properties>
</file>