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5"/>
  </p:sldMasterIdLst>
  <p:notesMasterIdLst>
    <p:notesMasterId r:id="rId4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1284" r:id="rId20"/>
    <p:sldId id="1285" r:id="rId21"/>
    <p:sldId id="270" r:id="rId22"/>
    <p:sldId id="271" r:id="rId23"/>
    <p:sldId id="272" r:id="rId24"/>
    <p:sldId id="273" r:id="rId25"/>
    <p:sldId id="274" r:id="rId26"/>
    <p:sldId id="275" r:id="rId27"/>
    <p:sldId id="276" r:id="rId28"/>
    <p:sldId id="277" r:id="rId29"/>
    <p:sldId id="278" r:id="rId30"/>
    <p:sldId id="279" r:id="rId31"/>
    <p:sldId id="1286" r:id="rId32"/>
    <p:sldId id="1287" r:id="rId33"/>
    <p:sldId id="1288" r:id="rId34"/>
    <p:sldId id="1274" r:id="rId35"/>
    <p:sldId id="452" r:id="rId36"/>
    <p:sldId id="1272" r:id="rId37"/>
    <p:sldId id="1278" r:id="rId38"/>
    <p:sldId id="1279" r:id="rId39"/>
    <p:sldId id="1275" r:id="rId40"/>
    <p:sldId id="1276" r:id="rId41"/>
    <p:sldId id="1283" r:id="rId42"/>
    <p:sldId id="1277" r:id="rId43"/>
    <p:sldId id="1280" r:id="rId44"/>
    <p:sldId id="1281" r:id="rId45"/>
    <p:sldId id="1282" r:id="rId46"/>
    <p:sldId id="486" r:id="rId47"/>
  </p:sldIdLst>
  <p:sldSz cx="9144000" cy="5143500" type="screen16x9"/>
  <p:notesSz cx="6858000" cy="9296400"/>
  <p:embeddedFontLst>
    <p:embeddedFont>
      <p:font typeface="Arial Narrow" panose="020B0606020202030204" pitchFamily="34" charset="0"/>
      <p:regular r:id="rId49"/>
      <p:bold r:id="rId50"/>
      <p:italic r:id="rId51"/>
      <p:boldItalic r:id="rId52"/>
    </p:embeddedFont>
    <p:embeddedFont>
      <p:font typeface="Helvetica" panose="020B0604020202020204" pitchFamily="34" charset="0"/>
      <p:regular r:id="rId53"/>
      <p:bold r:id="rId54"/>
      <p:italic r:id="rId55"/>
      <p:boldItalic r:id="rId56"/>
    </p:embeddedFont>
    <p:embeddedFont>
      <p:font typeface="Helvetica Neue" panose="020B0604020202020204" charset="0"/>
      <p:regular r:id="rId57"/>
      <p:bold r:id="rId58"/>
      <p:italic r:id="rId59"/>
      <p:boldItalic r:id="rId60"/>
    </p:embeddedFont>
    <p:embeddedFont>
      <p:font typeface="Noto Sans Symbols" panose="020B0604020202020204" charset="0"/>
      <p:regular r:id="rId61"/>
      <p:bold r:id="rId62"/>
    </p:embeddedFont>
    <p:embeddedFont>
      <p:font typeface="Times" panose="02020603050405020304" pitchFamily="18" charset="0"/>
      <p:regular r:id="rId63"/>
      <p:bold r:id="rId64"/>
      <p:italic r:id="rId65"/>
      <p:boldItalic r:id="rId6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7" roundtripDataSignature="AMtx7mieoLMAi4iFGWJB0axNhbmCzArf0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84" autoAdjust="0"/>
    <p:restoredTop sz="94660"/>
  </p:normalViewPr>
  <p:slideViewPr>
    <p:cSldViewPr snapToGrid="0">
      <p:cViewPr varScale="1">
        <p:scale>
          <a:sx n="113" d="100"/>
          <a:sy n="113" d="100"/>
        </p:scale>
        <p:origin x="744"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15.fntdata"/><Relationship Id="rId68"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5.fntdata"/><Relationship Id="rId58" Type="http://schemas.openxmlformats.org/officeDocument/2006/relationships/font" Target="fonts/font10.fntdata"/><Relationship Id="rId66" Type="http://schemas.openxmlformats.org/officeDocument/2006/relationships/font" Target="fonts/font18.fntdata"/><Relationship Id="rId5" Type="http://schemas.openxmlformats.org/officeDocument/2006/relationships/slideMaster" Target="slideMasters/slideMaster1.xml"/><Relationship Id="rId61" Type="http://schemas.openxmlformats.org/officeDocument/2006/relationships/font" Target="fonts/font13.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56" Type="http://schemas.openxmlformats.org/officeDocument/2006/relationships/font" Target="fonts/font8.fntdata"/><Relationship Id="rId64" Type="http://schemas.openxmlformats.org/officeDocument/2006/relationships/font" Target="fonts/font16.fntdata"/><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font" Target="fonts/font3.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11.fntdata"/><Relationship Id="rId67" Type="http://customschemas.google.com/relationships/presentationmetadata" Target="meta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6.fntdata"/><Relationship Id="rId62" Type="http://schemas.openxmlformats.org/officeDocument/2006/relationships/font" Target="fonts/font14.fntdata"/><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1.fntdata"/><Relationship Id="rId57" Type="http://schemas.openxmlformats.org/officeDocument/2006/relationships/font" Target="fonts/font9.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4.fntdata"/><Relationship Id="rId60" Type="http://schemas.openxmlformats.org/officeDocument/2006/relationships/font" Target="fonts/font12.fntdata"/><Relationship Id="rId65" Type="http://schemas.openxmlformats.org/officeDocument/2006/relationships/font" Target="fonts/font17.fntdata"/><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font" Target="fonts/font2.fntdata"/><Relationship Id="rId55"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1" y="0"/>
            <a:ext cx="2972421" cy="465138"/>
          </a:xfrm>
          <a:prstGeom prst="rect">
            <a:avLst/>
          </a:prstGeom>
          <a:noFill/>
          <a:ln>
            <a:noFill/>
          </a:ln>
        </p:spPr>
        <p:txBody>
          <a:bodyPr spcFirstLastPara="1" wrap="square" lIns="93150" tIns="46575" rIns="93150" bIns="46575"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5579" y="0"/>
            <a:ext cx="2972421" cy="465138"/>
          </a:xfrm>
          <a:prstGeom prst="rect">
            <a:avLst/>
          </a:prstGeom>
          <a:noFill/>
          <a:ln>
            <a:noFill/>
          </a:ln>
        </p:spPr>
        <p:txBody>
          <a:bodyPr spcFirstLastPara="1" wrap="square" lIns="93150" tIns="46575" rIns="93150" bIns="46575"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14711" y="4416426"/>
            <a:ext cx="5028579" cy="4183063"/>
          </a:xfrm>
          <a:prstGeom prst="rect">
            <a:avLst/>
          </a:prstGeom>
          <a:noFill/>
          <a:ln>
            <a:noFill/>
          </a:ln>
        </p:spPr>
        <p:txBody>
          <a:bodyPr spcFirstLastPara="1" wrap="square" lIns="93150" tIns="46575" rIns="93150" bIns="46575" anchor="t" anchorCtr="0">
            <a:noAutofit/>
          </a:bodyPr>
          <a:lstStyle>
            <a:lvl1pPr marL="457200" marR="0" lvl="0" indent="-228600" algn="l" rtl="0">
              <a:lnSpc>
                <a:spcPct val="100000"/>
              </a:lnSpc>
              <a:spcBef>
                <a:spcPts val="270"/>
              </a:spcBef>
              <a:spcAft>
                <a:spcPts val="0"/>
              </a:spcAft>
              <a:buClr>
                <a:srgbClr val="000000"/>
              </a:buClr>
              <a:buSzPts val="1400"/>
              <a:buFont typeface="Arial"/>
              <a:buNone/>
              <a:defRPr sz="900" b="0" i="0" u="none" strike="noStrike" cap="none">
                <a:solidFill>
                  <a:schemeClr val="dk1"/>
                </a:solidFill>
                <a:latin typeface="Arial"/>
                <a:ea typeface="Arial"/>
                <a:cs typeface="Arial"/>
                <a:sym typeface="Arial"/>
              </a:defRPr>
            </a:lvl1pPr>
            <a:lvl2pPr marL="914400" marR="0" lvl="1" indent="-228600" algn="l" rtl="0">
              <a:lnSpc>
                <a:spcPct val="100000"/>
              </a:lnSpc>
              <a:spcBef>
                <a:spcPts val="270"/>
              </a:spcBef>
              <a:spcAft>
                <a:spcPts val="0"/>
              </a:spcAft>
              <a:buClr>
                <a:srgbClr val="000000"/>
              </a:buClr>
              <a:buSzPts val="1400"/>
              <a:buFont typeface="Arial"/>
              <a:buNone/>
              <a:defRPr sz="900" b="0" i="0" u="none" strike="noStrike" cap="none">
                <a:solidFill>
                  <a:schemeClr val="dk1"/>
                </a:solidFill>
                <a:latin typeface="Arial"/>
                <a:ea typeface="Arial"/>
                <a:cs typeface="Arial"/>
                <a:sym typeface="Arial"/>
              </a:defRPr>
            </a:lvl2pPr>
            <a:lvl3pPr marL="1371600" marR="0" lvl="2" indent="-228600" algn="l" rtl="0">
              <a:lnSpc>
                <a:spcPct val="100000"/>
              </a:lnSpc>
              <a:spcBef>
                <a:spcPts val="270"/>
              </a:spcBef>
              <a:spcAft>
                <a:spcPts val="0"/>
              </a:spcAft>
              <a:buClr>
                <a:srgbClr val="000000"/>
              </a:buClr>
              <a:buSzPts val="1400"/>
              <a:buFont typeface="Arial"/>
              <a:buNone/>
              <a:defRPr sz="900" b="0" i="0" u="none" strike="noStrike" cap="none">
                <a:solidFill>
                  <a:schemeClr val="dk1"/>
                </a:solidFill>
                <a:latin typeface="Arial"/>
                <a:ea typeface="Arial"/>
                <a:cs typeface="Arial"/>
                <a:sym typeface="Arial"/>
              </a:defRPr>
            </a:lvl3pPr>
            <a:lvl4pPr marL="1828800" marR="0" lvl="3" indent="-228600" algn="l" rtl="0">
              <a:lnSpc>
                <a:spcPct val="100000"/>
              </a:lnSpc>
              <a:spcBef>
                <a:spcPts val="270"/>
              </a:spcBef>
              <a:spcAft>
                <a:spcPts val="0"/>
              </a:spcAft>
              <a:buClr>
                <a:srgbClr val="000000"/>
              </a:buClr>
              <a:buSzPts val="1400"/>
              <a:buFont typeface="Arial"/>
              <a:buNone/>
              <a:defRPr sz="900" b="0" i="0" u="none" strike="noStrike" cap="none">
                <a:solidFill>
                  <a:schemeClr val="dk1"/>
                </a:solidFill>
                <a:latin typeface="Arial"/>
                <a:ea typeface="Arial"/>
                <a:cs typeface="Arial"/>
                <a:sym typeface="Arial"/>
              </a:defRPr>
            </a:lvl4pPr>
            <a:lvl5pPr marL="2286000" marR="0" lvl="4" indent="-228600" algn="l" rtl="0">
              <a:lnSpc>
                <a:spcPct val="100000"/>
              </a:lnSpc>
              <a:spcBef>
                <a:spcPts val="270"/>
              </a:spcBef>
              <a:spcAft>
                <a:spcPts val="0"/>
              </a:spcAft>
              <a:buClr>
                <a:srgbClr val="000000"/>
              </a:buClr>
              <a:buSzPts val="1400"/>
              <a:buFont typeface="Arial"/>
              <a:buNone/>
              <a:defRPr sz="9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1" y="8831264"/>
            <a:ext cx="2972421" cy="465137"/>
          </a:xfrm>
          <a:prstGeom prst="rect">
            <a:avLst/>
          </a:prstGeom>
          <a:noFill/>
          <a:ln>
            <a:noFill/>
          </a:ln>
        </p:spPr>
        <p:txBody>
          <a:bodyPr spcFirstLastPara="1" wrap="square" lIns="93150" tIns="46575" rIns="93150" bIns="46575"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5579" y="8831264"/>
            <a:ext cx="2972421" cy="465137"/>
          </a:xfrm>
          <a:prstGeom prst="rect">
            <a:avLst/>
          </a:prstGeom>
          <a:noFill/>
          <a:ln>
            <a:noFill/>
          </a:ln>
        </p:spPr>
        <p:txBody>
          <a:bodyPr spcFirstLastPara="1" wrap="square" lIns="93150" tIns="46575" rIns="93150" bIns="4657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
        <p:cNvGrpSpPr/>
        <p:nvPr/>
      </p:nvGrpSpPr>
      <p:grpSpPr>
        <a:xfrm>
          <a:off x="0" y="0"/>
          <a:ext cx="0" cy="0"/>
          <a:chOff x="0" y="0"/>
          <a:chExt cx="0" cy="0"/>
        </a:xfrm>
      </p:grpSpPr>
      <p:sp>
        <p:nvSpPr>
          <p:cNvPr id="39" name="Google Shape;39;p1:notes"/>
          <p:cNvSpPr txBox="1">
            <a:spLocks noGrp="1"/>
          </p:cNvSpPr>
          <p:nvPr>
            <p:ph type="body" idx="1"/>
          </p:nvPr>
        </p:nvSpPr>
        <p:spPr>
          <a:xfrm>
            <a:off x="914711" y="4416426"/>
            <a:ext cx="5028579" cy="4183063"/>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270"/>
              </a:spcBef>
              <a:spcAft>
                <a:spcPts val="0"/>
              </a:spcAft>
              <a:buSzPts val="1400"/>
              <a:buNone/>
            </a:pPr>
            <a:endParaRPr/>
          </a:p>
        </p:txBody>
      </p:sp>
      <p:sp>
        <p:nvSpPr>
          <p:cNvPr id="40" name="Google Shape;40;p1: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cc6b40e08a_1_0: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cc6b40e08a_1_0: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135" name="Google Shape;135;gcc6b40e08a_1_0: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cc6b40e08a_1_12: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cc6b40e08a_1_12: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148" name="Google Shape;148;gcc6b40e08a_1_12: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cc6b40e08a_1_25: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cc6b40e08a_1_25: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161" name="Google Shape;161;gcc6b40e08a_1_25: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cc6b40e08a_1_38: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cc6b40e08a_1_38: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174" name="Google Shape;174;gcc6b40e08a_1_38: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txBox="1">
            <a:spLocks noGrp="1"/>
          </p:cNvSpPr>
          <p:nvPr>
            <p:ph type="body" idx="1"/>
          </p:nvPr>
        </p:nvSpPr>
        <p:spPr>
          <a:xfrm>
            <a:off x="914711" y="4416426"/>
            <a:ext cx="5028579" cy="4183063"/>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270"/>
              </a:spcBef>
              <a:spcAft>
                <a:spcPts val="0"/>
              </a:spcAft>
              <a:buSzPts val="1400"/>
              <a:buNone/>
            </a:pPr>
            <a:endParaRPr/>
          </a:p>
        </p:txBody>
      </p:sp>
      <p:sp>
        <p:nvSpPr>
          <p:cNvPr id="186" name="Google Shape;186;p3: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cc6b40e08a_0_14: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cc6b40e08a_0_14: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215" name="Google Shape;215;gcc6b40e08a_0_14: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cc6b40e08a_1_50: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cc6b40e08a_1_50: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197" name="Google Shape;197;gcc6b40e08a_1_50: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17</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cc6b40e08a_0_0: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cc6b40e08a_0_0: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206" name="Google Shape;206;gcc6b40e08a_0_0: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18</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cc6b40e08a_0_14: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cc6b40e08a_0_14: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215" name="Google Shape;215;gcc6b40e08a_0_14: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None/>
            </a:pPr>
            <a:fld id="{00000000-1234-1234-1234-123412341234}" type="slidenum">
              <a:rPr lang="en-US"/>
              <a:t>19</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cc6b40e08a_0_40: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cc6b40e08a_0_40: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229" name="Google Shape;229;gcc6b40e08a_0_40: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6:notes"/>
          <p:cNvSpPr txBox="1">
            <a:spLocks noGrp="1"/>
          </p:cNvSpPr>
          <p:nvPr>
            <p:ph type="body" idx="1"/>
          </p:nvPr>
        </p:nvSpPr>
        <p:spPr>
          <a:xfrm>
            <a:off x="914711" y="4416426"/>
            <a:ext cx="5028579" cy="4183063"/>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270"/>
              </a:spcBef>
              <a:spcAft>
                <a:spcPts val="0"/>
              </a:spcAft>
              <a:buSzPts val="1400"/>
              <a:buNone/>
            </a:pPr>
            <a:endParaRPr/>
          </a:p>
        </p:txBody>
      </p:sp>
      <p:sp>
        <p:nvSpPr>
          <p:cNvPr id="47" name="Google Shape;47;p6: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cc6b40e08a_0_52: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cc6b40e08a_0_52: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243" name="Google Shape;243;gcc6b40e08a_0_52: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cc6b40e08a_0_88: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cc6b40e08a_0_88: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257" name="Google Shape;257;gcc6b40e08a_0_88: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cc6b40e08a_0_76: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cc6b40e08a_0_76: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271" name="Google Shape;271;gcc6b40e08a_0_76: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cc6b40e08a_0_64: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cc6b40e08a_0_64: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285" name="Google Shape;285;gcc6b40e08a_0_64: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None/>
            </a:pPr>
            <a:fld id="{00000000-1234-1234-1234-123412341234}" type="slidenum">
              <a:rPr lang="en-US"/>
              <a:t>24</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cc6b40e08a_1_58: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cc6b40e08a_1_58: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299" name="Google Shape;299;gcc6b40e08a_1_58: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25</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4:notes"/>
          <p:cNvSpPr txBox="1">
            <a:spLocks noGrp="1"/>
          </p:cNvSpPr>
          <p:nvPr>
            <p:ph type="body" idx="1"/>
          </p:nvPr>
        </p:nvSpPr>
        <p:spPr>
          <a:xfrm>
            <a:off x="914711" y="4416426"/>
            <a:ext cx="5028579" cy="4183063"/>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270"/>
              </a:spcBef>
              <a:spcAft>
                <a:spcPts val="0"/>
              </a:spcAft>
              <a:buSzPts val="1400"/>
              <a:buNone/>
            </a:pPr>
            <a:endParaRPr/>
          </a:p>
        </p:txBody>
      </p:sp>
      <p:sp>
        <p:nvSpPr>
          <p:cNvPr id="307" name="Google Shape;307;p14: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cc6b40e08a_0_14: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cc6b40e08a_0_14: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215" name="Google Shape;215;gcc6b40e08a_0_14: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9404172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cc6b40e08a_0_14: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cc6b40e08a_0_14: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215" name="Google Shape;215;gcc6b40e08a_0_14: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9336699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cc6b40e08a_0_14: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cc6b40e08a_0_14:notes"/>
          <p:cNvSpPr txBox="1">
            <a:spLocks noGrp="1"/>
          </p:cNvSpPr>
          <p:nvPr>
            <p:ph type="body" idx="1"/>
          </p:nvPr>
        </p:nvSpPr>
        <p:spPr>
          <a:xfrm>
            <a:off x="914711" y="4416426"/>
            <a:ext cx="5028600" cy="4183200"/>
          </a:xfrm>
          <a:prstGeom prst="rect">
            <a:avLst/>
          </a:prstGeom>
        </p:spPr>
        <p:txBody>
          <a:bodyPr spcFirstLastPara="1" wrap="square" lIns="93150" tIns="46575" rIns="93150" bIns="46575" anchor="t" anchorCtr="0">
            <a:noAutofit/>
          </a:bodyPr>
          <a:lstStyle/>
          <a:p>
            <a:pPr marL="0" lvl="0" indent="0" algn="l" rtl="0">
              <a:spcBef>
                <a:spcPts val="270"/>
              </a:spcBef>
              <a:spcAft>
                <a:spcPts val="0"/>
              </a:spcAft>
              <a:buNone/>
            </a:pPr>
            <a:endParaRPr/>
          </a:p>
        </p:txBody>
      </p:sp>
      <p:sp>
        <p:nvSpPr>
          <p:cNvPr id="215" name="Google Shape;215;gcc6b40e08a_0_14:notes"/>
          <p:cNvSpPr txBox="1">
            <a:spLocks noGrp="1"/>
          </p:cNvSpPr>
          <p:nvPr>
            <p:ph type="sldNum" idx="12"/>
          </p:nvPr>
        </p:nvSpPr>
        <p:spPr>
          <a:xfrm>
            <a:off x="3885579" y="8831264"/>
            <a:ext cx="2972400" cy="465000"/>
          </a:xfrm>
          <a:prstGeom prst="rect">
            <a:avLst/>
          </a:prstGeom>
        </p:spPr>
        <p:txBody>
          <a:bodyPr spcFirstLastPara="1" wrap="square" lIns="93150" tIns="46575" rIns="93150" bIns="46575"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555804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7:notes"/>
          <p:cNvSpPr txBox="1">
            <a:spLocks noGrp="1"/>
          </p:cNvSpPr>
          <p:nvPr>
            <p:ph type="body" idx="1"/>
          </p:nvPr>
        </p:nvSpPr>
        <p:spPr>
          <a:xfrm>
            <a:off x="914711" y="4416426"/>
            <a:ext cx="5028579" cy="4183063"/>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270"/>
              </a:spcBef>
              <a:spcAft>
                <a:spcPts val="0"/>
              </a:spcAft>
              <a:buSzPts val="1400"/>
              <a:buNone/>
            </a:pPr>
            <a:endParaRPr/>
          </a:p>
        </p:txBody>
      </p:sp>
      <p:sp>
        <p:nvSpPr>
          <p:cNvPr id="54" name="Google Shape;54;p7: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8:notes"/>
          <p:cNvSpPr txBox="1">
            <a:spLocks noGrp="1"/>
          </p:cNvSpPr>
          <p:nvPr>
            <p:ph type="body" idx="1"/>
          </p:nvPr>
        </p:nvSpPr>
        <p:spPr>
          <a:xfrm>
            <a:off x="914711" y="4416426"/>
            <a:ext cx="5028579" cy="4183063"/>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270"/>
              </a:spcBef>
              <a:spcAft>
                <a:spcPts val="0"/>
              </a:spcAft>
              <a:buSzPts val="1400"/>
              <a:buNone/>
            </a:pPr>
            <a:endParaRPr/>
          </a:p>
        </p:txBody>
      </p:sp>
      <p:sp>
        <p:nvSpPr>
          <p:cNvPr id="63" name="Google Shape;63;p8: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9:notes"/>
          <p:cNvSpPr txBox="1">
            <a:spLocks noGrp="1"/>
          </p:cNvSpPr>
          <p:nvPr>
            <p:ph type="body" idx="1"/>
          </p:nvPr>
        </p:nvSpPr>
        <p:spPr>
          <a:xfrm>
            <a:off x="914711" y="4416426"/>
            <a:ext cx="5028579" cy="4183063"/>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270"/>
              </a:spcBef>
              <a:spcAft>
                <a:spcPts val="0"/>
              </a:spcAft>
              <a:buSzPts val="1400"/>
              <a:buNone/>
            </a:pPr>
            <a:endParaRPr/>
          </a:p>
        </p:txBody>
      </p:sp>
      <p:sp>
        <p:nvSpPr>
          <p:cNvPr id="72" name="Google Shape;72;p9: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10:notes"/>
          <p:cNvSpPr txBox="1">
            <a:spLocks noGrp="1"/>
          </p:cNvSpPr>
          <p:nvPr>
            <p:ph type="body" idx="1"/>
          </p:nvPr>
        </p:nvSpPr>
        <p:spPr>
          <a:xfrm>
            <a:off x="914711" y="4416426"/>
            <a:ext cx="5028579" cy="4183063"/>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270"/>
              </a:spcBef>
              <a:spcAft>
                <a:spcPts val="0"/>
              </a:spcAft>
              <a:buSzPts val="1400"/>
              <a:buNone/>
            </a:pPr>
            <a:endParaRPr/>
          </a:p>
        </p:txBody>
      </p:sp>
      <p:sp>
        <p:nvSpPr>
          <p:cNvPr id="81" name="Google Shape;81;p10: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11:notes"/>
          <p:cNvSpPr txBox="1">
            <a:spLocks noGrp="1"/>
          </p:cNvSpPr>
          <p:nvPr>
            <p:ph type="body" idx="1"/>
          </p:nvPr>
        </p:nvSpPr>
        <p:spPr>
          <a:xfrm>
            <a:off x="914711" y="4416426"/>
            <a:ext cx="5028579" cy="4183063"/>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270"/>
              </a:spcBef>
              <a:spcAft>
                <a:spcPts val="0"/>
              </a:spcAft>
              <a:buSzPts val="1400"/>
              <a:buNone/>
            </a:pPr>
            <a:endParaRPr/>
          </a:p>
        </p:txBody>
      </p:sp>
      <p:sp>
        <p:nvSpPr>
          <p:cNvPr id="94" name="Google Shape;94;p11: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12:notes"/>
          <p:cNvSpPr txBox="1">
            <a:spLocks noGrp="1"/>
          </p:cNvSpPr>
          <p:nvPr>
            <p:ph type="body" idx="1"/>
          </p:nvPr>
        </p:nvSpPr>
        <p:spPr>
          <a:xfrm>
            <a:off x="914711" y="4416426"/>
            <a:ext cx="5028579" cy="4183063"/>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270"/>
              </a:spcBef>
              <a:spcAft>
                <a:spcPts val="0"/>
              </a:spcAft>
              <a:buSzPts val="1400"/>
              <a:buNone/>
            </a:pPr>
            <a:endParaRPr/>
          </a:p>
        </p:txBody>
      </p:sp>
      <p:sp>
        <p:nvSpPr>
          <p:cNvPr id="111" name="Google Shape;111;p12: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13:notes"/>
          <p:cNvSpPr txBox="1">
            <a:spLocks noGrp="1"/>
          </p:cNvSpPr>
          <p:nvPr>
            <p:ph type="body" idx="1"/>
          </p:nvPr>
        </p:nvSpPr>
        <p:spPr>
          <a:xfrm>
            <a:off x="914711" y="4416426"/>
            <a:ext cx="5028579" cy="4183063"/>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270"/>
              </a:spcBef>
              <a:spcAft>
                <a:spcPts val="0"/>
              </a:spcAft>
              <a:buSzPts val="1400"/>
              <a:buNone/>
            </a:pPr>
            <a:endParaRPr/>
          </a:p>
        </p:txBody>
      </p:sp>
      <p:sp>
        <p:nvSpPr>
          <p:cNvPr id="121" name="Google Shape;121;p13:notes"/>
          <p:cNvSpPr>
            <a:spLocks noGrp="1" noRot="1" noChangeAspect="1"/>
          </p:cNvSpPr>
          <p:nvPr>
            <p:ph type="sldImg" idx="2"/>
          </p:nvPr>
        </p:nvSpPr>
        <p:spPr>
          <a:xfrm>
            <a:off x="3302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blank">
  <p:cSld name="BLANK">
    <p:spTree>
      <p:nvGrpSpPr>
        <p:cNvPr id="1" name="Shape 19"/>
        <p:cNvGrpSpPr/>
        <p:nvPr/>
      </p:nvGrpSpPr>
      <p:grpSpPr>
        <a:xfrm>
          <a:off x="0" y="0"/>
          <a:ext cx="0" cy="0"/>
          <a:chOff x="0" y="0"/>
          <a:chExt cx="0" cy="0"/>
        </a:xfrm>
      </p:grpSpPr>
      <p:sp>
        <p:nvSpPr>
          <p:cNvPr id="20" name="Google Shape;20;p16"/>
          <p:cNvSpPr/>
          <p:nvPr/>
        </p:nvSpPr>
        <p:spPr>
          <a:xfrm>
            <a:off x="1555" y="-19050"/>
            <a:ext cx="9144000" cy="4385883"/>
          </a:xfrm>
          <a:prstGeom prst="rect">
            <a:avLst/>
          </a:prstGeom>
          <a:solidFill>
            <a:srgbClr val="1B3D6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21" name="Google Shape;21;p16"/>
          <p:cNvSpPr txBox="1"/>
          <p:nvPr/>
        </p:nvSpPr>
        <p:spPr>
          <a:xfrm>
            <a:off x="0" y="2647950"/>
            <a:ext cx="9144000" cy="11049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529B"/>
              </a:buClr>
              <a:buSzPts val="1600"/>
              <a:buFont typeface="Times"/>
              <a:buNone/>
            </a:pPr>
            <a:r>
              <a:rPr lang="en-US" sz="1600" b="1" i="0" u="none" strike="noStrike" cap="none">
                <a:solidFill>
                  <a:schemeClr val="lt1"/>
                </a:solidFill>
                <a:latin typeface="Arial"/>
                <a:ea typeface="Arial"/>
                <a:cs typeface="Arial"/>
                <a:sym typeface="Arial"/>
              </a:rPr>
              <a:t>Author</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320"/>
              </a:spcBef>
              <a:spcAft>
                <a:spcPts val="0"/>
              </a:spcAft>
              <a:buClr>
                <a:srgbClr val="00529B"/>
              </a:buClr>
              <a:buSzPts val="1600"/>
              <a:buFont typeface="Times"/>
              <a:buNone/>
            </a:pPr>
            <a:r>
              <a:rPr lang="en-US" sz="1600" b="1" i="0" u="none" strike="noStrike" cap="none">
                <a:solidFill>
                  <a:schemeClr val="lt1"/>
                </a:solidFill>
                <a:latin typeface="Arial"/>
                <a:ea typeface="Arial"/>
                <a:cs typeface="Arial"/>
                <a:sym typeface="Arial"/>
              </a:rPr>
              <a:t>Company/Organization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320"/>
              </a:spcBef>
              <a:spcAft>
                <a:spcPts val="0"/>
              </a:spcAft>
              <a:buClr>
                <a:srgbClr val="00529B"/>
              </a:buClr>
              <a:buSzPts val="1600"/>
              <a:buFont typeface="Times"/>
              <a:buNone/>
            </a:pPr>
            <a:r>
              <a:rPr lang="en-US" sz="1600" b="0" i="0" u="none" strike="noStrike" cap="none">
                <a:solidFill>
                  <a:schemeClr val="lt1"/>
                </a:solidFill>
                <a:latin typeface="Arial"/>
                <a:ea typeface="Arial"/>
                <a:cs typeface="Arial"/>
                <a:sym typeface="Arial"/>
              </a:rPr>
              <a:t>Conference Name, Conference Dates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320"/>
              </a:spcBef>
              <a:spcAft>
                <a:spcPts val="0"/>
              </a:spcAft>
              <a:buClr>
                <a:srgbClr val="00529B"/>
              </a:buClr>
              <a:buSzPts val="1600"/>
              <a:buFont typeface="Times"/>
              <a:buNone/>
            </a:pPr>
            <a:r>
              <a:rPr lang="en-US" sz="1600" b="0" i="0" u="none" strike="noStrike" cap="none">
                <a:solidFill>
                  <a:schemeClr val="lt1"/>
                </a:solidFill>
                <a:latin typeface="Arial"/>
                <a:ea typeface="Arial"/>
                <a:cs typeface="Arial"/>
                <a:sym typeface="Arial"/>
              </a:rPr>
              <a:t>Conference Location</a:t>
            </a:r>
            <a:endParaRPr sz="1400" b="0" i="0" u="none" strike="noStrike" cap="none">
              <a:solidFill>
                <a:srgbClr val="000000"/>
              </a:solidFill>
              <a:latin typeface="Arial"/>
              <a:ea typeface="Arial"/>
              <a:cs typeface="Arial"/>
              <a:sym typeface="Arial"/>
            </a:endParaRPr>
          </a:p>
          <a:p>
            <a:pPr marL="342900" marR="0" lvl="0" indent="-190500" algn="l" rtl="0">
              <a:lnSpc>
                <a:spcPct val="100000"/>
              </a:lnSpc>
              <a:spcBef>
                <a:spcPts val="480"/>
              </a:spcBef>
              <a:spcAft>
                <a:spcPts val="0"/>
              </a:spcAft>
              <a:buClr>
                <a:srgbClr val="00529B"/>
              </a:buClr>
              <a:buSzPts val="2400"/>
              <a:buFont typeface="Noto Sans Symbols"/>
              <a:buNone/>
            </a:pPr>
            <a:endParaRPr sz="2400" b="0" i="0" u="none" strike="noStrike" cap="none">
              <a:solidFill>
                <a:schemeClr val="dk1"/>
              </a:solidFill>
              <a:latin typeface="Arial Narrow"/>
              <a:ea typeface="Arial Narrow"/>
              <a:cs typeface="Arial Narrow"/>
              <a:sym typeface="Arial Narrow"/>
            </a:endParaRPr>
          </a:p>
        </p:txBody>
      </p:sp>
      <p:sp>
        <p:nvSpPr>
          <p:cNvPr id="22" name="Google Shape;22;p16"/>
          <p:cNvSpPr txBox="1"/>
          <p:nvPr/>
        </p:nvSpPr>
        <p:spPr>
          <a:xfrm>
            <a:off x="0" y="742950"/>
            <a:ext cx="9144000" cy="9906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5400"/>
              <a:buFont typeface="Arial"/>
              <a:buNone/>
            </a:pPr>
            <a:r>
              <a:rPr lang="en-US" sz="5400" b="1" i="0" u="none" strike="noStrike" cap="none">
                <a:solidFill>
                  <a:schemeClr val="lt1"/>
                </a:solidFill>
                <a:latin typeface="Arial"/>
                <a:ea typeface="Arial"/>
                <a:cs typeface="Arial"/>
                <a:sym typeface="Arial"/>
              </a:rPr>
              <a:t>Presentation Title</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3"/>
        <p:cNvGrpSpPr/>
        <p:nvPr/>
      </p:nvGrpSpPr>
      <p:grpSpPr>
        <a:xfrm>
          <a:off x="0" y="0"/>
          <a:ext cx="0" cy="0"/>
          <a:chOff x="0" y="0"/>
          <a:chExt cx="0" cy="0"/>
        </a:xfrm>
      </p:grpSpPr>
      <p:sp>
        <p:nvSpPr>
          <p:cNvPr id="24" name="Google Shape;24;p17"/>
          <p:cNvSpPr txBox="1">
            <a:spLocks noGrp="1"/>
          </p:cNvSpPr>
          <p:nvPr>
            <p:ph type="body" idx="1"/>
          </p:nvPr>
        </p:nvSpPr>
        <p:spPr>
          <a:xfrm>
            <a:off x="228600" y="1123950"/>
            <a:ext cx="3962400" cy="3371850"/>
          </a:xfrm>
          <a:prstGeom prst="rect">
            <a:avLst/>
          </a:prstGeom>
          <a:noFill/>
          <a:ln>
            <a:noFill/>
          </a:ln>
        </p:spPr>
        <p:txBody>
          <a:bodyPr spcFirstLastPara="1" wrap="square" lIns="91425" tIns="45700" rIns="91425" bIns="45700" anchor="t" anchorCtr="0">
            <a:noAutofit/>
          </a:bodyPr>
          <a:lstStyle>
            <a:lvl1pPr marL="457200" lvl="0" indent="-361950" algn="l">
              <a:lnSpc>
                <a:spcPct val="100000"/>
              </a:lnSpc>
              <a:spcBef>
                <a:spcPts val="420"/>
              </a:spcBef>
              <a:spcAft>
                <a:spcPts val="0"/>
              </a:spcAft>
              <a:buSzPts val="2100"/>
              <a:buChar char="⮚"/>
              <a:defRPr sz="2100"/>
            </a:lvl1pPr>
            <a:lvl2pPr marL="914400" lvl="1" indent="-342900" algn="l">
              <a:lnSpc>
                <a:spcPct val="100000"/>
              </a:lnSpc>
              <a:spcBef>
                <a:spcPts val="360"/>
              </a:spcBef>
              <a:spcAft>
                <a:spcPts val="0"/>
              </a:spcAft>
              <a:buSzPts val="1800"/>
              <a:buChar char="⮚"/>
              <a:defRPr sz="1800"/>
            </a:lvl2pPr>
            <a:lvl3pPr marL="1371600" lvl="2" indent="-323850" algn="l">
              <a:lnSpc>
                <a:spcPct val="100000"/>
              </a:lnSpc>
              <a:spcBef>
                <a:spcPts val="300"/>
              </a:spcBef>
              <a:spcAft>
                <a:spcPts val="0"/>
              </a:spcAft>
              <a:buSzPts val="1500"/>
              <a:buChar char="⮚"/>
              <a:defRPr sz="1500"/>
            </a:lvl3pPr>
            <a:lvl4pPr marL="1828800" lvl="3" indent="-314325" algn="l">
              <a:lnSpc>
                <a:spcPct val="100000"/>
              </a:lnSpc>
              <a:spcBef>
                <a:spcPts val="270"/>
              </a:spcBef>
              <a:spcAft>
                <a:spcPts val="0"/>
              </a:spcAft>
              <a:buSzPts val="1350"/>
              <a:buChar char="⮚"/>
              <a:defRPr sz="1350"/>
            </a:lvl4pPr>
            <a:lvl5pPr marL="2286000" lvl="4" indent="-314325" algn="l">
              <a:lnSpc>
                <a:spcPct val="100000"/>
              </a:lnSpc>
              <a:spcBef>
                <a:spcPts val="270"/>
              </a:spcBef>
              <a:spcAft>
                <a:spcPts val="0"/>
              </a:spcAft>
              <a:buSzPts val="1350"/>
              <a:buChar char="⮚"/>
              <a:defRPr sz="1350"/>
            </a:lvl5pPr>
            <a:lvl6pPr marL="2743200" lvl="5" indent="-314325" algn="l">
              <a:lnSpc>
                <a:spcPct val="100000"/>
              </a:lnSpc>
              <a:spcBef>
                <a:spcPts val="270"/>
              </a:spcBef>
              <a:spcAft>
                <a:spcPts val="0"/>
              </a:spcAft>
              <a:buClr>
                <a:schemeClr val="dk1"/>
              </a:buClr>
              <a:buSzPts val="1350"/>
              <a:buChar char="•"/>
              <a:defRPr sz="1350"/>
            </a:lvl6pPr>
            <a:lvl7pPr marL="3200400" lvl="6" indent="-314325" algn="l">
              <a:lnSpc>
                <a:spcPct val="100000"/>
              </a:lnSpc>
              <a:spcBef>
                <a:spcPts val="270"/>
              </a:spcBef>
              <a:spcAft>
                <a:spcPts val="0"/>
              </a:spcAft>
              <a:buClr>
                <a:schemeClr val="dk1"/>
              </a:buClr>
              <a:buSzPts val="1350"/>
              <a:buChar char="•"/>
              <a:defRPr sz="1350"/>
            </a:lvl7pPr>
            <a:lvl8pPr marL="3657600" lvl="7" indent="-314325" algn="l">
              <a:lnSpc>
                <a:spcPct val="100000"/>
              </a:lnSpc>
              <a:spcBef>
                <a:spcPts val="270"/>
              </a:spcBef>
              <a:spcAft>
                <a:spcPts val="0"/>
              </a:spcAft>
              <a:buClr>
                <a:schemeClr val="dk1"/>
              </a:buClr>
              <a:buSzPts val="1350"/>
              <a:buChar char="•"/>
              <a:defRPr sz="1350"/>
            </a:lvl8pPr>
            <a:lvl9pPr marL="4114800" lvl="8" indent="-314325" algn="l">
              <a:lnSpc>
                <a:spcPct val="100000"/>
              </a:lnSpc>
              <a:spcBef>
                <a:spcPts val="270"/>
              </a:spcBef>
              <a:spcAft>
                <a:spcPts val="0"/>
              </a:spcAft>
              <a:buClr>
                <a:schemeClr val="dk1"/>
              </a:buClr>
              <a:buSzPts val="1350"/>
              <a:buChar char="•"/>
              <a:defRPr sz="1350"/>
            </a:lvl9pPr>
          </a:lstStyle>
          <a:p>
            <a:endParaRPr/>
          </a:p>
        </p:txBody>
      </p:sp>
      <p:sp>
        <p:nvSpPr>
          <p:cNvPr id="25" name="Google Shape;25;p17"/>
          <p:cNvSpPr txBox="1">
            <a:spLocks noGrp="1"/>
          </p:cNvSpPr>
          <p:nvPr>
            <p:ph type="body" idx="2"/>
          </p:nvPr>
        </p:nvSpPr>
        <p:spPr>
          <a:xfrm>
            <a:off x="4495800" y="1123950"/>
            <a:ext cx="4419600" cy="3371850"/>
          </a:xfrm>
          <a:prstGeom prst="rect">
            <a:avLst/>
          </a:prstGeom>
          <a:noFill/>
          <a:ln>
            <a:noFill/>
          </a:ln>
        </p:spPr>
        <p:txBody>
          <a:bodyPr spcFirstLastPara="1" wrap="square" lIns="91425" tIns="45700" rIns="91425" bIns="45700" anchor="t" anchorCtr="0">
            <a:noAutofit/>
          </a:bodyPr>
          <a:lstStyle>
            <a:lvl1pPr marL="457200" lvl="0" indent="-361950" algn="l">
              <a:lnSpc>
                <a:spcPct val="100000"/>
              </a:lnSpc>
              <a:spcBef>
                <a:spcPts val="420"/>
              </a:spcBef>
              <a:spcAft>
                <a:spcPts val="0"/>
              </a:spcAft>
              <a:buSzPts val="2100"/>
              <a:buChar char="⮚"/>
              <a:defRPr sz="2100"/>
            </a:lvl1pPr>
            <a:lvl2pPr marL="914400" lvl="1" indent="-342900" algn="l">
              <a:lnSpc>
                <a:spcPct val="100000"/>
              </a:lnSpc>
              <a:spcBef>
                <a:spcPts val="360"/>
              </a:spcBef>
              <a:spcAft>
                <a:spcPts val="0"/>
              </a:spcAft>
              <a:buSzPts val="1800"/>
              <a:buChar char="⮚"/>
              <a:defRPr sz="1800"/>
            </a:lvl2pPr>
            <a:lvl3pPr marL="1371600" lvl="2" indent="-323850" algn="l">
              <a:lnSpc>
                <a:spcPct val="100000"/>
              </a:lnSpc>
              <a:spcBef>
                <a:spcPts val="300"/>
              </a:spcBef>
              <a:spcAft>
                <a:spcPts val="0"/>
              </a:spcAft>
              <a:buSzPts val="1500"/>
              <a:buChar char="⮚"/>
              <a:defRPr sz="1500"/>
            </a:lvl3pPr>
            <a:lvl4pPr marL="1828800" lvl="3" indent="-314325" algn="l">
              <a:lnSpc>
                <a:spcPct val="100000"/>
              </a:lnSpc>
              <a:spcBef>
                <a:spcPts val="270"/>
              </a:spcBef>
              <a:spcAft>
                <a:spcPts val="0"/>
              </a:spcAft>
              <a:buSzPts val="1350"/>
              <a:buChar char="⮚"/>
              <a:defRPr sz="1350"/>
            </a:lvl4pPr>
            <a:lvl5pPr marL="2286000" lvl="4" indent="-314325" algn="l">
              <a:lnSpc>
                <a:spcPct val="100000"/>
              </a:lnSpc>
              <a:spcBef>
                <a:spcPts val="270"/>
              </a:spcBef>
              <a:spcAft>
                <a:spcPts val="0"/>
              </a:spcAft>
              <a:buSzPts val="1350"/>
              <a:buChar char="⮚"/>
              <a:defRPr sz="1350"/>
            </a:lvl5pPr>
            <a:lvl6pPr marL="2743200" lvl="5" indent="-314325" algn="l">
              <a:lnSpc>
                <a:spcPct val="100000"/>
              </a:lnSpc>
              <a:spcBef>
                <a:spcPts val="270"/>
              </a:spcBef>
              <a:spcAft>
                <a:spcPts val="0"/>
              </a:spcAft>
              <a:buClr>
                <a:schemeClr val="dk1"/>
              </a:buClr>
              <a:buSzPts val="1350"/>
              <a:buChar char="•"/>
              <a:defRPr sz="1350"/>
            </a:lvl6pPr>
            <a:lvl7pPr marL="3200400" lvl="6" indent="-314325" algn="l">
              <a:lnSpc>
                <a:spcPct val="100000"/>
              </a:lnSpc>
              <a:spcBef>
                <a:spcPts val="270"/>
              </a:spcBef>
              <a:spcAft>
                <a:spcPts val="0"/>
              </a:spcAft>
              <a:buClr>
                <a:schemeClr val="dk1"/>
              </a:buClr>
              <a:buSzPts val="1350"/>
              <a:buChar char="•"/>
              <a:defRPr sz="1350"/>
            </a:lvl7pPr>
            <a:lvl8pPr marL="3657600" lvl="7" indent="-314325" algn="l">
              <a:lnSpc>
                <a:spcPct val="100000"/>
              </a:lnSpc>
              <a:spcBef>
                <a:spcPts val="270"/>
              </a:spcBef>
              <a:spcAft>
                <a:spcPts val="0"/>
              </a:spcAft>
              <a:buClr>
                <a:schemeClr val="dk1"/>
              </a:buClr>
              <a:buSzPts val="1350"/>
              <a:buChar char="•"/>
              <a:defRPr sz="1350"/>
            </a:lvl8pPr>
            <a:lvl9pPr marL="4114800" lvl="8" indent="-314325" algn="l">
              <a:lnSpc>
                <a:spcPct val="100000"/>
              </a:lnSpc>
              <a:spcBef>
                <a:spcPts val="270"/>
              </a:spcBef>
              <a:spcAft>
                <a:spcPts val="0"/>
              </a:spcAft>
              <a:buClr>
                <a:schemeClr val="dk1"/>
              </a:buClr>
              <a:buSzPts val="1350"/>
              <a:buChar char="•"/>
              <a:defRPr sz="1350"/>
            </a:lvl9pPr>
          </a:lstStyle>
          <a:p>
            <a:endParaRPr/>
          </a:p>
        </p:txBody>
      </p:sp>
      <p:sp>
        <p:nvSpPr>
          <p:cNvPr id="26" name="Google Shape;26;p17"/>
          <p:cNvSpPr txBox="1">
            <a:spLocks noGrp="1"/>
          </p:cNvSpPr>
          <p:nvPr>
            <p:ph type="dt" idx="10"/>
          </p:nvPr>
        </p:nvSpPr>
        <p:spPr>
          <a:xfrm>
            <a:off x="1200150" y="4637935"/>
            <a:ext cx="1600200" cy="16266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105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17"/>
          <p:cNvSpPr txBox="1">
            <a:spLocks noGrp="1"/>
          </p:cNvSpPr>
          <p:nvPr>
            <p:ph type="ftr" idx="11"/>
          </p:nvPr>
        </p:nvSpPr>
        <p:spPr>
          <a:xfrm>
            <a:off x="2857500" y="4637935"/>
            <a:ext cx="2114550" cy="16266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105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7"/>
          <p:cNvSpPr txBox="1">
            <a:spLocks noGrp="1"/>
          </p:cNvSpPr>
          <p:nvPr>
            <p:ph type="sldNum" idx="12"/>
          </p:nvPr>
        </p:nvSpPr>
        <p:spPr>
          <a:xfrm>
            <a:off x="228600" y="4629150"/>
            <a:ext cx="914400" cy="17145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9" name="Google Shape;29;p17"/>
          <p:cNvSpPr txBox="1">
            <a:spLocks noGrp="1"/>
          </p:cNvSpPr>
          <p:nvPr>
            <p:ph type="title"/>
          </p:nvPr>
        </p:nvSpPr>
        <p:spPr>
          <a:xfrm>
            <a:off x="228600" y="144198"/>
            <a:ext cx="8686800" cy="51435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lt1"/>
              </a:buClr>
              <a:buSzPts val="2800"/>
              <a:buFont typeface="Helvetica Neue"/>
              <a:buNone/>
              <a:defRPr b="1">
                <a:solidFill>
                  <a:schemeClr val="lt1"/>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0"/>
        <p:cNvGrpSpPr/>
        <p:nvPr/>
      </p:nvGrpSpPr>
      <p:grpSpPr>
        <a:xfrm>
          <a:off x="0" y="0"/>
          <a:ext cx="0" cy="0"/>
          <a:chOff x="0" y="0"/>
          <a:chExt cx="0" cy="0"/>
        </a:xfrm>
      </p:grpSpPr>
      <p:sp>
        <p:nvSpPr>
          <p:cNvPr id="31" name="Google Shape;31;p18"/>
          <p:cNvSpPr txBox="1">
            <a:spLocks noGrp="1"/>
          </p:cNvSpPr>
          <p:nvPr>
            <p:ph type="title"/>
          </p:nvPr>
        </p:nvSpPr>
        <p:spPr>
          <a:xfrm>
            <a:off x="228600" y="144198"/>
            <a:ext cx="8686800" cy="51435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lt1"/>
              </a:buClr>
              <a:buSzPts val="2800"/>
              <a:buFont typeface="Helvetica Neue"/>
              <a:buNone/>
              <a:defRPr b="1">
                <a:solidFill>
                  <a:schemeClr val="lt1"/>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8"/>
          <p:cNvSpPr txBox="1">
            <a:spLocks noGrp="1"/>
          </p:cNvSpPr>
          <p:nvPr>
            <p:ph type="body" idx="1"/>
          </p:nvPr>
        </p:nvSpPr>
        <p:spPr>
          <a:xfrm>
            <a:off x="230886" y="1123950"/>
            <a:ext cx="8686800" cy="3363648"/>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rgbClr val="1B3D6C"/>
              </a:buClr>
              <a:buSzPts val="2400"/>
              <a:buFont typeface="Noto Sans Symbols"/>
              <a:buChar char="⮚"/>
              <a:defRPr/>
            </a:lvl1pPr>
            <a:lvl2pPr marL="914400" lvl="1" indent="-361950" algn="l">
              <a:lnSpc>
                <a:spcPct val="100000"/>
              </a:lnSpc>
              <a:spcBef>
                <a:spcPts val="420"/>
              </a:spcBef>
              <a:spcAft>
                <a:spcPts val="0"/>
              </a:spcAft>
              <a:buClr>
                <a:srgbClr val="1B3D6C"/>
              </a:buClr>
              <a:buSzPts val="2100"/>
              <a:buFont typeface="Noto Sans Symbols"/>
              <a:buChar char="⮚"/>
              <a:defRPr/>
            </a:lvl2pPr>
            <a:lvl3pPr marL="1371600" lvl="2" indent="-342900" algn="l">
              <a:lnSpc>
                <a:spcPct val="100000"/>
              </a:lnSpc>
              <a:spcBef>
                <a:spcPts val="360"/>
              </a:spcBef>
              <a:spcAft>
                <a:spcPts val="0"/>
              </a:spcAft>
              <a:buClr>
                <a:srgbClr val="1B3D6C"/>
              </a:buClr>
              <a:buSzPts val="1800"/>
              <a:buFont typeface="Noto Sans Symbols"/>
              <a:buChar char="⮚"/>
              <a:defRPr/>
            </a:lvl3pPr>
            <a:lvl4pPr marL="1828800" lvl="3" indent="-323850" algn="l">
              <a:lnSpc>
                <a:spcPct val="100000"/>
              </a:lnSpc>
              <a:spcBef>
                <a:spcPts val="300"/>
              </a:spcBef>
              <a:spcAft>
                <a:spcPts val="0"/>
              </a:spcAft>
              <a:buClr>
                <a:srgbClr val="1B3D6C"/>
              </a:buClr>
              <a:buSzPts val="1500"/>
              <a:buFont typeface="Noto Sans Symbols"/>
              <a:buChar char="⮚"/>
              <a:defRPr/>
            </a:lvl4pPr>
            <a:lvl5pPr marL="2286000" lvl="4" indent="-323850" algn="l">
              <a:lnSpc>
                <a:spcPct val="100000"/>
              </a:lnSpc>
              <a:spcBef>
                <a:spcPts val="300"/>
              </a:spcBef>
              <a:spcAft>
                <a:spcPts val="0"/>
              </a:spcAft>
              <a:buClr>
                <a:srgbClr val="1B3D6C"/>
              </a:buClr>
              <a:buSzPts val="1500"/>
              <a:buFont typeface="Noto Sans Symbols"/>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3" name="Google Shape;33;p18"/>
          <p:cNvSpPr txBox="1">
            <a:spLocks noGrp="1"/>
          </p:cNvSpPr>
          <p:nvPr>
            <p:ph type="dt" idx="10"/>
          </p:nvPr>
        </p:nvSpPr>
        <p:spPr>
          <a:xfrm>
            <a:off x="1200150" y="4637935"/>
            <a:ext cx="1600200" cy="16266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105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18"/>
          <p:cNvSpPr txBox="1">
            <a:spLocks noGrp="1"/>
          </p:cNvSpPr>
          <p:nvPr>
            <p:ph type="ftr" idx="11"/>
          </p:nvPr>
        </p:nvSpPr>
        <p:spPr>
          <a:xfrm>
            <a:off x="2857500" y="4637935"/>
            <a:ext cx="2114550" cy="16266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105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8"/>
          <p:cNvSpPr txBox="1">
            <a:spLocks noGrp="1"/>
          </p:cNvSpPr>
          <p:nvPr>
            <p:ph type="sldNum" idx="12"/>
          </p:nvPr>
        </p:nvSpPr>
        <p:spPr>
          <a:xfrm>
            <a:off x="228600" y="4629150"/>
            <a:ext cx="914400" cy="171450"/>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Start and/or End slide">
  <p:cSld name="Start and/or End slide">
    <p:spTree>
      <p:nvGrpSpPr>
        <p:cNvPr id="1" name="Shape 36"/>
        <p:cNvGrpSpPr/>
        <p:nvPr/>
      </p:nvGrpSpPr>
      <p:grpSpPr>
        <a:xfrm>
          <a:off x="0" y="0"/>
          <a:ext cx="0" cy="0"/>
          <a:chOff x="0" y="0"/>
          <a:chExt cx="0" cy="0"/>
        </a:xfrm>
      </p:grpSpPr>
      <p:pic>
        <p:nvPicPr>
          <p:cNvPr id="37" name="Google Shape;37;p19"/>
          <p:cNvPicPr preferRelativeResize="0"/>
          <p:nvPr/>
        </p:nvPicPr>
        <p:blipFill rotWithShape="1">
          <a:blip r:embed="rId2">
            <a:alphaModFix/>
          </a:blip>
          <a:srcRect/>
          <a:stretch/>
        </p:blipFill>
        <p:spPr>
          <a:xfrm>
            <a:off x="0" y="0"/>
            <a:ext cx="9141714" cy="51435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15"/>
          <p:cNvPicPr preferRelativeResize="0"/>
          <p:nvPr/>
        </p:nvPicPr>
        <p:blipFill rotWithShape="1">
          <a:blip r:embed="rId6">
            <a:alphaModFix/>
          </a:blip>
          <a:srcRect/>
          <a:stretch/>
        </p:blipFill>
        <p:spPr>
          <a:xfrm>
            <a:off x="2286" y="19050"/>
            <a:ext cx="9141714" cy="5143500"/>
          </a:xfrm>
          <a:prstGeom prst="rect">
            <a:avLst/>
          </a:prstGeom>
          <a:noFill/>
          <a:ln>
            <a:noFill/>
          </a:ln>
        </p:spPr>
      </p:pic>
      <p:sp>
        <p:nvSpPr>
          <p:cNvPr id="11" name="Google Shape;11;p15"/>
          <p:cNvSpPr txBox="1">
            <a:spLocks noGrp="1"/>
          </p:cNvSpPr>
          <p:nvPr>
            <p:ph type="body" idx="1"/>
          </p:nvPr>
        </p:nvSpPr>
        <p:spPr>
          <a:xfrm>
            <a:off x="230886" y="1123950"/>
            <a:ext cx="8686800" cy="3363648"/>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480"/>
              </a:spcBef>
              <a:spcAft>
                <a:spcPts val="0"/>
              </a:spcAft>
              <a:buClr>
                <a:srgbClr val="1B3D6C"/>
              </a:buClr>
              <a:buSzPts val="2400"/>
              <a:buFont typeface="Noto Sans Symbols"/>
              <a:buChar char="⮚"/>
              <a:defRPr sz="2400" b="0" i="0" u="none" strike="noStrike" cap="none">
                <a:solidFill>
                  <a:schemeClr val="dk1"/>
                </a:solidFill>
                <a:latin typeface="Helvetica Neue"/>
                <a:ea typeface="Helvetica Neue"/>
                <a:cs typeface="Helvetica Neue"/>
                <a:sym typeface="Helvetica Neue"/>
              </a:defRPr>
            </a:lvl1pPr>
            <a:lvl2pPr marL="914400" marR="0" lvl="1" indent="-361950" algn="l" rtl="0">
              <a:lnSpc>
                <a:spcPct val="100000"/>
              </a:lnSpc>
              <a:spcBef>
                <a:spcPts val="420"/>
              </a:spcBef>
              <a:spcAft>
                <a:spcPts val="0"/>
              </a:spcAft>
              <a:buClr>
                <a:srgbClr val="1B3D6C"/>
              </a:buClr>
              <a:buSzPts val="2100"/>
              <a:buFont typeface="Noto Sans Symbols"/>
              <a:buChar char="⮚"/>
              <a:defRPr sz="2100" b="0" i="0" u="none" strike="noStrike" cap="none">
                <a:solidFill>
                  <a:schemeClr val="dk1"/>
                </a:solidFill>
                <a:latin typeface="Helvetica Neue"/>
                <a:ea typeface="Helvetica Neue"/>
                <a:cs typeface="Helvetica Neue"/>
                <a:sym typeface="Helvetica Neue"/>
              </a:defRPr>
            </a:lvl2pPr>
            <a:lvl3pPr marL="1371600" marR="0" lvl="2" indent="-342900" algn="l" rtl="0">
              <a:lnSpc>
                <a:spcPct val="100000"/>
              </a:lnSpc>
              <a:spcBef>
                <a:spcPts val="360"/>
              </a:spcBef>
              <a:spcAft>
                <a:spcPts val="0"/>
              </a:spcAft>
              <a:buClr>
                <a:srgbClr val="1B3D6C"/>
              </a:buClr>
              <a:buSzPts val="1800"/>
              <a:buFont typeface="Noto Sans Symbols"/>
              <a:buChar char="⮚"/>
              <a:defRPr sz="1800" b="0" i="0" u="none" strike="noStrike" cap="none">
                <a:solidFill>
                  <a:schemeClr val="dk1"/>
                </a:solidFill>
                <a:latin typeface="Helvetica Neue"/>
                <a:ea typeface="Helvetica Neue"/>
                <a:cs typeface="Helvetica Neue"/>
                <a:sym typeface="Helvetica Neue"/>
              </a:defRPr>
            </a:lvl3pPr>
            <a:lvl4pPr marL="1828800" marR="0" lvl="3" indent="-323850" algn="l" rtl="0">
              <a:lnSpc>
                <a:spcPct val="100000"/>
              </a:lnSpc>
              <a:spcBef>
                <a:spcPts val="300"/>
              </a:spcBef>
              <a:spcAft>
                <a:spcPts val="0"/>
              </a:spcAft>
              <a:buClr>
                <a:srgbClr val="1B3D6C"/>
              </a:buClr>
              <a:buSzPts val="1500"/>
              <a:buFont typeface="Noto Sans Symbols"/>
              <a:buChar char="⮚"/>
              <a:defRPr sz="1500" b="0" i="0" u="none" strike="noStrike" cap="none">
                <a:solidFill>
                  <a:schemeClr val="dk1"/>
                </a:solidFill>
                <a:latin typeface="Helvetica Neue"/>
                <a:ea typeface="Helvetica Neue"/>
                <a:cs typeface="Helvetica Neue"/>
                <a:sym typeface="Helvetica Neue"/>
              </a:defRPr>
            </a:lvl4pPr>
            <a:lvl5pPr marL="2286000" marR="0" lvl="4" indent="-323850" algn="l" rtl="0">
              <a:lnSpc>
                <a:spcPct val="100000"/>
              </a:lnSpc>
              <a:spcBef>
                <a:spcPts val="300"/>
              </a:spcBef>
              <a:spcAft>
                <a:spcPts val="0"/>
              </a:spcAft>
              <a:buClr>
                <a:srgbClr val="1B3D6C"/>
              </a:buClr>
              <a:buSzPts val="1500"/>
              <a:buFont typeface="Noto Sans Symbols"/>
              <a:buChar char="⮚"/>
              <a:defRPr sz="1500" b="0" i="0" u="none" strike="noStrike" cap="none">
                <a:solidFill>
                  <a:schemeClr val="dk1"/>
                </a:solidFill>
                <a:latin typeface="Helvetica Neue"/>
                <a:ea typeface="Helvetica Neue"/>
                <a:cs typeface="Helvetica Neue"/>
                <a:sym typeface="Helvetica Neue"/>
              </a:defRPr>
            </a:lvl5pPr>
            <a:lvl6pPr marL="2743200" marR="0" lvl="5" indent="-323850" algn="l" rtl="0">
              <a:lnSpc>
                <a:spcPct val="100000"/>
              </a:lnSpc>
              <a:spcBef>
                <a:spcPts val="300"/>
              </a:spcBef>
              <a:spcAft>
                <a:spcPts val="0"/>
              </a:spcAft>
              <a:buClr>
                <a:schemeClr val="dk1"/>
              </a:buClr>
              <a:buSzPts val="1500"/>
              <a:buFont typeface="Times"/>
              <a:buChar char="•"/>
              <a:defRPr sz="1500" b="0" i="0" u="none" strike="noStrike" cap="none">
                <a:solidFill>
                  <a:schemeClr val="dk1"/>
                </a:solidFill>
                <a:latin typeface="Arial Narrow"/>
                <a:ea typeface="Arial Narrow"/>
                <a:cs typeface="Arial Narrow"/>
                <a:sym typeface="Arial Narrow"/>
              </a:defRPr>
            </a:lvl6pPr>
            <a:lvl7pPr marL="3200400" marR="0" lvl="6" indent="-323850" algn="l" rtl="0">
              <a:lnSpc>
                <a:spcPct val="100000"/>
              </a:lnSpc>
              <a:spcBef>
                <a:spcPts val="300"/>
              </a:spcBef>
              <a:spcAft>
                <a:spcPts val="0"/>
              </a:spcAft>
              <a:buClr>
                <a:schemeClr val="dk1"/>
              </a:buClr>
              <a:buSzPts val="1500"/>
              <a:buFont typeface="Times"/>
              <a:buChar char="•"/>
              <a:defRPr sz="1500" b="0" i="0" u="none" strike="noStrike" cap="none">
                <a:solidFill>
                  <a:schemeClr val="dk1"/>
                </a:solidFill>
                <a:latin typeface="Arial Narrow"/>
                <a:ea typeface="Arial Narrow"/>
                <a:cs typeface="Arial Narrow"/>
                <a:sym typeface="Arial Narrow"/>
              </a:defRPr>
            </a:lvl7pPr>
            <a:lvl8pPr marL="3657600" marR="0" lvl="7" indent="-323850" algn="l" rtl="0">
              <a:lnSpc>
                <a:spcPct val="100000"/>
              </a:lnSpc>
              <a:spcBef>
                <a:spcPts val="300"/>
              </a:spcBef>
              <a:spcAft>
                <a:spcPts val="0"/>
              </a:spcAft>
              <a:buClr>
                <a:schemeClr val="dk1"/>
              </a:buClr>
              <a:buSzPts val="1500"/>
              <a:buFont typeface="Times"/>
              <a:buChar char="•"/>
              <a:defRPr sz="1500" b="0" i="0" u="none" strike="noStrike" cap="none">
                <a:solidFill>
                  <a:schemeClr val="dk1"/>
                </a:solidFill>
                <a:latin typeface="Arial Narrow"/>
                <a:ea typeface="Arial Narrow"/>
                <a:cs typeface="Arial Narrow"/>
                <a:sym typeface="Arial Narrow"/>
              </a:defRPr>
            </a:lvl8pPr>
            <a:lvl9pPr marL="4114800" marR="0" lvl="8" indent="-323850" algn="l" rtl="0">
              <a:lnSpc>
                <a:spcPct val="100000"/>
              </a:lnSpc>
              <a:spcBef>
                <a:spcPts val="300"/>
              </a:spcBef>
              <a:spcAft>
                <a:spcPts val="0"/>
              </a:spcAft>
              <a:buClr>
                <a:schemeClr val="dk1"/>
              </a:buClr>
              <a:buSzPts val="1500"/>
              <a:buFont typeface="Times"/>
              <a:buChar char="•"/>
              <a:defRPr sz="1500" b="0" i="0" u="none" strike="noStrike" cap="none">
                <a:solidFill>
                  <a:schemeClr val="dk1"/>
                </a:solidFill>
                <a:latin typeface="Arial Narrow"/>
                <a:ea typeface="Arial Narrow"/>
                <a:cs typeface="Arial Narrow"/>
                <a:sym typeface="Arial Narrow"/>
              </a:defRPr>
            </a:lvl9pPr>
          </a:lstStyle>
          <a:p>
            <a:endParaRPr/>
          </a:p>
        </p:txBody>
      </p:sp>
      <p:sp>
        <p:nvSpPr>
          <p:cNvPr id="12" name="Google Shape;12;p15"/>
          <p:cNvSpPr/>
          <p:nvPr/>
        </p:nvSpPr>
        <p:spPr>
          <a:xfrm>
            <a:off x="1181100" y="4572000"/>
            <a:ext cx="1905000" cy="2286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050"/>
              <a:buFont typeface="Arial"/>
              <a:buNone/>
            </a:pPr>
            <a:endParaRPr sz="1050" b="0" i="0" u="none" strike="noStrike" cap="none">
              <a:solidFill>
                <a:schemeClr val="dk1"/>
              </a:solidFill>
              <a:latin typeface="Arial"/>
              <a:ea typeface="Arial"/>
              <a:cs typeface="Arial"/>
              <a:sym typeface="Arial"/>
            </a:endParaRPr>
          </a:p>
        </p:txBody>
      </p:sp>
      <p:sp>
        <p:nvSpPr>
          <p:cNvPr id="13" name="Google Shape;13;p15"/>
          <p:cNvSpPr/>
          <p:nvPr/>
        </p:nvSpPr>
        <p:spPr>
          <a:xfrm>
            <a:off x="3181350" y="4572000"/>
            <a:ext cx="2895600" cy="2286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dk1"/>
              </a:solidFill>
              <a:latin typeface="Arial"/>
              <a:ea typeface="Arial"/>
              <a:cs typeface="Arial"/>
              <a:sym typeface="Arial"/>
            </a:endParaRPr>
          </a:p>
        </p:txBody>
      </p:sp>
      <p:sp>
        <p:nvSpPr>
          <p:cNvPr id="14" name="Google Shape;14;p15"/>
          <p:cNvSpPr txBox="1">
            <a:spLocks noGrp="1"/>
          </p:cNvSpPr>
          <p:nvPr>
            <p:ph type="dt" idx="10"/>
          </p:nvPr>
        </p:nvSpPr>
        <p:spPr>
          <a:xfrm>
            <a:off x="1200150" y="4629150"/>
            <a:ext cx="1600200" cy="16266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05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5" name="Google Shape;15;p15"/>
          <p:cNvSpPr txBox="1">
            <a:spLocks noGrp="1"/>
          </p:cNvSpPr>
          <p:nvPr>
            <p:ph type="ftr" idx="11"/>
          </p:nvPr>
        </p:nvSpPr>
        <p:spPr>
          <a:xfrm>
            <a:off x="2857500" y="4638383"/>
            <a:ext cx="2114550" cy="16266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05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6" name="Google Shape;16;p15"/>
          <p:cNvSpPr txBox="1">
            <a:spLocks noGrp="1"/>
          </p:cNvSpPr>
          <p:nvPr>
            <p:ph type="sldNum" idx="12"/>
          </p:nvPr>
        </p:nvSpPr>
        <p:spPr>
          <a:xfrm>
            <a:off x="219075" y="4639998"/>
            <a:ext cx="914400" cy="17145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050"/>
              <a:buFont typeface="Arial"/>
              <a:buNone/>
              <a:defRPr sz="105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7" name="Google Shape;17;p15"/>
          <p:cNvSpPr/>
          <p:nvPr/>
        </p:nvSpPr>
        <p:spPr>
          <a:xfrm>
            <a:off x="0" y="0"/>
            <a:ext cx="9144000" cy="742950"/>
          </a:xfrm>
          <a:prstGeom prst="rect">
            <a:avLst/>
          </a:prstGeom>
          <a:solidFill>
            <a:srgbClr val="1B3D6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8" name="Google Shape;18;p15"/>
          <p:cNvSpPr txBox="1">
            <a:spLocks noGrp="1"/>
          </p:cNvSpPr>
          <p:nvPr>
            <p:ph type="title"/>
          </p:nvPr>
        </p:nvSpPr>
        <p:spPr>
          <a:xfrm>
            <a:off x="228600" y="144198"/>
            <a:ext cx="8686800" cy="51435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slow" p14:dur="24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jpg"/><Relationship Id="rId7"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0.png"/><Relationship Id="rId7"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42.png"/><Relationship Id="rId5" Type="http://schemas.openxmlformats.org/officeDocument/2006/relationships/image" Target="../media/image3.jp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image" Target="../media/image45.png"/><Relationship Id="rId7"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47.png"/><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50.jpg"/></Relationships>
</file>

<file path=ppt/slides/_rels/slide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png"/></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51.png"/><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51.png"/><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51.png"/><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emf"/><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3.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10.png"/><Relationship Id="rId7"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jpg"/><Relationship Id="rId4" Type="http://schemas.openxmlformats.org/officeDocument/2006/relationships/image" Target="../media/image3.jpg"/><Relationship Id="rId9" Type="http://schemas.openxmlformats.org/officeDocument/2006/relationships/image" Target="../media/image15.jp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8.jpg"/><Relationship Id="rId5" Type="http://schemas.openxmlformats.org/officeDocument/2006/relationships/image" Target="../media/image3.jpg"/><Relationship Id="rId10" Type="http://schemas.openxmlformats.org/officeDocument/2006/relationships/image" Target="../media/image22.png"/><Relationship Id="rId4" Type="http://schemas.openxmlformats.org/officeDocument/2006/relationships/image" Target="../media/image17.png"/><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24.jpg"/></Relationships>
</file>

<file path=ppt/slides/_rels/slide9.xml.rels><?xml version="1.0" encoding="UTF-8" standalone="yes"?>
<Relationships xmlns="http://schemas.openxmlformats.org/package/2006/relationships"><Relationship Id="rId8" Type="http://schemas.openxmlformats.org/officeDocument/2006/relationships/image" Target="../media/image29.gif"/><Relationship Id="rId3" Type="http://schemas.openxmlformats.org/officeDocument/2006/relationships/image" Target="../media/image25.png"/><Relationship Id="rId7"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1"/>
        <p:cNvGrpSpPr/>
        <p:nvPr/>
      </p:nvGrpSpPr>
      <p:grpSpPr>
        <a:xfrm>
          <a:off x="0" y="0"/>
          <a:ext cx="0" cy="0"/>
          <a:chOff x="0" y="0"/>
          <a:chExt cx="0" cy="0"/>
        </a:xfrm>
      </p:grpSpPr>
      <p:sp>
        <p:nvSpPr>
          <p:cNvPr id="42" name="Google Shape;42;p1"/>
          <p:cNvSpPr/>
          <p:nvPr/>
        </p:nvSpPr>
        <p:spPr>
          <a:xfrm>
            <a:off x="0" y="14667"/>
            <a:ext cx="9144000" cy="4385883"/>
          </a:xfrm>
          <a:prstGeom prst="rect">
            <a:avLst/>
          </a:prstGeom>
          <a:solidFill>
            <a:srgbClr val="1B3D6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43" name="Google Shape;43;p1"/>
          <p:cNvSpPr txBox="1"/>
          <p:nvPr/>
        </p:nvSpPr>
        <p:spPr>
          <a:xfrm>
            <a:off x="-56762" y="2212013"/>
            <a:ext cx="9144000" cy="1855358"/>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529B"/>
              </a:buClr>
              <a:buSzPts val="1600"/>
              <a:buFont typeface="Times"/>
              <a:buNone/>
            </a:pPr>
            <a:endParaRPr sz="1600" b="1" i="0" u="none" strike="noStrike" cap="none" dirty="0">
              <a:solidFill>
                <a:schemeClr val="lt1"/>
              </a:solidFill>
              <a:latin typeface="Arial"/>
              <a:ea typeface="Arial"/>
              <a:cs typeface="Arial"/>
              <a:sym typeface="Arial"/>
            </a:endParaRPr>
          </a:p>
          <a:p>
            <a:pPr marL="0" marR="0" lvl="0" indent="0" algn="ctr" rtl="0">
              <a:lnSpc>
                <a:spcPct val="100000"/>
              </a:lnSpc>
              <a:spcBef>
                <a:spcPts val="320"/>
              </a:spcBef>
              <a:spcAft>
                <a:spcPts val="0"/>
              </a:spcAft>
              <a:buClr>
                <a:srgbClr val="00529B"/>
              </a:buClr>
              <a:buSzPts val="1600"/>
              <a:buFont typeface="Times"/>
              <a:buNone/>
            </a:pPr>
            <a:r>
              <a:rPr lang="en-US" sz="1600" b="1" i="0" u="none" strike="noStrike" cap="none" dirty="0">
                <a:solidFill>
                  <a:schemeClr val="lt1"/>
                </a:solidFill>
                <a:latin typeface="Arial"/>
                <a:ea typeface="Arial"/>
                <a:cs typeface="Arial"/>
                <a:sym typeface="Arial"/>
              </a:rPr>
              <a:t>Hosted by The University of Alabama</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320"/>
              </a:spcBef>
              <a:spcAft>
                <a:spcPts val="0"/>
              </a:spcAft>
              <a:buClr>
                <a:srgbClr val="00529B"/>
              </a:buClr>
              <a:buSzPts val="1600"/>
              <a:buFont typeface="Times"/>
              <a:buNone/>
            </a:pPr>
            <a:r>
              <a:rPr lang="en-US" sz="1600" dirty="0">
                <a:solidFill>
                  <a:schemeClr val="lt1"/>
                </a:solidFill>
              </a:rPr>
              <a:t>Friday</a:t>
            </a:r>
            <a:r>
              <a:rPr lang="en-US" sz="1600" b="0" i="0" u="none" strike="noStrike" cap="none" dirty="0">
                <a:solidFill>
                  <a:schemeClr val="lt1"/>
                </a:solidFill>
                <a:latin typeface="Arial"/>
                <a:ea typeface="Arial"/>
                <a:cs typeface="Arial"/>
                <a:sym typeface="Arial"/>
              </a:rPr>
              <a:t>, April </a:t>
            </a:r>
            <a:r>
              <a:rPr lang="en-US" sz="1600" dirty="0">
                <a:solidFill>
                  <a:schemeClr val="lt1"/>
                </a:solidFill>
              </a:rPr>
              <a:t>9</a:t>
            </a:r>
            <a:r>
              <a:rPr lang="en-US" sz="1600" b="0" i="0" u="none" strike="noStrike" cap="none" baseline="30000" dirty="0">
                <a:solidFill>
                  <a:schemeClr val="lt1"/>
                </a:solidFill>
                <a:latin typeface="Arial"/>
                <a:ea typeface="Arial"/>
                <a:cs typeface="Arial"/>
                <a:sym typeface="Arial"/>
              </a:rPr>
              <a:t>th</a:t>
            </a:r>
            <a:endParaRPr sz="1600" b="0" i="0" u="none" strike="noStrike" cap="none" dirty="0">
              <a:solidFill>
                <a:schemeClr val="lt1"/>
              </a:solidFill>
              <a:latin typeface="Arial"/>
              <a:ea typeface="Arial"/>
              <a:cs typeface="Arial"/>
              <a:sym typeface="Arial"/>
            </a:endParaRPr>
          </a:p>
          <a:p>
            <a:pPr marL="0" marR="0" lvl="0" indent="0" algn="ctr" rtl="0">
              <a:lnSpc>
                <a:spcPct val="100000"/>
              </a:lnSpc>
              <a:spcBef>
                <a:spcPts val="320"/>
              </a:spcBef>
              <a:spcAft>
                <a:spcPts val="0"/>
              </a:spcAft>
              <a:buClr>
                <a:srgbClr val="00529B"/>
              </a:buClr>
              <a:buSzPts val="1600"/>
              <a:buFont typeface="Times"/>
              <a:buNone/>
            </a:pP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320"/>
              </a:spcBef>
              <a:spcAft>
                <a:spcPts val="0"/>
              </a:spcAft>
              <a:buClr>
                <a:srgbClr val="00529B"/>
              </a:buClr>
              <a:buSzPts val="1600"/>
              <a:buFont typeface="Times"/>
              <a:buNone/>
            </a:pPr>
            <a:endParaRPr sz="1600" b="0" i="0" u="none" strike="noStrike" cap="none" dirty="0">
              <a:solidFill>
                <a:schemeClr val="lt1"/>
              </a:solidFill>
              <a:latin typeface="Arial"/>
              <a:ea typeface="Arial"/>
              <a:cs typeface="Arial"/>
              <a:sym typeface="Arial"/>
            </a:endParaRPr>
          </a:p>
          <a:p>
            <a:pPr marL="0" marR="0" lvl="0" indent="0" algn="ctr" rtl="0">
              <a:lnSpc>
                <a:spcPct val="100000"/>
              </a:lnSpc>
              <a:spcBef>
                <a:spcPts val="320"/>
              </a:spcBef>
              <a:spcAft>
                <a:spcPts val="0"/>
              </a:spcAft>
              <a:buClr>
                <a:srgbClr val="00529B"/>
              </a:buClr>
              <a:buSzPts val="1600"/>
              <a:buFont typeface="Times"/>
              <a:buNone/>
            </a:pPr>
            <a:r>
              <a:rPr lang="en-US" sz="1600" b="0" i="0" u="none" strike="noStrike" cap="none" dirty="0">
                <a:solidFill>
                  <a:schemeClr val="lt1"/>
                </a:solidFill>
                <a:latin typeface="Arial Narrow"/>
                <a:ea typeface="Arial Narrow"/>
                <a:cs typeface="Arial Narrow"/>
                <a:sym typeface="Arial Narrow"/>
              </a:rPr>
              <a:t>Published by the American Institute of Aeronautics and Astronautics, Inc., with permission.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320"/>
              </a:spcBef>
              <a:spcAft>
                <a:spcPts val="0"/>
              </a:spcAft>
              <a:buClr>
                <a:srgbClr val="00529B"/>
              </a:buClr>
              <a:buSzPts val="1600"/>
              <a:buFont typeface="Times"/>
              <a:buNone/>
            </a:pPr>
            <a:br>
              <a:rPr lang="en-US" sz="1600" b="0" i="0" u="none" strike="noStrike" cap="none" dirty="0">
                <a:solidFill>
                  <a:schemeClr val="lt1"/>
                </a:solidFill>
                <a:latin typeface="Arial"/>
                <a:ea typeface="Arial"/>
                <a:cs typeface="Arial"/>
                <a:sym typeface="Arial"/>
              </a:rPr>
            </a:br>
            <a:endParaRPr sz="1600" b="0" i="0" u="none" strike="noStrike" cap="none" dirty="0">
              <a:solidFill>
                <a:schemeClr val="lt1"/>
              </a:solidFill>
              <a:latin typeface="Arial"/>
              <a:ea typeface="Arial"/>
              <a:cs typeface="Arial"/>
              <a:sym typeface="Arial"/>
            </a:endParaRPr>
          </a:p>
          <a:p>
            <a:pPr marL="0" marR="0" lvl="0" indent="0" algn="ctr" rtl="0">
              <a:lnSpc>
                <a:spcPct val="100000"/>
              </a:lnSpc>
              <a:spcBef>
                <a:spcPts val="320"/>
              </a:spcBef>
              <a:spcAft>
                <a:spcPts val="0"/>
              </a:spcAft>
              <a:buClr>
                <a:srgbClr val="00529B"/>
              </a:buClr>
              <a:buSzPts val="1600"/>
              <a:buFont typeface="Times"/>
              <a:buNone/>
            </a:pPr>
            <a:endParaRPr sz="1600" b="0" i="0" u="none" strike="noStrike" cap="none" dirty="0">
              <a:solidFill>
                <a:schemeClr val="lt1"/>
              </a:solidFill>
              <a:latin typeface="Arial"/>
              <a:ea typeface="Arial"/>
              <a:cs typeface="Arial"/>
              <a:sym typeface="Arial"/>
            </a:endParaRPr>
          </a:p>
          <a:p>
            <a:pPr marL="0" marR="0" lvl="0" indent="0" algn="ctr" rtl="0">
              <a:lnSpc>
                <a:spcPct val="100000"/>
              </a:lnSpc>
              <a:spcBef>
                <a:spcPts val="320"/>
              </a:spcBef>
              <a:spcAft>
                <a:spcPts val="0"/>
              </a:spcAft>
              <a:buClr>
                <a:srgbClr val="00529B"/>
              </a:buClr>
              <a:buSzPts val="1600"/>
              <a:buFont typeface="Times"/>
              <a:buNone/>
            </a:pPr>
            <a:endParaRPr sz="1600" b="0" i="0" u="none" strike="noStrike" cap="none" dirty="0">
              <a:solidFill>
                <a:schemeClr val="lt1"/>
              </a:solidFill>
              <a:latin typeface="Arial"/>
              <a:ea typeface="Arial"/>
              <a:cs typeface="Arial"/>
              <a:sym typeface="Arial"/>
            </a:endParaRPr>
          </a:p>
          <a:p>
            <a:pPr marL="342900" marR="0" lvl="0" indent="-190500" algn="l" rtl="0">
              <a:lnSpc>
                <a:spcPct val="100000"/>
              </a:lnSpc>
              <a:spcBef>
                <a:spcPts val="480"/>
              </a:spcBef>
              <a:spcAft>
                <a:spcPts val="0"/>
              </a:spcAft>
              <a:buClr>
                <a:srgbClr val="00529B"/>
              </a:buClr>
              <a:buSzPts val="2400"/>
              <a:buFont typeface="Noto Sans Symbols"/>
              <a:buNone/>
            </a:pPr>
            <a:endParaRPr sz="2400" b="0" i="0" u="none" strike="noStrike" cap="none" dirty="0">
              <a:solidFill>
                <a:schemeClr val="dk1"/>
              </a:solidFill>
              <a:latin typeface="Arial Narrow"/>
              <a:ea typeface="Arial Narrow"/>
              <a:cs typeface="Arial Narrow"/>
              <a:sym typeface="Arial Narrow"/>
            </a:endParaRPr>
          </a:p>
        </p:txBody>
      </p:sp>
      <p:sp>
        <p:nvSpPr>
          <p:cNvPr id="44" name="Google Shape;44;p1"/>
          <p:cNvSpPr txBox="1"/>
          <p:nvPr/>
        </p:nvSpPr>
        <p:spPr>
          <a:xfrm>
            <a:off x="0" y="299741"/>
            <a:ext cx="9144000" cy="2022303"/>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5400"/>
              <a:buFont typeface="Arial"/>
              <a:buNone/>
            </a:pPr>
            <a:r>
              <a:rPr lang="en-US" sz="5400" b="1" dirty="0">
                <a:solidFill>
                  <a:schemeClr val="lt1"/>
                </a:solidFill>
              </a:rPr>
              <a:t>Awards Session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dirty="0">
                <a:solidFill>
                  <a:schemeClr val="lt1"/>
                </a:solidFill>
                <a:latin typeface="Arial"/>
                <a:ea typeface="Arial"/>
                <a:cs typeface="Arial"/>
                <a:sym typeface="Arial"/>
              </a:rPr>
              <a:t>2021 AIAA Region II Student Conference</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gcc6b40e08a_1_0"/>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t>Participating Universities</a:t>
            </a:r>
            <a:endParaRPr/>
          </a:p>
        </p:txBody>
      </p:sp>
      <p:pic>
        <p:nvPicPr>
          <p:cNvPr id="138" name="Google Shape;138;gcc6b40e08a_1_0"/>
          <p:cNvPicPr preferRelativeResize="0"/>
          <p:nvPr/>
        </p:nvPicPr>
        <p:blipFill>
          <a:blip r:embed="rId3">
            <a:alphaModFix/>
          </a:blip>
          <a:stretch>
            <a:fillRect/>
          </a:stretch>
        </p:blipFill>
        <p:spPr>
          <a:xfrm>
            <a:off x="7807425" y="144200"/>
            <a:ext cx="1212475" cy="1212475"/>
          </a:xfrm>
          <a:prstGeom prst="rect">
            <a:avLst/>
          </a:prstGeom>
          <a:noFill/>
          <a:ln>
            <a:noFill/>
          </a:ln>
        </p:spPr>
      </p:pic>
      <p:sp>
        <p:nvSpPr>
          <p:cNvPr id="139" name="Google Shape;139;gcc6b40e08a_1_0"/>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050"/>
              <a:buFont typeface="Arial"/>
              <a:buNone/>
            </a:pPr>
            <a:fld id="{00000000-1234-1234-1234-123412341234}" type="slidenum">
              <a:rPr lang="en-US"/>
              <a:t>10</a:t>
            </a:fld>
            <a:endParaRPr/>
          </a:p>
        </p:txBody>
      </p:sp>
      <p:pic>
        <p:nvPicPr>
          <p:cNvPr id="140" name="Google Shape;140;gcc6b40e08a_1_0"/>
          <p:cNvPicPr preferRelativeResize="0"/>
          <p:nvPr/>
        </p:nvPicPr>
        <p:blipFill>
          <a:blip r:embed="rId4">
            <a:alphaModFix/>
          </a:blip>
          <a:stretch>
            <a:fillRect/>
          </a:stretch>
        </p:blipFill>
        <p:spPr>
          <a:xfrm>
            <a:off x="287257" y="1231775"/>
            <a:ext cx="2736843" cy="1256850"/>
          </a:xfrm>
          <a:prstGeom prst="rect">
            <a:avLst/>
          </a:prstGeom>
          <a:noFill/>
          <a:ln>
            <a:noFill/>
          </a:ln>
        </p:spPr>
      </p:pic>
      <p:pic>
        <p:nvPicPr>
          <p:cNvPr id="141" name="Google Shape;141;gcc6b40e08a_1_0"/>
          <p:cNvPicPr preferRelativeResize="0"/>
          <p:nvPr/>
        </p:nvPicPr>
        <p:blipFill>
          <a:blip r:embed="rId5">
            <a:alphaModFix/>
          </a:blip>
          <a:stretch>
            <a:fillRect/>
          </a:stretch>
        </p:blipFill>
        <p:spPr>
          <a:xfrm>
            <a:off x="3448739" y="1200150"/>
            <a:ext cx="1421335" cy="1256850"/>
          </a:xfrm>
          <a:prstGeom prst="rect">
            <a:avLst/>
          </a:prstGeom>
          <a:noFill/>
          <a:ln>
            <a:noFill/>
          </a:ln>
        </p:spPr>
      </p:pic>
      <p:pic>
        <p:nvPicPr>
          <p:cNvPr id="142" name="Google Shape;142;gcc6b40e08a_1_0"/>
          <p:cNvPicPr preferRelativeResize="0"/>
          <p:nvPr/>
        </p:nvPicPr>
        <p:blipFill>
          <a:blip r:embed="rId6">
            <a:alphaModFix/>
          </a:blip>
          <a:stretch>
            <a:fillRect/>
          </a:stretch>
        </p:blipFill>
        <p:spPr>
          <a:xfrm>
            <a:off x="5465324" y="1384175"/>
            <a:ext cx="3223749" cy="731550"/>
          </a:xfrm>
          <a:prstGeom prst="rect">
            <a:avLst/>
          </a:prstGeom>
          <a:noFill/>
          <a:ln>
            <a:noFill/>
          </a:ln>
        </p:spPr>
      </p:pic>
      <p:pic>
        <p:nvPicPr>
          <p:cNvPr id="143" name="Google Shape;143;gcc6b40e08a_1_0"/>
          <p:cNvPicPr preferRelativeResize="0"/>
          <p:nvPr/>
        </p:nvPicPr>
        <p:blipFill>
          <a:blip r:embed="rId7">
            <a:alphaModFix/>
          </a:blip>
          <a:stretch>
            <a:fillRect/>
          </a:stretch>
        </p:blipFill>
        <p:spPr>
          <a:xfrm>
            <a:off x="1666549" y="2822152"/>
            <a:ext cx="2169725" cy="1530798"/>
          </a:xfrm>
          <a:prstGeom prst="rect">
            <a:avLst/>
          </a:prstGeom>
          <a:noFill/>
          <a:ln>
            <a:noFill/>
          </a:ln>
        </p:spPr>
      </p:pic>
      <p:pic>
        <p:nvPicPr>
          <p:cNvPr id="144" name="Google Shape;144;gcc6b40e08a_1_0"/>
          <p:cNvPicPr preferRelativeResize="0"/>
          <p:nvPr/>
        </p:nvPicPr>
        <p:blipFill>
          <a:blip r:embed="rId8">
            <a:alphaModFix/>
          </a:blip>
          <a:stretch>
            <a:fillRect/>
          </a:stretch>
        </p:blipFill>
        <p:spPr>
          <a:xfrm>
            <a:off x="4571988" y="2849350"/>
            <a:ext cx="2181225" cy="16287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gcc6b40e08a_1_12"/>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t>Participating Universities</a:t>
            </a:r>
            <a:endParaRPr/>
          </a:p>
        </p:txBody>
      </p:sp>
      <p:sp>
        <p:nvSpPr>
          <p:cNvPr id="151" name="Google Shape;151;gcc6b40e08a_1_12"/>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050"/>
              <a:buFont typeface="Arial"/>
              <a:buNone/>
            </a:pPr>
            <a:fld id="{00000000-1234-1234-1234-123412341234}" type="slidenum">
              <a:rPr lang="en-US"/>
              <a:t>11</a:t>
            </a:fld>
            <a:endParaRPr/>
          </a:p>
        </p:txBody>
      </p:sp>
      <p:pic>
        <p:nvPicPr>
          <p:cNvPr id="152" name="Google Shape;152;gcc6b40e08a_1_12"/>
          <p:cNvPicPr preferRelativeResize="0"/>
          <p:nvPr/>
        </p:nvPicPr>
        <p:blipFill>
          <a:blip r:embed="rId3">
            <a:alphaModFix/>
          </a:blip>
          <a:stretch>
            <a:fillRect/>
          </a:stretch>
        </p:blipFill>
        <p:spPr>
          <a:xfrm>
            <a:off x="307075" y="1276350"/>
            <a:ext cx="3171825" cy="1338400"/>
          </a:xfrm>
          <a:prstGeom prst="rect">
            <a:avLst/>
          </a:prstGeom>
          <a:noFill/>
          <a:ln>
            <a:noFill/>
          </a:ln>
        </p:spPr>
      </p:pic>
      <p:pic>
        <p:nvPicPr>
          <p:cNvPr id="153" name="Google Shape;153;gcc6b40e08a_1_12"/>
          <p:cNvPicPr preferRelativeResize="0"/>
          <p:nvPr/>
        </p:nvPicPr>
        <p:blipFill>
          <a:blip r:embed="rId4">
            <a:alphaModFix/>
          </a:blip>
          <a:stretch>
            <a:fillRect/>
          </a:stretch>
        </p:blipFill>
        <p:spPr>
          <a:xfrm>
            <a:off x="3913225" y="1200150"/>
            <a:ext cx="1523825" cy="1530600"/>
          </a:xfrm>
          <a:prstGeom prst="rect">
            <a:avLst/>
          </a:prstGeom>
          <a:noFill/>
          <a:ln>
            <a:noFill/>
          </a:ln>
        </p:spPr>
      </p:pic>
      <p:pic>
        <p:nvPicPr>
          <p:cNvPr id="154" name="Google Shape;154;gcc6b40e08a_1_12"/>
          <p:cNvPicPr preferRelativeResize="0"/>
          <p:nvPr/>
        </p:nvPicPr>
        <p:blipFill>
          <a:blip r:embed="rId5">
            <a:alphaModFix/>
          </a:blip>
          <a:stretch>
            <a:fillRect/>
          </a:stretch>
        </p:blipFill>
        <p:spPr>
          <a:xfrm>
            <a:off x="5971875" y="1285875"/>
            <a:ext cx="2793400" cy="1149285"/>
          </a:xfrm>
          <a:prstGeom prst="rect">
            <a:avLst/>
          </a:prstGeom>
          <a:noFill/>
          <a:ln>
            <a:noFill/>
          </a:ln>
        </p:spPr>
      </p:pic>
      <p:pic>
        <p:nvPicPr>
          <p:cNvPr id="155" name="Google Shape;155;gcc6b40e08a_1_12"/>
          <p:cNvPicPr preferRelativeResize="0"/>
          <p:nvPr/>
        </p:nvPicPr>
        <p:blipFill>
          <a:blip r:embed="rId6">
            <a:alphaModFix/>
          </a:blip>
          <a:stretch>
            <a:fillRect/>
          </a:stretch>
        </p:blipFill>
        <p:spPr>
          <a:xfrm>
            <a:off x="914400" y="2975875"/>
            <a:ext cx="3080425" cy="1396850"/>
          </a:xfrm>
          <a:prstGeom prst="rect">
            <a:avLst/>
          </a:prstGeom>
          <a:noFill/>
          <a:ln>
            <a:noFill/>
          </a:ln>
        </p:spPr>
      </p:pic>
      <p:pic>
        <p:nvPicPr>
          <p:cNvPr id="156" name="Google Shape;156;gcc6b40e08a_1_12"/>
          <p:cNvPicPr preferRelativeResize="0"/>
          <p:nvPr/>
        </p:nvPicPr>
        <p:blipFill>
          <a:blip r:embed="rId7">
            <a:alphaModFix/>
          </a:blip>
          <a:stretch>
            <a:fillRect/>
          </a:stretch>
        </p:blipFill>
        <p:spPr>
          <a:xfrm>
            <a:off x="4901000" y="3198225"/>
            <a:ext cx="3788075" cy="957625"/>
          </a:xfrm>
          <a:prstGeom prst="rect">
            <a:avLst/>
          </a:prstGeom>
          <a:noFill/>
          <a:ln>
            <a:noFill/>
          </a:ln>
        </p:spPr>
      </p:pic>
      <p:pic>
        <p:nvPicPr>
          <p:cNvPr id="157" name="Google Shape;157;gcc6b40e08a_1_12"/>
          <p:cNvPicPr preferRelativeResize="0"/>
          <p:nvPr/>
        </p:nvPicPr>
        <p:blipFill>
          <a:blip r:embed="rId8">
            <a:alphaModFix/>
          </a:blip>
          <a:stretch>
            <a:fillRect/>
          </a:stretch>
        </p:blipFill>
        <p:spPr>
          <a:xfrm>
            <a:off x="7807425" y="144200"/>
            <a:ext cx="1212475" cy="12124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pic>
        <p:nvPicPr>
          <p:cNvPr id="163" name="Google Shape;163;gcc6b40e08a_1_25"/>
          <p:cNvPicPr preferRelativeResize="0"/>
          <p:nvPr/>
        </p:nvPicPr>
        <p:blipFill>
          <a:blip r:embed="rId3">
            <a:alphaModFix/>
          </a:blip>
          <a:stretch>
            <a:fillRect/>
          </a:stretch>
        </p:blipFill>
        <p:spPr>
          <a:xfrm>
            <a:off x="5186375" y="2786475"/>
            <a:ext cx="2409921" cy="1871250"/>
          </a:xfrm>
          <a:prstGeom prst="rect">
            <a:avLst/>
          </a:prstGeom>
          <a:noFill/>
          <a:ln>
            <a:noFill/>
          </a:ln>
        </p:spPr>
      </p:pic>
      <p:sp>
        <p:nvSpPr>
          <p:cNvPr id="164" name="Google Shape;164;gcc6b40e08a_1_25"/>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t>Participating Universities</a:t>
            </a:r>
            <a:endParaRPr/>
          </a:p>
        </p:txBody>
      </p:sp>
      <p:sp>
        <p:nvSpPr>
          <p:cNvPr id="165" name="Google Shape;165;gcc6b40e08a_1_25"/>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050"/>
              <a:buFont typeface="Arial"/>
              <a:buNone/>
            </a:pPr>
            <a:fld id="{00000000-1234-1234-1234-123412341234}" type="slidenum">
              <a:rPr lang="en-US"/>
              <a:t>12</a:t>
            </a:fld>
            <a:endParaRPr/>
          </a:p>
        </p:txBody>
      </p:sp>
      <p:pic>
        <p:nvPicPr>
          <p:cNvPr id="166" name="Google Shape;166;gcc6b40e08a_1_25"/>
          <p:cNvPicPr preferRelativeResize="0"/>
          <p:nvPr/>
        </p:nvPicPr>
        <p:blipFill>
          <a:blip r:embed="rId4">
            <a:alphaModFix/>
          </a:blip>
          <a:stretch>
            <a:fillRect/>
          </a:stretch>
        </p:blipFill>
        <p:spPr>
          <a:xfrm>
            <a:off x="94214" y="1009725"/>
            <a:ext cx="3357285" cy="1776750"/>
          </a:xfrm>
          <a:prstGeom prst="rect">
            <a:avLst/>
          </a:prstGeom>
          <a:noFill/>
          <a:ln>
            <a:noFill/>
          </a:ln>
        </p:spPr>
      </p:pic>
      <p:pic>
        <p:nvPicPr>
          <p:cNvPr id="167" name="Google Shape;167;gcc6b40e08a_1_25"/>
          <p:cNvPicPr preferRelativeResize="0"/>
          <p:nvPr/>
        </p:nvPicPr>
        <p:blipFill>
          <a:blip r:embed="rId5">
            <a:alphaModFix/>
          </a:blip>
          <a:stretch>
            <a:fillRect/>
          </a:stretch>
        </p:blipFill>
        <p:spPr>
          <a:xfrm>
            <a:off x="7807425" y="144200"/>
            <a:ext cx="1212475" cy="1212475"/>
          </a:xfrm>
          <a:prstGeom prst="rect">
            <a:avLst/>
          </a:prstGeom>
          <a:noFill/>
          <a:ln>
            <a:noFill/>
          </a:ln>
        </p:spPr>
      </p:pic>
      <p:pic>
        <p:nvPicPr>
          <p:cNvPr id="168" name="Google Shape;168;gcc6b40e08a_1_25"/>
          <p:cNvPicPr preferRelativeResize="0"/>
          <p:nvPr/>
        </p:nvPicPr>
        <p:blipFill>
          <a:blip r:embed="rId6">
            <a:alphaModFix/>
          </a:blip>
          <a:stretch>
            <a:fillRect/>
          </a:stretch>
        </p:blipFill>
        <p:spPr>
          <a:xfrm>
            <a:off x="3414700" y="953300"/>
            <a:ext cx="2162175" cy="2114550"/>
          </a:xfrm>
          <a:prstGeom prst="rect">
            <a:avLst/>
          </a:prstGeom>
          <a:noFill/>
          <a:ln>
            <a:noFill/>
          </a:ln>
        </p:spPr>
      </p:pic>
      <p:pic>
        <p:nvPicPr>
          <p:cNvPr id="169" name="Google Shape;169;gcc6b40e08a_1_25"/>
          <p:cNvPicPr preferRelativeResize="0"/>
          <p:nvPr/>
        </p:nvPicPr>
        <p:blipFill>
          <a:blip r:embed="rId7">
            <a:alphaModFix/>
          </a:blip>
          <a:stretch>
            <a:fillRect/>
          </a:stretch>
        </p:blipFill>
        <p:spPr>
          <a:xfrm>
            <a:off x="6609836" y="1030075"/>
            <a:ext cx="1566739" cy="1552574"/>
          </a:xfrm>
          <a:prstGeom prst="rect">
            <a:avLst/>
          </a:prstGeom>
          <a:noFill/>
          <a:ln>
            <a:noFill/>
          </a:ln>
        </p:spPr>
      </p:pic>
      <p:pic>
        <p:nvPicPr>
          <p:cNvPr id="170" name="Google Shape;170;gcc6b40e08a_1_25"/>
          <p:cNvPicPr preferRelativeResize="0"/>
          <p:nvPr/>
        </p:nvPicPr>
        <p:blipFill>
          <a:blip r:embed="rId8">
            <a:alphaModFix/>
          </a:blip>
          <a:stretch>
            <a:fillRect/>
          </a:stretch>
        </p:blipFill>
        <p:spPr>
          <a:xfrm>
            <a:off x="536450" y="3100650"/>
            <a:ext cx="2631100" cy="13834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gcc6b40e08a_1_38"/>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t>Participating Universities</a:t>
            </a:r>
            <a:endParaRPr/>
          </a:p>
        </p:txBody>
      </p:sp>
      <p:sp>
        <p:nvSpPr>
          <p:cNvPr id="177" name="Google Shape;177;gcc6b40e08a_1_38"/>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050"/>
              <a:buFont typeface="Arial"/>
              <a:buNone/>
            </a:pPr>
            <a:fld id="{00000000-1234-1234-1234-123412341234}" type="slidenum">
              <a:rPr lang="en-US"/>
              <a:t>13</a:t>
            </a:fld>
            <a:endParaRPr/>
          </a:p>
        </p:txBody>
      </p:sp>
      <p:pic>
        <p:nvPicPr>
          <p:cNvPr id="178" name="Google Shape;178;gcc6b40e08a_1_38"/>
          <p:cNvPicPr preferRelativeResize="0"/>
          <p:nvPr/>
        </p:nvPicPr>
        <p:blipFill>
          <a:blip r:embed="rId3">
            <a:alphaModFix/>
          </a:blip>
          <a:stretch>
            <a:fillRect/>
          </a:stretch>
        </p:blipFill>
        <p:spPr>
          <a:xfrm>
            <a:off x="3182300" y="925650"/>
            <a:ext cx="2779400" cy="2205875"/>
          </a:xfrm>
          <a:prstGeom prst="rect">
            <a:avLst/>
          </a:prstGeom>
          <a:noFill/>
          <a:ln>
            <a:noFill/>
          </a:ln>
        </p:spPr>
      </p:pic>
      <p:pic>
        <p:nvPicPr>
          <p:cNvPr id="179" name="Google Shape;179;gcc6b40e08a_1_38"/>
          <p:cNvPicPr preferRelativeResize="0"/>
          <p:nvPr/>
        </p:nvPicPr>
        <p:blipFill>
          <a:blip r:embed="rId4">
            <a:alphaModFix/>
          </a:blip>
          <a:stretch>
            <a:fillRect/>
          </a:stretch>
        </p:blipFill>
        <p:spPr>
          <a:xfrm>
            <a:off x="304500" y="1323974"/>
            <a:ext cx="2933150" cy="1253400"/>
          </a:xfrm>
          <a:prstGeom prst="rect">
            <a:avLst/>
          </a:prstGeom>
          <a:noFill/>
          <a:ln>
            <a:noFill/>
          </a:ln>
        </p:spPr>
      </p:pic>
      <p:pic>
        <p:nvPicPr>
          <p:cNvPr id="180" name="Google Shape;180;gcc6b40e08a_1_38"/>
          <p:cNvPicPr preferRelativeResize="0"/>
          <p:nvPr/>
        </p:nvPicPr>
        <p:blipFill>
          <a:blip r:embed="rId5">
            <a:alphaModFix/>
          </a:blip>
          <a:stretch>
            <a:fillRect/>
          </a:stretch>
        </p:blipFill>
        <p:spPr>
          <a:xfrm>
            <a:off x="498425" y="3626925"/>
            <a:ext cx="3377231" cy="514500"/>
          </a:xfrm>
          <a:prstGeom prst="rect">
            <a:avLst/>
          </a:prstGeom>
          <a:noFill/>
          <a:ln>
            <a:noFill/>
          </a:ln>
        </p:spPr>
      </p:pic>
      <p:pic>
        <p:nvPicPr>
          <p:cNvPr id="181" name="Google Shape;181;gcc6b40e08a_1_38"/>
          <p:cNvPicPr preferRelativeResize="0"/>
          <p:nvPr/>
        </p:nvPicPr>
        <p:blipFill rotWithShape="1">
          <a:blip r:embed="rId6">
            <a:alphaModFix/>
          </a:blip>
          <a:srcRect/>
          <a:stretch/>
        </p:blipFill>
        <p:spPr>
          <a:xfrm>
            <a:off x="4572006" y="3398481"/>
            <a:ext cx="4041143" cy="861309"/>
          </a:xfrm>
          <a:prstGeom prst="rect">
            <a:avLst/>
          </a:prstGeom>
          <a:noFill/>
          <a:ln>
            <a:noFill/>
          </a:ln>
        </p:spPr>
      </p:pic>
      <p:pic>
        <p:nvPicPr>
          <p:cNvPr id="182" name="Google Shape;182;gcc6b40e08a_1_38"/>
          <p:cNvPicPr preferRelativeResize="0"/>
          <p:nvPr/>
        </p:nvPicPr>
        <p:blipFill>
          <a:blip r:embed="rId7">
            <a:alphaModFix/>
          </a:blip>
          <a:stretch>
            <a:fillRect/>
          </a:stretch>
        </p:blipFill>
        <p:spPr>
          <a:xfrm>
            <a:off x="6214655" y="1207475"/>
            <a:ext cx="2136570" cy="1594200"/>
          </a:xfrm>
          <a:prstGeom prst="rect">
            <a:avLst/>
          </a:prstGeom>
          <a:noFill/>
          <a:ln>
            <a:noFill/>
          </a:ln>
        </p:spPr>
      </p:pic>
      <p:pic>
        <p:nvPicPr>
          <p:cNvPr id="183" name="Google Shape;183;gcc6b40e08a_1_38"/>
          <p:cNvPicPr preferRelativeResize="0"/>
          <p:nvPr/>
        </p:nvPicPr>
        <p:blipFill>
          <a:blip r:embed="rId8">
            <a:alphaModFix/>
          </a:blip>
          <a:stretch>
            <a:fillRect/>
          </a:stretch>
        </p:blipFill>
        <p:spPr>
          <a:xfrm>
            <a:off x="7807425" y="144200"/>
            <a:ext cx="1212475" cy="12124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
          <p:cNvSpPr txBox="1">
            <a:spLocks noGrp="1"/>
          </p:cNvSpPr>
          <p:nvPr>
            <p:ph type="body" idx="2"/>
          </p:nvPr>
        </p:nvSpPr>
        <p:spPr>
          <a:xfrm>
            <a:off x="3839403" y="1438869"/>
            <a:ext cx="5031413" cy="1672368"/>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3500"/>
              <a:buNone/>
            </a:pPr>
            <a:r>
              <a:rPr lang="en-US" sz="3500"/>
              <a:t>Robert Lightfoot</a:t>
            </a:r>
            <a:endParaRPr/>
          </a:p>
          <a:p>
            <a:pPr marL="0" lvl="0" indent="0" algn="ctr" rtl="0">
              <a:lnSpc>
                <a:spcPct val="100000"/>
              </a:lnSpc>
              <a:spcBef>
                <a:spcPts val="420"/>
              </a:spcBef>
              <a:spcAft>
                <a:spcPts val="0"/>
              </a:spcAft>
              <a:buSzPts val="2100"/>
              <a:buNone/>
            </a:pPr>
            <a:r>
              <a:rPr lang="en-US">
                <a:solidFill>
                  <a:srgbClr val="606060"/>
                </a:solidFill>
              </a:rPr>
              <a:t>Vice President, Strategy &amp; Business Development</a:t>
            </a:r>
            <a:endParaRPr/>
          </a:p>
        </p:txBody>
      </p:sp>
      <p:sp>
        <p:nvSpPr>
          <p:cNvPr id="189" name="Google Shape;189;p3"/>
          <p:cNvSpPr txBox="1">
            <a:spLocks noGrp="1"/>
          </p:cNvSpPr>
          <p:nvPr>
            <p:ph type="sldNum" idx="12"/>
          </p:nvPr>
        </p:nvSpPr>
        <p:spPr>
          <a:xfrm>
            <a:off x="228600" y="4629150"/>
            <a:ext cx="914400" cy="171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000"/>
              <a:buNone/>
            </a:pPr>
            <a:fld id="{00000000-1234-1234-1234-123412341234}" type="slidenum">
              <a:rPr lang="en-US"/>
              <a:t>14</a:t>
            </a:fld>
            <a:endParaRPr/>
          </a:p>
        </p:txBody>
      </p:sp>
      <p:sp>
        <p:nvSpPr>
          <p:cNvPr id="190" name="Google Shape;190;p3"/>
          <p:cNvSpPr txBox="1">
            <a:spLocks noGrp="1"/>
          </p:cNvSpPr>
          <p:nvPr>
            <p:ph type="title"/>
          </p:nvPr>
        </p:nvSpPr>
        <p:spPr>
          <a:xfrm>
            <a:off x="228600" y="144198"/>
            <a:ext cx="8686800" cy="51435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1"/>
              </a:buClr>
              <a:buSzPts val="2800"/>
              <a:buFont typeface="Helvetica Neue"/>
              <a:buNone/>
            </a:pPr>
            <a:r>
              <a:rPr lang="en-US"/>
              <a:t>Guest Speaker</a:t>
            </a:r>
            <a:endParaRPr/>
          </a:p>
        </p:txBody>
      </p:sp>
      <p:pic>
        <p:nvPicPr>
          <p:cNvPr id="191" name="Google Shape;191;p3"/>
          <p:cNvPicPr preferRelativeResize="0"/>
          <p:nvPr/>
        </p:nvPicPr>
        <p:blipFill>
          <a:blip r:embed="rId3">
            <a:alphaModFix/>
          </a:blip>
          <a:stretch>
            <a:fillRect/>
          </a:stretch>
        </p:blipFill>
        <p:spPr>
          <a:xfrm>
            <a:off x="4223325" y="2634950"/>
            <a:ext cx="4339423" cy="1179350"/>
          </a:xfrm>
          <a:prstGeom prst="rect">
            <a:avLst/>
          </a:prstGeom>
          <a:noFill/>
          <a:ln>
            <a:noFill/>
          </a:ln>
        </p:spPr>
      </p:pic>
      <p:pic>
        <p:nvPicPr>
          <p:cNvPr id="192" name="Google Shape;192;p3"/>
          <p:cNvPicPr preferRelativeResize="0"/>
          <p:nvPr/>
        </p:nvPicPr>
        <p:blipFill>
          <a:blip r:embed="rId4">
            <a:alphaModFix/>
          </a:blip>
          <a:stretch>
            <a:fillRect/>
          </a:stretch>
        </p:blipFill>
        <p:spPr>
          <a:xfrm>
            <a:off x="838200" y="963348"/>
            <a:ext cx="2618678" cy="3665803"/>
          </a:xfrm>
          <a:prstGeom prst="rect">
            <a:avLst/>
          </a:prstGeom>
          <a:noFill/>
          <a:ln>
            <a:noFill/>
          </a:ln>
        </p:spPr>
      </p:pic>
      <p:pic>
        <p:nvPicPr>
          <p:cNvPr id="193" name="Google Shape;193;p3"/>
          <p:cNvPicPr preferRelativeResize="0"/>
          <p:nvPr/>
        </p:nvPicPr>
        <p:blipFill>
          <a:blip r:embed="rId5">
            <a:alphaModFix/>
          </a:blip>
          <a:stretch>
            <a:fillRect/>
          </a:stretch>
        </p:blipFill>
        <p:spPr>
          <a:xfrm>
            <a:off x="7807425" y="144200"/>
            <a:ext cx="1212475" cy="12124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AC55A5-3D88-4BA9-80D6-371F81843994}"/>
              </a:ext>
            </a:extLst>
          </p:cNvPr>
          <p:cNvSpPr>
            <a:spLocks noGrp="1"/>
          </p:cNvSpPr>
          <p:nvPr>
            <p:ph idx="1"/>
          </p:nvPr>
        </p:nvSpPr>
        <p:spPr>
          <a:xfrm>
            <a:off x="1943986" y="1958606"/>
            <a:ext cx="5256028" cy="2220648"/>
          </a:xfrm>
        </p:spPr>
        <p:txBody>
          <a:bodyPr/>
          <a:lstStyle/>
          <a:p>
            <a:pPr marL="0" indent="0" algn="ctr">
              <a:buNone/>
            </a:pPr>
            <a:r>
              <a:rPr lang="en-US" sz="2000" dirty="0"/>
              <a:t>We want to thank the Greater Huntsville AIAA Professional Section for covering the cost of trivia and raffle prizes as well as the platform for our Welcome Social</a:t>
            </a:r>
          </a:p>
        </p:txBody>
      </p:sp>
      <p:sp>
        <p:nvSpPr>
          <p:cNvPr id="4" name="Slide Number Placeholder 3">
            <a:extLst>
              <a:ext uri="{FF2B5EF4-FFF2-40B4-BE49-F238E27FC236}">
                <a16:creationId xmlns:a16="http://schemas.microsoft.com/office/drawing/2014/main" id="{74D7B582-DDE5-4E0C-944D-0E6061B7A2BF}"/>
              </a:ext>
            </a:extLst>
          </p:cNvPr>
          <p:cNvSpPr>
            <a:spLocks noGrp="1"/>
          </p:cNvSpPr>
          <p:nvPr>
            <p:ph type="sldNum" sz="quarter" idx="12"/>
          </p:nvPr>
        </p:nvSpPr>
        <p:spPr/>
        <p:txBody>
          <a:bodyPr/>
          <a:lstStyle/>
          <a:p>
            <a:pPr defTabSz="914378">
              <a:defRPr/>
            </a:pPr>
            <a:fld id="{B586D440-F702-449A-AAC2-9ACFF17038B8}" type="slidenum">
              <a:rPr lang="en-US" kern="0">
                <a:solidFill>
                  <a:srgbClr val="000000"/>
                </a:solidFill>
              </a:rPr>
              <a:pPr defTabSz="914378">
                <a:defRPr/>
              </a:pPr>
              <a:t>15</a:t>
            </a:fld>
            <a:endParaRPr lang="en-US" kern="0" dirty="0">
              <a:solidFill>
                <a:srgbClr val="000000"/>
              </a:solidFill>
            </a:endParaRPr>
          </a:p>
        </p:txBody>
      </p:sp>
      <p:sp>
        <p:nvSpPr>
          <p:cNvPr id="5" name="Title 1">
            <a:extLst>
              <a:ext uri="{FF2B5EF4-FFF2-40B4-BE49-F238E27FC236}">
                <a16:creationId xmlns:a16="http://schemas.microsoft.com/office/drawing/2014/main" id="{198DFFEE-0A06-47B9-A7D2-A528F25A0DCC}"/>
              </a:ext>
            </a:extLst>
          </p:cNvPr>
          <p:cNvSpPr>
            <a:spLocks noGrp="1"/>
          </p:cNvSpPr>
          <p:nvPr>
            <p:ph type="title"/>
          </p:nvPr>
        </p:nvSpPr>
        <p:spPr>
          <a:xfrm>
            <a:off x="228600" y="144198"/>
            <a:ext cx="8686800" cy="514350"/>
          </a:xfrm>
        </p:spPr>
        <p:txBody>
          <a:bodyPr/>
          <a:lstStyle/>
          <a:p>
            <a:r>
              <a:rPr lang="en-US" dirty="0"/>
              <a:t>Prizes for Participation and Special Thanks</a:t>
            </a:r>
          </a:p>
        </p:txBody>
      </p:sp>
      <p:pic>
        <p:nvPicPr>
          <p:cNvPr id="6" name="Google Shape;225;gcc6b40e08a_0_14">
            <a:extLst>
              <a:ext uri="{FF2B5EF4-FFF2-40B4-BE49-F238E27FC236}">
                <a16:creationId xmlns:a16="http://schemas.microsoft.com/office/drawing/2014/main" id="{255A5350-F75D-488D-9CEC-6D75E8505382}"/>
              </a:ext>
            </a:extLst>
          </p:cNvPr>
          <p:cNvPicPr preferRelativeResize="0"/>
          <p:nvPr/>
        </p:nvPicPr>
        <p:blipFill>
          <a:blip r:embed="rId2">
            <a:alphaModFix/>
          </a:blip>
          <a:stretch>
            <a:fillRect/>
          </a:stretch>
        </p:blipFill>
        <p:spPr>
          <a:xfrm>
            <a:off x="7807426" y="753801"/>
            <a:ext cx="1212475" cy="1212475"/>
          </a:xfrm>
          <a:prstGeom prst="rect">
            <a:avLst/>
          </a:prstGeom>
          <a:noFill/>
          <a:ln>
            <a:noFill/>
          </a:ln>
        </p:spPr>
      </p:pic>
    </p:spTree>
    <p:extLst>
      <p:ext uri="{BB962C8B-B14F-4D97-AF65-F5344CB8AC3E}">
        <p14:creationId xmlns:p14="http://schemas.microsoft.com/office/powerpoint/2010/main" val="20222751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gcc6b40e08a_0_14"/>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r>
              <a:rPr lang="en-US" dirty="0"/>
              <a:t>Most Engaged Student Attendees</a:t>
            </a:r>
            <a:endParaRPr dirty="0"/>
          </a:p>
        </p:txBody>
      </p:sp>
      <p:sp>
        <p:nvSpPr>
          <p:cNvPr id="218" name="Google Shape;218;gcc6b40e08a_0_14"/>
          <p:cNvSpPr txBox="1">
            <a:spLocks noGrp="1"/>
          </p:cNvSpPr>
          <p:nvPr>
            <p:ph type="body" idx="1"/>
          </p:nvPr>
        </p:nvSpPr>
        <p:spPr>
          <a:xfrm>
            <a:off x="230875" y="1123950"/>
            <a:ext cx="8686800" cy="322500"/>
          </a:xfrm>
          <a:prstGeom prst="rect">
            <a:avLst/>
          </a:prstGeom>
        </p:spPr>
        <p:txBody>
          <a:bodyPr spcFirstLastPara="1" wrap="square" lIns="91425" tIns="45700" rIns="91425" bIns="45700" anchor="t" anchorCtr="0">
            <a:noAutofit/>
          </a:bodyPr>
          <a:lstStyle/>
          <a:p>
            <a:pPr marL="0" indent="0">
              <a:buNone/>
            </a:pPr>
            <a:r>
              <a:rPr lang="en-US" sz="1500" b="1" dirty="0"/>
              <a:t>3rd Most Tickets </a:t>
            </a:r>
            <a:endParaRPr sz="1500" b="1" dirty="0"/>
          </a:p>
          <a:p>
            <a:pPr marL="0" indent="0">
              <a:buNone/>
            </a:pPr>
            <a:endParaRPr sz="1500" dirty="0"/>
          </a:p>
        </p:txBody>
      </p:sp>
      <p:sp>
        <p:nvSpPr>
          <p:cNvPr id="219" name="Google Shape;219;gcc6b40e08a_0_14"/>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defTabSz="914378"/>
            <a:fld id="{00000000-1234-1234-1234-123412341234}" type="slidenum">
              <a:rPr lang="en-US" kern="0">
                <a:solidFill>
                  <a:srgbClr val="000000"/>
                </a:solidFill>
              </a:rPr>
              <a:pPr defTabSz="914378"/>
              <a:t>16</a:t>
            </a:fld>
            <a:endParaRPr kern="0">
              <a:solidFill>
                <a:srgbClr val="000000"/>
              </a:solidFill>
            </a:endParaRPr>
          </a:p>
        </p:txBody>
      </p:sp>
      <p:sp>
        <p:nvSpPr>
          <p:cNvPr id="220" name="Google Shape;220;gcc6b40e08a_0_14"/>
          <p:cNvSpPr txBox="1">
            <a:spLocks noGrp="1"/>
          </p:cNvSpPr>
          <p:nvPr>
            <p:ph type="body" idx="1"/>
          </p:nvPr>
        </p:nvSpPr>
        <p:spPr>
          <a:xfrm>
            <a:off x="781750" y="1502825"/>
            <a:ext cx="8133600" cy="514500"/>
          </a:xfrm>
          <a:prstGeom prst="rect">
            <a:avLst/>
          </a:prstGeom>
        </p:spPr>
        <p:txBody>
          <a:bodyPr spcFirstLastPara="1" wrap="square" lIns="91425" tIns="45700" rIns="91425" bIns="45700" anchor="t" anchorCtr="0">
            <a:noAutofit/>
          </a:bodyPr>
          <a:lstStyle/>
          <a:p>
            <a:pPr marL="0" indent="0">
              <a:buNone/>
            </a:pPr>
            <a:r>
              <a:rPr lang="en-US" sz="1500" dirty="0"/>
              <a:t>Oscar </a:t>
            </a:r>
            <a:r>
              <a:rPr lang="en-US" sz="1500" dirty="0" err="1"/>
              <a:t>Klempay</a:t>
            </a:r>
            <a:br>
              <a:rPr lang="en-US" sz="1500" dirty="0"/>
            </a:br>
            <a:r>
              <a:rPr lang="en-US" sz="1200" i="1" dirty="0"/>
              <a:t>$25 Amazon Gift Card</a:t>
            </a:r>
            <a:endParaRPr sz="900" i="1" dirty="0"/>
          </a:p>
          <a:p>
            <a:pPr marL="0" indent="0">
              <a:buNone/>
            </a:pPr>
            <a:endParaRPr sz="1500" dirty="0"/>
          </a:p>
        </p:txBody>
      </p:sp>
      <p:sp>
        <p:nvSpPr>
          <p:cNvPr id="221" name="Google Shape;221;gcc6b40e08a_0_14"/>
          <p:cNvSpPr txBox="1">
            <a:spLocks noGrp="1"/>
          </p:cNvSpPr>
          <p:nvPr>
            <p:ph type="body" idx="1"/>
          </p:nvPr>
        </p:nvSpPr>
        <p:spPr>
          <a:xfrm>
            <a:off x="230875" y="2197238"/>
            <a:ext cx="8686800" cy="322500"/>
          </a:xfrm>
          <a:prstGeom prst="rect">
            <a:avLst/>
          </a:prstGeom>
        </p:spPr>
        <p:txBody>
          <a:bodyPr spcFirstLastPara="1" wrap="square" lIns="91425" tIns="45700" rIns="91425" bIns="45700" anchor="t" anchorCtr="0">
            <a:noAutofit/>
          </a:bodyPr>
          <a:lstStyle/>
          <a:p>
            <a:pPr marL="0" indent="0">
              <a:buNone/>
            </a:pPr>
            <a:r>
              <a:rPr lang="en-US" sz="1500" b="1" dirty="0"/>
              <a:t>2nd Most Tickets  </a:t>
            </a:r>
            <a:endParaRPr sz="1500" b="1" dirty="0"/>
          </a:p>
          <a:p>
            <a:pPr marL="0" indent="0">
              <a:buNone/>
            </a:pPr>
            <a:endParaRPr sz="1500" dirty="0"/>
          </a:p>
        </p:txBody>
      </p:sp>
      <p:sp>
        <p:nvSpPr>
          <p:cNvPr id="222" name="Google Shape;222;gcc6b40e08a_0_14"/>
          <p:cNvSpPr txBox="1">
            <a:spLocks noGrp="1"/>
          </p:cNvSpPr>
          <p:nvPr>
            <p:ph type="body" idx="1"/>
          </p:nvPr>
        </p:nvSpPr>
        <p:spPr>
          <a:xfrm>
            <a:off x="781750" y="2576130"/>
            <a:ext cx="8133600" cy="733500"/>
          </a:xfrm>
          <a:prstGeom prst="rect">
            <a:avLst/>
          </a:prstGeom>
        </p:spPr>
        <p:txBody>
          <a:bodyPr spcFirstLastPara="1" wrap="square" lIns="91425" tIns="45700" rIns="91425" bIns="45700" anchor="t" anchorCtr="0">
            <a:noAutofit/>
          </a:bodyPr>
          <a:lstStyle/>
          <a:p>
            <a:pPr marL="0" indent="0">
              <a:buNone/>
            </a:pPr>
            <a:r>
              <a:rPr lang="en-US" sz="1500" dirty="0"/>
              <a:t>Andrew Morell</a:t>
            </a:r>
            <a:br>
              <a:rPr lang="en-US" sz="1500" dirty="0"/>
            </a:br>
            <a:r>
              <a:rPr lang="en-US" sz="1200" i="1" dirty="0"/>
              <a:t>Estes SLS Model Rocket</a:t>
            </a:r>
            <a:endParaRPr sz="900" i="1" dirty="0"/>
          </a:p>
          <a:p>
            <a:pPr marL="0" indent="0">
              <a:buNone/>
            </a:pPr>
            <a:endParaRPr sz="1500" dirty="0"/>
          </a:p>
        </p:txBody>
      </p:sp>
      <p:sp>
        <p:nvSpPr>
          <p:cNvPr id="223" name="Google Shape;223;gcc6b40e08a_0_14"/>
          <p:cNvSpPr txBox="1">
            <a:spLocks noGrp="1"/>
          </p:cNvSpPr>
          <p:nvPr>
            <p:ph type="body" idx="1"/>
          </p:nvPr>
        </p:nvSpPr>
        <p:spPr>
          <a:xfrm>
            <a:off x="230875" y="3516763"/>
            <a:ext cx="8686800" cy="322500"/>
          </a:xfrm>
          <a:prstGeom prst="rect">
            <a:avLst/>
          </a:prstGeom>
        </p:spPr>
        <p:txBody>
          <a:bodyPr spcFirstLastPara="1" wrap="square" lIns="91425" tIns="45700" rIns="91425" bIns="45700" anchor="t" anchorCtr="0">
            <a:noAutofit/>
          </a:bodyPr>
          <a:lstStyle/>
          <a:p>
            <a:pPr marL="0" indent="0">
              <a:buNone/>
            </a:pPr>
            <a:r>
              <a:rPr lang="en-US" sz="1500" b="1" dirty="0"/>
              <a:t>Most Tickets </a:t>
            </a:r>
            <a:endParaRPr sz="1500" b="1" dirty="0"/>
          </a:p>
          <a:p>
            <a:pPr marL="0" indent="0">
              <a:buNone/>
            </a:pPr>
            <a:endParaRPr sz="1500" dirty="0"/>
          </a:p>
        </p:txBody>
      </p:sp>
      <p:sp>
        <p:nvSpPr>
          <p:cNvPr id="224" name="Google Shape;224;gcc6b40e08a_0_14"/>
          <p:cNvSpPr txBox="1">
            <a:spLocks noGrp="1"/>
          </p:cNvSpPr>
          <p:nvPr>
            <p:ph type="body" idx="1"/>
          </p:nvPr>
        </p:nvSpPr>
        <p:spPr>
          <a:xfrm>
            <a:off x="781750" y="3895655"/>
            <a:ext cx="8133600" cy="733500"/>
          </a:xfrm>
          <a:prstGeom prst="rect">
            <a:avLst/>
          </a:prstGeom>
        </p:spPr>
        <p:txBody>
          <a:bodyPr spcFirstLastPara="1" wrap="square" lIns="91425" tIns="45700" rIns="91425" bIns="45700" anchor="t" anchorCtr="0">
            <a:noAutofit/>
          </a:bodyPr>
          <a:lstStyle/>
          <a:p>
            <a:pPr marL="0" indent="0">
              <a:buNone/>
            </a:pPr>
            <a:r>
              <a:rPr lang="en-US" sz="1500" dirty="0"/>
              <a:t>Veronica Rodriguez</a:t>
            </a:r>
            <a:br>
              <a:rPr lang="en-US" sz="1500" dirty="0"/>
            </a:br>
            <a:r>
              <a:rPr lang="en-US" sz="1200" i="1" dirty="0"/>
              <a:t>Lego Saturn V Set</a:t>
            </a:r>
            <a:endParaRPr sz="1500" dirty="0"/>
          </a:p>
        </p:txBody>
      </p:sp>
      <p:pic>
        <p:nvPicPr>
          <p:cNvPr id="225" name="Google Shape;225;gcc6b40e08a_0_14"/>
          <p:cNvPicPr preferRelativeResize="0"/>
          <p:nvPr/>
        </p:nvPicPr>
        <p:blipFill>
          <a:blip r:embed="rId3">
            <a:alphaModFix/>
          </a:blip>
          <a:stretch>
            <a:fillRect/>
          </a:stretch>
        </p:blipFill>
        <p:spPr>
          <a:xfrm>
            <a:off x="7807426" y="753801"/>
            <a:ext cx="1212475" cy="1212475"/>
          </a:xfrm>
          <a:prstGeom prst="rect">
            <a:avLst/>
          </a:prstGeom>
          <a:noFill/>
          <a:ln>
            <a:noFill/>
          </a:ln>
        </p:spPr>
      </p:pic>
      <p:pic>
        <p:nvPicPr>
          <p:cNvPr id="11" name="Picture 2" descr="Buy a Amazon $ 25 Gift Card | Easy &amp; Fast | Gamecardsdirect">
            <a:extLst>
              <a:ext uri="{FF2B5EF4-FFF2-40B4-BE49-F238E27FC236}">
                <a16:creationId xmlns:a16="http://schemas.microsoft.com/office/drawing/2014/main" id="{4D8583A8-88F3-48CA-A6D8-7B0B2E946F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8361" y="807504"/>
            <a:ext cx="1765286" cy="1105069"/>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002206 - NASA SLS - Estes Rockets">
            <a:extLst>
              <a:ext uri="{FF2B5EF4-FFF2-40B4-BE49-F238E27FC236}">
                <a16:creationId xmlns:a16="http://schemas.microsoft.com/office/drawing/2014/main" id="{BA7F3655-D768-4E43-BD5F-E48B619A773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6112" r="21666"/>
          <a:stretch/>
        </p:blipFill>
        <p:spPr bwMode="auto">
          <a:xfrm>
            <a:off x="3293055" y="1966276"/>
            <a:ext cx="1390613" cy="266287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Amazon.com: LEGO Ideas NASA Apollo Saturn V 92176 Outer Space Model Rocket  for Kids and Adults, Science Building Kit (1969 Pieces): Toys &amp; Games">
            <a:extLst>
              <a:ext uri="{FF2B5EF4-FFF2-40B4-BE49-F238E27FC236}">
                <a16:creationId xmlns:a16="http://schemas.microsoft.com/office/drawing/2014/main" id="{D9D30BD7-E493-4094-BBBA-3BC9A29E9D2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2250" y="2246977"/>
            <a:ext cx="2446593" cy="24465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4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8">
                                            <p:txEl>
                                              <p:pRg st="0" end="0"/>
                                            </p:txEl>
                                          </p:spTgt>
                                        </p:tgtEl>
                                        <p:attrNameLst>
                                          <p:attrName>style.visibility</p:attrName>
                                        </p:attrNameLst>
                                      </p:cBhvr>
                                      <p:to>
                                        <p:strVal val="visible"/>
                                      </p:to>
                                    </p:set>
                                    <p:animEffect transition="in" filter="fade">
                                      <p:cBhvr>
                                        <p:cTn id="7" dur="1000"/>
                                        <p:tgtEl>
                                          <p:spTgt spid="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0"/>
                                        </p:tgtEl>
                                        <p:attrNameLst>
                                          <p:attrName>style.visibility</p:attrName>
                                        </p:attrNameLst>
                                      </p:cBhvr>
                                      <p:to>
                                        <p:strVal val="visible"/>
                                      </p:to>
                                    </p:set>
                                    <p:animEffect transition="in" filter="fade">
                                      <p:cBhvr>
                                        <p:cTn id="12" dur="1000"/>
                                        <p:tgtEl>
                                          <p:spTgt spid="2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1"/>
                                        </p:tgtEl>
                                        <p:attrNameLst>
                                          <p:attrName>style.visibility</p:attrName>
                                        </p:attrNameLst>
                                      </p:cBhvr>
                                      <p:to>
                                        <p:strVal val="visible"/>
                                      </p:to>
                                    </p:set>
                                    <p:animEffect transition="in" filter="fade">
                                      <p:cBhvr>
                                        <p:cTn id="17" dur="1000"/>
                                        <p:tgtEl>
                                          <p:spTgt spid="2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2"/>
                                        </p:tgtEl>
                                        <p:attrNameLst>
                                          <p:attrName>style.visibility</p:attrName>
                                        </p:attrNameLst>
                                      </p:cBhvr>
                                      <p:to>
                                        <p:strVal val="visible"/>
                                      </p:to>
                                    </p:set>
                                    <p:animEffect transition="in" filter="fade">
                                      <p:cBhvr>
                                        <p:cTn id="22" dur="1000"/>
                                        <p:tgtEl>
                                          <p:spTgt spid="2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3"/>
                                        </p:tgtEl>
                                        <p:attrNameLst>
                                          <p:attrName>style.visibility</p:attrName>
                                        </p:attrNameLst>
                                      </p:cBhvr>
                                      <p:to>
                                        <p:strVal val="visible"/>
                                      </p:to>
                                    </p:set>
                                    <p:animEffect transition="in" filter="fade">
                                      <p:cBhvr>
                                        <p:cTn id="27" dur="1000"/>
                                        <p:tgtEl>
                                          <p:spTgt spid="2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4"/>
                                        </p:tgtEl>
                                        <p:attrNameLst>
                                          <p:attrName>style.visibility</p:attrName>
                                        </p:attrNameLst>
                                      </p:cBhvr>
                                      <p:to>
                                        <p:strVal val="visible"/>
                                      </p:to>
                                    </p:set>
                                    <p:animEffect transition="in" filter="fade">
                                      <p:cBhvr>
                                        <p:cTn id="32" dur="10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gcc6b40e08a_1_50"/>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t>Official Information</a:t>
            </a:r>
            <a:endParaRPr/>
          </a:p>
        </p:txBody>
      </p:sp>
      <p:pic>
        <p:nvPicPr>
          <p:cNvPr id="200" name="Google Shape;200;gcc6b40e08a_1_50"/>
          <p:cNvPicPr preferRelativeResize="0"/>
          <p:nvPr/>
        </p:nvPicPr>
        <p:blipFill>
          <a:blip r:embed="rId3">
            <a:alphaModFix/>
          </a:blip>
          <a:stretch>
            <a:fillRect/>
          </a:stretch>
        </p:blipFill>
        <p:spPr>
          <a:xfrm>
            <a:off x="7807425" y="144200"/>
            <a:ext cx="1212475" cy="1212475"/>
          </a:xfrm>
          <a:prstGeom prst="rect">
            <a:avLst/>
          </a:prstGeom>
          <a:noFill/>
          <a:ln>
            <a:noFill/>
          </a:ln>
        </p:spPr>
      </p:pic>
      <p:sp>
        <p:nvSpPr>
          <p:cNvPr id="201" name="Google Shape;201;gcc6b40e08a_1_50"/>
          <p:cNvSpPr txBox="1">
            <a:spLocks noGrp="1"/>
          </p:cNvSpPr>
          <p:nvPr>
            <p:ph type="body" idx="1"/>
          </p:nvPr>
        </p:nvSpPr>
        <p:spPr>
          <a:xfrm>
            <a:off x="230886" y="895350"/>
            <a:ext cx="8686800" cy="33636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Clr>
                <a:schemeClr val="dk1"/>
              </a:buClr>
              <a:buSzPts val="1100"/>
              <a:buFont typeface="Arial"/>
              <a:buNone/>
            </a:pPr>
            <a:endParaRPr sz="1050">
              <a:latin typeface="Arial"/>
              <a:ea typeface="Arial"/>
              <a:cs typeface="Arial"/>
              <a:sym typeface="Arial"/>
            </a:endParaRPr>
          </a:p>
          <a:p>
            <a:pPr marL="457200" lvl="0" indent="-333375" algn="l" rtl="0">
              <a:spcBef>
                <a:spcPts val="480"/>
              </a:spcBef>
              <a:spcAft>
                <a:spcPts val="0"/>
              </a:spcAft>
              <a:buSzPts val="1650"/>
              <a:buFont typeface="Arial"/>
              <a:buChar char="●"/>
            </a:pPr>
            <a:r>
              <a:rPr lang="en-US" sz="1650">
                <a:latin typeface="Arial"/>
                <a:ea typeface="Arial"/>
                <a:cs typeface="Arial"/>
                <a:sym typeface="Arial"/>
              </a:rPr>
              <a:t>Michael Lagana will be in touch with first place winners to send paperwork for International Student Conference (ISC) at SciTech</a:t>
            </a:r>
            <a:endParaRPr sz="1650">
              <a:latin typeface="Arial"/>
              <a:ea typeface="Arial"/>
              <a:cs typeface="Arial"/>
              <a:sym typeface="Arial"/>
            </a:endParaRPr>
          </a:p>
          <a:p>
            <a:pPr marL="0" lvl="0" indent="0" algn="l" rtl="0">
              <a:spcBef>
                <a:spcPts val="0"/>
              </a:spcBef>
              <a:spcAft>
                <a:spcPts val="0"/>
              </a:spcAft>
              <a:buNone/>
            </a:pPr>
            <a:endParaRPr sz="100">
              <a:latin typeface="Arial"/>
              <a:ea typeface="Arial"/>
              <a:cs typeface="Arial"/>
              <a:sym typeface="Arial"/>
            </a:endParaRPr>
          </a:p>
          <a:p>
            <a:pPr marL="457200" lvl="0" indent="-333375" algn="l" rtl="0">
              <a:spcBef>
                <a:spcPts val="480"/>
              </a:spcBef>
              <a:spcAft>
                <a:spcPts val="0"/>
              </a:spcAft>
              <a:buSzPts val="1650"/>
              <a:buFont typeface="Arial"/>
              <a:buChar char="●"/>
            </a:pPr>
            <a:r>
              <a:rPr lang="en-US" sz="1650">
                <a:latin typeface="Arial"/>
                <a:ea typeface="Arial"/>
                <a:cs typeface="Arial"/>
                <a:sym typeface="Arial"/>
              </a:rPr>
              <a:t>Michael will also be in touch with all winners of the Undergraduate, Masters, and Team categories to arrange for prize payment and certificates</a:t>
            </a:r>
            <a:endParaRPr sz="1650">
              <a:latin typeface="Arial"/>
              <a:ea typeface="Arial"/>
              <a:cs typeface="Arial"/>
              <a:sym typeface="Arial"/>
            </a:endParaRPr>
          </a:p>
          <a:p>
            <a:pPr marL="0" lvl="0" indent="0" algn="l" rtl="0">
              <a:spcBef>
                <a:spcPts val="0"/>
              </a:spcBef>
              <a:spcAft>
                <a:spcPts val="0"/>
              </a:spcAft>
              <a:buNone/>
            </a:pPr>
            <a:endParaRPr sz="150">
              <a:latin typeface="Arial"/>
              <a:ea typeface="Arial"/>
              <a:cs typeface="Arial"/>
              <a:sym typeface="Arial"/>
            </a:endParaRPr>
          </a:p>
          <a:p>
            <a:pPr marL="457200" lvl="0" indent="-333375" algn="l" rtl="0">
              <a:spcBef>
                <a:spcPts val="480"/>
              </a:spcBef>
              <a:spcAft>
                <a:spcPts val="0"/>
              </a:spcAft>
              <a:buSzPts val="1650"/>
              <a:buFont typeface="Arial"/>
              <a:buChar char="●"/>
            </a:pPr>
            <a:r>
              <a:rPr lang="en-US" sz="1650">
                <a:latin typeface="Arial"/>
                <a:ea typeface="Arial"/>
                <a:cs typeface="Arial"/>
                <a:sym typeface="Arial"/>
              </a:rPr>
              <a:t>Cassy Dellinger will be in touch with the Outstanding Branch Activity, Open Topic, and Regional Design Team categories to arrange prize payment and certificates</a:t>
            </a:r>
            <a:endParaRPr sz="1650">
              <a:latin typeface="Arial"/>
              <a:ea typeface="Arial"/>
              <a:cs typeface="Arial"/>
              <a:sym typeface="Arial"/>
            </a:endParaRPr>
          </a:p>
          <a:p>
            <a:pPr marL="0" lvl="0" indent="0" algn="l" rtl="0">
              <a:spcBef>
                <a:spcPts val="0"/>
              </a:spcBef>
              <a:spcAft>
                <a:spcPts val="0"/>
              </a:spcAft>
              <a:buNone/>
            </a:pPr>
            <a:endParaRPr sz="350">
              <a:latin typeface="Arial"/>
              <a:ea typeface="Arial"/>
              <a:cs typeface="Arial"/>
              <a:sym typeface="Arial"/>
            </a:endParaRPr>
          </a:p>
          <a:p>
            <a:pPr marL="457200" lvl="0" indent="-333375" algn="l" rtl="0">
              <a:spcBef>
                <a:spcPts val="480"/>
              </a:spcBef>
              <a:spcAft>
                <a:spcPts val="0"/>
              </a:spcAft>
              <a:buSzPts val="1650"/>
              <a:buFont typeface="Arial"/>
              <a:buChar char="●"/>
            </a:pPr>
            <a:r>
              <a:rPr lang="en-US" sz="1650">
                <a:latin typeface="Arial"/>
                <a:ea typeface="Arial"/>
                <a:cs typeface="Arial"/>
                <a:sym typeface="Arial"/>
              </a:rPr>
              <a:t>All attendees will receive a certificate confirming that they registered to attend the conference. This certificate will be available via aiaa-awards.org</a:t>
            </a:r>
            <a:endParaRPr sz="1650">
              <a:latin typeface="Arial"/>
              <a:ea typeface="Arial"/>
              <a:cs typeface="Arial"/>
              <a:sym typeface="Arial"/>
            </a:endParaRPr>
          </a:p>
          <a:p>
            <a:pPr marL="0" lvl="0" indent="0" algn="l" rtl="0">
              <a:spcBef>
                <a:spcPts val="0"/>
              </a:spcBef>
              <a:spcAft>
                <a:spcPts val="0"/>
              </a:spcAft>
              <a:buNone/>
            </a:pPr>
            <a:endParaRPr sz="350">
              <a:latin typeface="Arial"/>
              <a:ea typeface="Arial"/>
              <a:cs typeface="Arial"/>
              <a:sym typeface="Arial"/>
            </a:endParaRPr>
          </a:p>
          <a:p>
            <a:pPr marL="457200" lvl="0" indent="-333375" algn="l" rtl="0">
              <a:spcBef>
                <a:spcPts val="480"/>
              </a:spcBef>
              <a:spcAft>
                <a:spcPts val="0"/>
              </a:spcAft>
              <a:buSzPts val="1650"/>
              <a:buFont typeface="Arial"/>
              <a:buChar char="●"/>
            </a:pPr>
            <a:r>
              <a:rPr lang="en-US" sz="1650">
                <a:latin typeface="Arial"/>
                <a:ea typeface="Arial"/>
                <a:cs typeface="Arial"/>
                <a:sym typeface="Arial"/>
              </a:rPr>
              <a:t>Paper feedback will also be made available via aiaa-awards.org</a:t>
            </a:r>
            <a:endParaRPr sz="1650">
              <a:latin typeface="Arial"/>
              <a:ea typeface="Arial"/>
              <a:cs typeface="Arial"/>
              <a:sym typeface="Arial"/>
            </a:endParaRPr>
          </a:p>
          <a:p>
            <a:pPr marL="0" lvl="0" indent="0" algn="l" rtl="0">
              <a:spcBef>
                <a:spcPts val="0"/>
              </a:spcBef>
              <a:spcAft>
                <a:spcPts val="0"/>
              </a:spcAft>
              <a:buNone/>
            </a:pPr>
            <a:endParaRPr sz="350">
              <a:latin typeface="Arial"/>
              <a:ea typeface="Arial"/>
              <a:cs typeface="Arial"/>
              <a:sym typeface="Arial"/>
            </a:endParaRPr>
          </a:p>
          <a:p>
            <a:pPr marL="457200" lvl="0" indent="-333375" algn="l" rtl="0">
              <a:spcBef>
                <a:spcPts val="480"/>
              </a:spcBef>
              <a:spcAft>
                <a:spcPts val="0"/>
              </a:spcAft>
              <a:buSzPts val="1650"/>
              <a:buFont typeface="Arial"/>
              <a:buChar char="●"/>
            </a:pPr>
            <a:r>
              <a:rPr lang="en-US" sz="1650">
                <a:latin typeface="Arial"/>
                <a:ea typeface="Arial"/>
                <a:cs typeface="Arial"/>
                <a:sym typeface="Arial"/>
              </a:rPr>
              <a:t>All attendees will be notified via email once all items are available for viewing/download</a:t>
            </a:r>
            <a:endParaRPr sz="1650">
              <a:latin typeface="Arial"/>
              <a:ea typeface="Arial"/>
              <a:cs typeface="Arial"/>
              <a:sym typeface="Arial"/>
            </a:endParaRPr>
          </a:p>
          <a:p>
            <a:pPr marL="0" lvl="0" indent="0" algn="l" rtl="0">
              <a:spcBef>
                <a:spcPts val="480"/>
              </a:spcBef>
              <a:spcAft>
                <a:spcPts val="0"/>
              </a:spcAft>
              <a:buClr>
                <a:schemeClr val="dk1"/>
              </a:buClr>
              <a:buSzPts val="1100"/>
              <a:buFont typeface="Arial"/>
              <a:buNone/>
            </a:pPr>
            <a:r>
              <a:rPr lang="en-US" sz="1100">
                <a:latin typeface="Arial"/>
                <a:ea typeface="Arial"/>
                <a:cs typeface="Arial"/>
                <a:sym typeface="Arial"/>
              </a:rPr>
              <a:t>​</a:t>
            </a:r>
            <a:endParaRPr sz="1100">
              <a:latin typeface="Arial"/>
              <a:ea typeface="Arial"/>
              <a:cs typeface="Arial"/>
              <a:sym typeface="Arial"/>
            </a:endParaRPr>
          </a:p>
          <a:p>
            <a:pPr marL="0" lvl="0" indent="0" algn="l" rtl="0">
              <a:spcBef>
                <a:spcPts val="480"/>
              </a:spcBef>
              <a:spcAft>
                <a:spcPts val="0"/>
              </a:spcAft>
              <a:buNone/>
            </a:pPr>
            <a:endParaRPr/>
          </a:p>
        </p:txBody>
      </p:sp>
      <p:sp>
        <p:nvSpPr>
          <p:cNvPr id="202" name="Google Shape;202;gcc6b40e08a_1_50"/>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050"/>
              <a:buFont typeface="Arial"/>
              <a:buNone/>
            </a:pPr>
            <a:fld id="{00000000-1234-1234-1234-123412341234}" type="slidenum">
              <a:rPr lang="en-US"/>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cc6b40e08a_0_0"/>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endParaRPr/>
          </a:p>
        </p:txBody>
      </p:sp>
      <p:sp>
        <p:nvSpPr>
          <p:cNvPr id="209" name="Google Shape;209;gcc6b40e08a_0_0"/>
          <p:cNvSpPr txBox="1">
            <a:spLocks noGrp="1"/>
          </p:cNvSpPr>
          <p:nvPr>
            <p:ph type="body" idx="1"/>
          </p:nvPr>
        </p:nvSpPr>
        <p:spPr>
          <a:xfrm>
            <a:off x="230886" y="1123950"/>
            <a:ext cx="8686800" cy="3363600"/>
          </a:xfrm>
          <a:prstGeom prst="rect">
            <a:avLst/>
          </a:prstGeom>
        </p:spPr>
        <p:txBody>
          <a:bodyPr spcFirstLastPara="1" wrap="square" lIns="91425" tIns="45700" rIns="91425" bIns="45700" anchor="t" anchorCtr="0">
            <a:noAutofit/>
          </a:bodyPr>
          <a:lstStyle/>
          <a:p>
            <a:pPr marL="0" lvl="0" indent="0" algn="ctr" rtl="0">
              <a:spcBef>
                <a:spcPts val="480"/>
              </a:spcBef>
              <a:spcAft>
                <a:spcPts val="0"/>
              </a:spcAft>
              <a:buNone/>
            </a:pPr>
            <a:endParaRPr sz="3500"/>
          </a:p>
          <a:p>
            <a:pPr marL="0" lvl="0" indent="0" algn="ctr" rtl="0">
              <a:spcBef>
                <a:spcPts val="480"/>
              </a:spcBef>
              <a:spcAft>
                <a:spcPts val="0"/>
              </a:spcAft>
              <a:buNone/>
            </a:pPr>
            <a:r>
              <a:rPr lang="en-US" sz="3500"/>
              <a:t>Presentation of Awards</a:t>
            </a:r>
            <a:endParaRPr sz="3500"/>
          </a:p>
          <a:p>
            <a:pPr marL="0" lvl="0" indent="0" algn="ctr" rtl="0">
              <a:spcBef>
                <a:spcPts val="480"/>
              </a:spcBef>
              <a:spcAft>
                <a:spcPts val="0"/>
              </a:spcAft>
              <a:buNone/>
            </a:pPr>
            <a:r>
              <a:rPr lang="en-US" sz="3500"/>
              <a:t>By Category</a:t>
            </a:r>
            <a:endParaRPr sz="3500"/>
          </a:p>
        </p:txBody>
      </p:sp>
      <p:sp>
        <p:nvSpPr>
          <p:cNvPr id="210" name="Google Shape;210;gcc6b40e08a_0_0"/>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050"/>
              <a:buFont typeface="Arial"/>
              <a:buNone/>
            </a:pPr>
            <a:fld id="{00000000-1234-1234-1234-123412341234}" type="slidenum">
              <a:rPr lang="en-US"/>
              <a:t>18</a:t>
            </a:fld>
            <a:endParaRPr/>
          </a:p>
        </p:txBody>
      </p:sp>
      <p:pic>
        <p:nvPicPr>
          <p:cNvPr id="211" name="Google Shape;211;gcc6b40e08a_0_0"/>
          <p:cNvPicPr preferRelativeResize="0"/>
          <p:nvPr/>
        </p:nvPicPr>
        <p:blipFill>
          <a:blip r:embed="rId3">
            <a:alphaModFix/>
          </a:blip>
          <a:stretch>
            <a:fillRect/>
          </a:stretch>
        </p:blipFill>
        <p:spPr>
          <a:xfrm>
            <a:off x="7807425" y="144200"/>
            <a:ext cx="1212475" cy="12124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gcc6b40e08a_0_14"/>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t>Outstanding Student Branch Activity Category</a:t>
            </a:r>
            <a:endParaRPr/>
          </a:p>
        </p:txBody>
      </p:sp>
      <p:sp>
        <p:nvSpPr>
          <p:cNvPr id="218" name="Google Shape;218;gcc6b40e08a_0_14"/>
          <p:cNvSpPr txBox="1">
            <a:spLocks noGrp="1"/>
          </p:cNvSpPr>
          <p:nvPr>
            <p:ph type="body" idx="1"/>
          </p:nvPr>
        </p:nvSpPr>
        <p:spPr>
          <a:xfrm>
            <a:off x="230875" y="1123950"/>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a:t>3rd Place</a:t>
            </a:r>
            <a:endParaRPr sz="1500" b="1"/>
          </a:p>
          <a:p>
            <a:pPr marL="0" lvl="0" indent="0" algn="l" rtl="0">
              <a:spcBef>
                <a:spcPts val="480"/>
              </a:spcBef>
              <a:spcAft>
                <a:spcPts val="0"/>
              </a:spcAft>
              <a:buNone/>
            </a:pPr>
            <a:endParaRPr sz="1500"/>
          </a:p>
        </p:txBody>
      </p:sp>
      <p:sp>
        <p:nvSpPr>
          <p:cNvPr id="219" name="Google Shape;219;gcc6b40e08a_0_14"/>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fld id="{00000000-1234-1234-1234-123412341234}" type="slidenum">
              <a:rPr lang="en-US"/>
              <a:t>19</a:t>
            </a:fld>
            <a:endParaRPr/>
          </a:p>
        </p:txBody>
      </p:sp>
      <p:sp>
        <p:nvSpPr>
          <p:cNvPr id="220" name="Google Shape;220;gcc6b40e08a_0_14"/>
          <p:cNvSpPr txBox="1">
            <a:spLocks noGrp="1"/>
          </p:cNvSpPr>
          <p:nvPr>
            <p:ph type="body" idx="1"/>
          </p:nvPr>
        </p:nvSpPr>
        <p:spPr>
          <a:xfrm>
            <a:off x="781750" y="1502825"/>
            <a:ext cx="8133600" cy="514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a:t>“NC State Student Branch of AIAA's Outstanding Student Branch Activity”</a:t>
            </a:r>
            <a:br>
              <a:rPr lang="en-US" sz="1500"/>
            </a:br>
            <a:r>
              <a:rPr lang="en-US" sz="1200" i="1"/>
              <a:t>North Carolina State University</a:t>
            </a:r>
            <a:endParaRPr sz="900" i="1"/>
          </a:p>
          <a:p>
            <a:pPr marL="0" lvl="0" indent="0" algn="l" rtl="0">
              <a:spcBef>
                <a:spcPts val="480"/>
              </a:spcBef>
              <a:spcAft>
                <a:spcPts val="0"/>
              </a:spcAft>
              <a:buNone/>
            </a:pPr>
            <a:endParaRPr sz="1500"/>
          </a:p>
        </p:txBody>
      </p:sp>
      <p:sp>
        <p:nvSpPr>
          <p:cNvPr id="221" name="Google Shape;221;gcc6b40e08a_0_14"/>
          <p:cNvSpPr txBox="1">
            <a:spLocks noGrp="1"/>
          </p:cNvSpPr>
          <p:nvPr>
            <p:ph type="body" idx="1"/>
          </p:nvPr>
        </p:nvSpPr>
        <p:spPr>
          <a:xfrm>
            <a:off x="230875" y="2197238"/>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a:t>2nd Place</a:t>
            </a:r>
            <a:endParaRPr sz="1500" b="1"/>
          </a:p>
          <a:p>
            <a:pPr marL="0" lvl="0" indent="0" algn="l" rtl="0">
              <a:spcBef>
                <a:spcPts val="480"/>
              </a:spcBef>
              <a:spcAft>
                <a:spcPts val="0"/>
              </a:spcAft>
              <a:buNone/>
            </a:pPr>
            <a:endParaRPr sz="1500"/>
          </a:p>
        </p:txBody>
      </p:sp>
      <p:sp>
        <p:nvSpPr>
          <p:cNvPr id="222" name="Google Shape;222;gcc6b40e08a_0_14"/>
          <p:cNvSpPr txBox="1">
            <a:spLocks noGrp="1"/>
          </p:cNvSpPr>
          <p:nvPr>
            <p:ph type="body" idx="1"/>
          </p:nvPr>
        </p:nvSpPr>
        <p:spPr>
          <a:xfrm>
            <a:off x="781750" y="2576130"/>
            <a:ext cx="8133600" cy="733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a:t>“Meet the Geeks - ERAU Branch Activity”</a:t>
            </a:r>
            <a:br>
              <a:rPr lang="en-US" sz="1500"/>
            </a:br>
            <a:r>
              <a:rPr lang="en-US" sz="1200" i="1"/>
              <a:t>Embry-Riddle Aeronautical University</a:t>
            </a:r>
            <a:endParaRPr sz="900" i="1"/>
          </a:p>
          <a:p>
            <a:pPr marL="0" lvl="0" indent="0" algn="l" rtl="0">
              <a:spcBef>
                <a:spcPts val="480"/>
              </a:spcBef>
              <a:spcAft>
                <a:spcPts val="0"/>
              </a:spcAft>
              <a:buNone/>
            </a:pPr>
            <a:endParaRPr sz="1500"/>
          </a:p>
        </p:txBody>
      </p:sp>
      <p:sp>
        <p:nvSpPr>
          <p:cNvPr id="223" name="Google Shape;223;gcc6b40e08a_0_14"/>
          <p:cNvSpPr txBox="1">
            <a:spLocks noGrp="1"/>
          </p:cNvSpPr>
          <p:nvPr>
            <p:ph type="body" idx="1"/>
          </p:nvPr>
        </p:nvSpPr>
        <p:spPr>
          <a:xfrm>
            <a:off x="230875" y="3516763"/>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a:t>1st Place</a:t>
            </a:r>
            <a:endParaRPr sz="1500" b="1"/>
          </a:p>
          <a:p>
            <a:pPr marL="0" lvl="0" indent="0" algn="l" rtl="0">
              <a:spcBef>
                <a:spcPts val="480"/>
              </a:spcBef>
              <a:spcAft>
                <a:spcPts val="0"/>
              </a:spcAft>
              <a:buNone/>
            </a:pPr>
            <a:endParaRPr sz="1500"/>
          </a:p>
        </p:txBody>
      </p:sp>
      <p:sp>
        <p:nvSpPr>
          <p:cNvPr id="224" name="Google Shape;224;gcc6b40e08a_0_14"/>
          <p:cNvSpPr txBox="1">
            <a:spLocks noGrp="1"/>
          </p:cNvSpPr>
          <p:nvPr>
            <p:ph type="body" idx="1"/>
          </p:nvPr>
        </p:nvSpPr>
        <p:spPr>
          <a:xfrm>
            <a:off x="781750" y="3895655"/>
            <a:ext cx="8133600" cy="733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a:t>“UGA Community Outreach Project - Space Race: A Voyage to the Moon Board Game”</a:t>
            </a:r>
            <a:br>
              <a:rPr lang="en-US" sz="1500"/>
            </a:br>
            <a:r>
              <a:rPr lang="en-US" sz="1200" i="1"/>
              <a:t>University of Georgia</a:t>
            </a:r>
            <a:endParaRPr sz="1500"/>
          </a:p>
        </p:txBody>
      </p:sp>
      <p:pic>
        <p:nvPicPr>
          <p:cNvPr id="225" name="Google Shape;225;gcc6b40e08a_0_14"/>
          <p:cNvPicPr preferRelativeResize="0"/>
          <p:nvPr/>
        </p:nvPicPr>
        <p:blipFill>
          <a:blip r:embed="rId3">
            <a:alphaModFix/>
          </a:blip>
          <a:stretch>
            <a:fillRect/>
          </a:stretch>
        </p:blipFill>
        <p:spPr>
          <a:xfrm>
            <a:off x="7807425" y="753800"/>
            <a:ext cx="1212475" cy="121247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24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8">
                                            <p:txEl>
                                              <p:pRg st="0" end="0"/>
                                            </p:txEl>
                                          </p:spTgt>
                                        </p:tgtEl>
                                        <p:attrNameLst>
                                          <p:attrName>style.visibility</p:attrName>
                                        </p:attrNameLst>
                                      </p:cBhvr>
                                      <p:to>
                                        <p:strVal val="visible"/>
                                      </p:to>
                                    </p:set>
                                    <p:animEffect transition="in" filter="fade">
                                      <p:cBhvr>
                                        <p:cTn id="7" dur="1000"/>
                                        <p:tgtEl>
                                          <p:spTgt spid="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8">
                                            <p:txEl>
                                              <p:pRg st="1" end="1"/>
                                            </p:txEl>
                                          </p:spTgt>
                                        </p:tgtEl>
                                        <p:attrNameLst>
                                          <p:attrName>style.visibility</p:attrName>
                                        </p:attrNameLst>
                                      </p:cBhvr>
                                      <p:to>
                                        <p:strVal val="visible"/>
                                      </p:to>
                                    </p:set>
                                    <p:animEffect transition="in" filter="fade">
                                      <p:cBhvr>
                                        <p:cTn id="12" dur="1000"/>
                                        <p:tgtEl>
                                          <p:spTgt spid="2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0"/>
                                        </p:tgtEl>
                                        <p:attrNameLst>
                                          <p:attrName>style.visibility</p:attrName>
                                        </p:attrNameLst>
                                      </p:cBhvr>
                                      <p:to>
                                        <p:strVal val="visible"/>
                                      </p:to>
                                    </p:set>
                                    <p:animEffect transition="in" filter="fade">
                                      <p:cBhvr>
                                        <p:cTn id="17" dur="1000"/>
                                        <p:tgtEl>
                                          <p:spTgt spid="2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1"/>
                                        </p:tgtEl>
                                        <p:attrNameLst>
                                          <p:attrName>style.visibility</p:attrName>
                                        </p:attrNameLst>
                                      </p:cBhvr>
                                      <p:to>
                                        <p:strVal val="visible"/>
                                      </p:to>
                                    </p:set>
                                    <p:animEffect transition="in" filter="fade">
                                      <p:cBhvr>
                                        <p:cTn id="22" dur="1000"/>
                                        <p:tgtEl>
                                          <p:spTgt spid="22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2"/>
                                        </p:tgtEl>
                                        <p:attrNameLst>
                                          <p:attrName>style.visibility</p:attrName>
                                        </p:attrNameLst>
                                      </p:cBhvr>
                                      <p:to>
                                        <p:strVal val="visible"/>
                                      </p:to>
                                    </p:set>
                                    <p:animEffect transition="in" filter="fade">
                                      <p:cBhvr>
                                        <p:cTn id="27" dur="1000"/>
                                        <p:tgtEl>
                                          <p:spTgt spid="2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3"/>
                                        </p:tgtEl>
                                        <p:attrNameLst>
                                          <p:attrName>style.visibility</p:attrName>
                                        </p:attrNameLst>
                                      </p:cBhvr>
                                      <p:to>
                                        <p:strVal val="visible"/>
                                      </p:to>
                                    </p:set>
                                    <p:animEffect transition="in" filter="fade">
                                      <p:cBhvr>
                                        <p:cTn id="32" dur="1000"/>
                                        <p:tgtEl>
                                          <p:spTgt spid="22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24"/>
                                        </p:tgtEl>
                                        <p:attrNameLst>
                                          <p:attrName>style.visibility</p:attrName>
                                        </p:attrNameLst>
                                      </p:cBhvr>
                                      <p:to>
                                        <p:strVal val="visible"/>
                                      </p:to>
                                    </p:set>
                                    <p:animEffect transition="in" filter="fade">
                                      <p:cBhvr>
                                        <p:cTn id="37" dur="10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6"/>
          <p:cNvSpPr txBox="1">
            <a:spLocks noGrp="1"/>
          </p:cNvSpPr>
          <p:nvPr>
            <p:ph type="body" idx="1"/>
          </p:nvPr>
        </p:nvSpPr>
        <p:spPr>
          <a:xfrm>
            <a:off x="230886" y="1123950"/>
            <a:ext cx="8686800" cy="3363648"/>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5500"/>
              <a:buNone/>
            </a:pPr>
            <a:r>
              <a:rPr lang="en-US" sz="3500" dirty="0">
                <a:latin typeface="Helvetica Neue"/>
                <a:ea typeface="Helvetica Neue"/>
                <a:cs typeface="Helvetica Neue"/>
                <a:sym typeface="Helvetica Neue"/>
              </a:rPr>
              <a:t>Special Thanks to our</a:t>
            </a:r>
            <a:endParaRPr sz="3500" dirty="0"/>
          </a:p>
          <a:p>
            <a:pPr marL="0" lvl="0" indent="0" algn="ctr" rtl="0">
              <a:lnSpc>
                <a:spcPct val="100000"/>
              </a:lnSpc>
              <a:spcBef>
                <a:spcPts val="0"/>
              </a:spcBef>
              <a:spcAft>
                <a:spcPts val="0"/>
              </a:spcAft>
              <a:buSzPts val="5500"/>
              <a:buNone/>
            </a:pPr>
            <a:r>
              <a:rPr lang="en-US" sz="3500" dirty="0">
                <a:latin typeface="Helvetica Neue"/>
                <a:ea typeface="Helvetica Neue"/>
                <a:cs typeface="Helvetica Neue"/>
                <a:sym typeface="Helvetica Neue"/>
              </a:rPr>
              <a:t>Corporate Sponsors, Recruiters, and Industry Partners</a:t>
            </a:r>
            <a:endParaRPr sz="3500" dirty="0"/>
          </a:p>
        </p:txBody>
      </p:sp>
      <p:sp>
        <p:nvSpPr>
          <p:cNvPr id="50" name="Google Shape;50;p6"/>
          <p:cNvSpPr txBox="1">
            <a:spLocks noGrp="1"/>
          </p:cNvSpPr>
          <p:nvPr>
            <p:ph type="sldNum" idx="12"/>
          </p:nvPr>
        </p:nvSpPr>
        <p:spPr>
          <a:xfrm>
            <a:off x="228600" y="4629150"/>
            <a:ext cx="914400" cy="171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000"/>
              <a:buNone/>
            </a:pPr>
            <a:fld id="{00000000-1234-1234-1234-123412341234}" type="slidenum">
              <a:rPr lang="en-US"/>
              <a:t>2</a:t>
            </a:fld>
            <a:endParaRPr/>
          </a:p>
        </p:txBody>
      </p:sp>
      <p:pic>
        <p:nvPicPr>
          <p:cNvPr id="51" name="Google Shape;51;p6"/>
          <p:cNvPicPr preferRelativeResize="0"/>
          <p:nvPr/>
        </p:nvPicPr>
        <p:blipFill>
          <a:blip r:embed="rId3">
            <a:alphaModFix/>
          </a:blip>
          <a:stretch>
            <a:fillRect/>
          </a:stretch>
        </p:blipFill>
        <p:spPr>
          <a:xfrm>
            <a:off x="7807425" y="144200"/>
            <a:ext cx="1212475" cy="12124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gcc6b40e08a_0_40"/>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t>Freshman/Sophomore Open Topic Category</a:t>
            </a:r>
            <a:endParaRPr/>
          </a:p>
        </p:txBody>
      </p:sp>
      <p:sp>
        <p:nvSpPr>
          <p:cNvPr id="232" name="Google Shape;232;gcc6b40e08a_0_40"/>
          <p:cNvSpPr txBox="1">
            <a:spLocks noGrp="1"/>
          </p:cNvSpPr>
          <p:nvPr>
            <p:ph type="body" idx="1"/>
          </p:nvPr>
        </p:nvSpPr>
        <p:spPr>
          <a:xfrm>
            <a:off x="230875" y="1123950"/>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a:t>3rd Place</a:t>
            </a:r>
            <a:endParaRPr sz="1500" b="1"/>
          </a:p>
          <a:p>
            <a:pPr marL="0" lvl="0" indent="0" algn="l" rtl="0">
              <a:spcBef>
                <a:spcPts val="480"/>
              </a:spcBef>
              <a:spcAft>
                <a:spcPts val="0"/>
              </a:spcAft>
              <a:buNone/>
            </a:pPr>
            <a:endParaRPr sz="1500"/>
          </a:p>
        </p:txBody>
      </p:sp>
      <p:sp>
        <p:nvSpPr>
          <p:cNvPr id="233" name="Google Shape;233;gcc6b40e08a_0_40"/>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fld id="{00000000-1234-1234-1234-123412341234}" type="slidenum">
              <a:rPr lang="en-US"/>
              <a:t>20</a:t>
            </a:fld>
            <a:endParaRPr/>
          </a:p>
        </p:txBody>
      </p:sp>
      <p:sp>
        <p:nvSpPr>
          <p:cNvPr id="234" name="Google Shape;234;gcc6b40e08a_0_40"/>
          <p:cNvSpPr txBox="1">
            <a:spLocks noGrp="1"/>
          </p:cNvSpPr>
          <p:nvPr>
            <p:ph type="body" idx="1"/>
          </p:nvPr>
        </p:nvSpPr>
        <p:spPr>
          <a:xfrm>
            <a:off x="781750" y="1502825"/>
            <a:ext cx="8133600" cy="514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a:t>“Trust the Process: An Investigation into Astrophotography”</a:t>
            </a:r>
            <a:br>
              <a:rPr lang="en-US" sz="1500"/>
            </a:br>
            <a:r>
              <a:rPr lang="en-US" sz="1200" i="1"/>
              <a:t>Neil Adake - University of Florida</a:t>
            </a:r>
            <a:endParaRPr sz="900" i="1"/>
          </a:p>
          <a:p>
            <a:pPr marL="0" lvl="0" indent="0" algn="l" rtl="0">
              <a:spcBef>
                <a:spcPts val="480"/>
              </a:spcBef>
              <a:spcAft>
                <a:spcPts val="0"/>
              </a:spcAft>
              <a:buNone/>
            </a:pPr>
            <a:endParaRPr sz="1500"/>
          </a:p>
        </p:txBody>
      </p:sp>
      <p:sp>
        <p:nvSpPr>
          <p:cNvPr id="235" name="Google Shape;235;gcc6b40e08a_0_40"/>
          <p:cNvSpPr txBox="1">
            <a:spLocks noGrp="1"/>
          </p:cNvSpPr>
          <p:nvPr>
            <p:ph type="body" idx="1"/>
          </p:nvPr>
        </p:nvSpPr>
        <p:spPr>
          <a:xfrm>
            <a:off x="230875" y="2197238"/>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a:t>2nd Place</a:t>
            </a:r>
            <a:endParaRPr sz="1500" b="1"/>
          </a:p>
          <a:p>
            <a:pPr marL="0" lvl="0" indent="0" algn="l" rtl="0">
              <a:spcBef>
                <a:spcPts val="480"/>
              </a:spcBef>
              <a:spcAft>
                <a:spcPts val="0"/>
              </a:spcAft>
              <a:buNone/>
            </a:pPr>
            <a:endParaRPr sz="1500"/>
          </a:p>
        </p:txBody>
      </p:sp>
      <p:sp>
        <p:nvSpPr>
          <p:cNvPr id="236" name="Google Shape;236;gcc6b40e08a_0_40"/>
          <p:cNvSpPr txBox="1">
            <a:spLocks noGrp="1"/>
          </p:cNvSpPr>
          <p:nvPr>
            <p:ph type="body" idx="1"/>
          </p:nvPr>
        </p:nvSpPr>
        <p:spPr>
          <a:xfrm>
            <a:off x="781750" y="2576130"/>
            <a:ext cx="8133600" cy="733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a:t>“Slotted, Natural-Laminar-Flow Airfoil: A Revolutionary Technology for Fuel Efficiency”</a:t>
            </a:r>
            <a:br>
              <a:rPr lang="en-US" sz="1500"/>
            </a:br>
            <a:r>
              <a:rPr lang="en-US" sz="1200" i="1"/>
              <a:t>Sreya Kumpatla - University of Tennessee</a:t>
            </a:r>
            <a:endParaRPr sz="900" i="1"/>
          </a:p>
          <a:p>
            <a:pPr marL="0" lvl="0" indent="0" algn="l" rtl="0">
              <a:spcBef>
                <a:spcPts val="480"/>
              </a:spcBef>
              <a:spcAft>
                <a:spcPts val="0"/>
              </a:spcAft>
              <a:buNone/>
            </a:pPr>
            <a:endParaRPr sz="1500"/>
          </a:p>
        </p:txBody>
      </p:sp>
      <p:sp>
        <p:nvSpPr>
          <p:cNvPr id="237" name="Google Shape;237;gcc6b40e08a_0_40"/>
          <p:cNvSpPr txBox="1">
            <a:spLocks noGrp="1"/>
          </p:cNvSpPr>
          <p:nvPr>
            <p:ph type="body" idx="1"/>
          </p:nvPr>
        </p:nvSpPr>
        <p:spPr>
          <a:xfrm>
            <a:off x="230875" y="3516763"/>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a:t>1st Place</a:t>
            </a:r>
            <a:endParaRPr sz="1500" b="1"/>
          </a:p>
          <a:p>
            <a:pPr marL="0" lvl="0" indent="0" algn="l" rtl="0">
              <a:spcBef>
                <a:spcPts val="480"/>
              </a:spcBef>
              <a:spcAft>
                <a:spcPts val="0"/>
              </a:spcAft>
              <a:buNone/>
            </a:pPr>
            <a:endParaRPr sz="1500"/>
          </a:p>
        </p:txBody>
      </p:sp>
      <p:sp>
        <p:nvSpPr>
          <p:cNvPr id="238" name="Google Shape;238;gcc6b40e08a_0_40"/>
          <p:cNvSpPr txBox="1">
            <a:spLocks noGrp="1"/>
          </p:cNvSpPr>
          <p:nvPr>
            <p:ph type="body" idx="1"/>
          </p:nvPr>
        </p:nvSpPr>
        <p:spPr>
          <a:xfrm>
            <a:off x="781750" y="3895655"/>
            <a:ext cx="8133600" cy="733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a:t>“Effect of Varying Reynolds Number On The Aerodynamic Design of Lifting Surfaces”</a:t>
            </a:r>
            <a:br>
              <a:rPr lang="en-US" sz="1500"/>
            </a:br>
            <a:r>
              <a:rPr lang="en-US" sz="1200" i="1"/>
              <a:t>Seshan Jayapregasham - Embry-Riddle Aeronautical University</a:t>
            </a:r>
            <a:endParaRPr sz="900" i="1"/>
          </a:p>
        </p:txBody>
      </p:sp>
      <p:pic>
        <p:nvPicPr>
          <p:cNvPr id="239" name="Google Shape;239;gcc6b40e08a_0_40"/>
          <p:cNvPicPr preferRelativeResize="0"/>
          <p:nvPr/>
        </p:nvPicPr>
        <p:blipFill>
          <a:blip r:embed="rId3">
            <a:alphaModFix/>
          </a:blip>
          <a:stretch>
            <a:fillRect/>
          </a:stretch>
        </p:blipFill>
        <p:spPr>
          <a:xfrm>
            <a:off x="7807425" y="830000"/>
            <a:ext cx="1212475" cy="121247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24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2">
                                            <p:txEl>
                                              <p:pRg st="0" end="0"/>
                                            </p:txEl>
                                          </p:spTgt>
                                        </p:tgtEl>
                                        <p:attrNameLst>
                                          <p:attrName>style.visibility</p:attrName>
                                        </p:attrNameLst>
                                      </p:cBhvr>
                                      <p:to>
                                        <p:strVal val="visible"/>
                                      </p:to>
                                    </p:set>
                                    <p:animEffect transition="in" filter="fade">
                                      <p:cBhvr>
                                        <p:cTn id="7" dur="1000"/>
                                        <p:tgtEl>
                                          <p:spTgt spid="2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2">
                                            <p:txEl>
                                              <p:pRg st="1" end="1"/>
                                            </p:txEl>
                                          </p:spTgt>
                                        </p:tgtEl>
                                        <p:attrNameLst>
                                          <p:attrName>style.visibility</p:attrName>
                                        </p:attrNameLst>
                                      </p:cBhvr>
                                      <p:to>
                                        <p:strVal val="visible"/>
                                      </p:to>
                                    </p:set>
                                    <p:animEffect transition="in" filter="fade">
                                      <p:cBhvr>
                                        <p:cTn id="12" dur="1000"/>
                                        <p:tgtEl>
                                          <p:spTgt spid="23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4"/>
                                        </p:tgtEl>
                                        <p:attrNameLst>
                                          <p:attrName>style.visibility</p:attrName>
                                        </p:attrNameLst>
                                      </p:cBhvr>
                                      <p:to>
                                        <p:strVal val="visible"/>
                                      </p:to>
                                    </p:set>
                                    <p:animEffect transition="in" filter="fade">
                                      <p:cBhvr>
                                        <p:cTn id="17" dur="1000"/>
                                        <p:tgtEl>
                                          <p:spTgt spid="23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5"/>
                                        </p:tgtEl>
                                        <p:attrNameLst>
                                          <p:attrName>style.visibility</p:attrName>
                                        </p:attrNameLst>
                                      </p:cBhvr>
                                      <p:to>
                                        <p:strVal val="visible"/>
                                      </p:to>
                                    </p:set>
                                    <p:animEffect transition="in" filter="fade">
                                      <p:cBhvr>
                                        <p:cTn id="22" dur="1000"/>
                                        <p:tgtEl>
                                          <p:spTgt spid="23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6"/>
                                        </p:tgtEl>
                                        <p:attrNameLst>
                                          <p:attrName>style.visibility</p:attrName>
                                        </p:attrNameLst>
                                      </p:cBhvr>
                                      <p:to>
                                        <p:strVal val="visible"/>
                                      </p:to>
                                    </p:set>
                                    <p:animEffect transition="in" filter="fade">
                                      <p:cBhvr>
                                        <p:cTn id="27" dur="1000"/>
                                        <p:tgtEl>
                                          <p:spTgt spid="23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37"/>
                                        </p:tgtEl>
                                        <p:attrNameLst>
                                          <p:attrName>style.visibility</p:attrName>
                                        </p:attrNameLst>
                                      </p:cBhvr>
                                      <p:to>
                                        <p:strVal val="visible"/>
                                      </p:to>
                                    </p:set>
                                    <p:animEffect transition="in" filter="fade">
                                      <p:cBhvr>
                                        <p:cTn id="32" dur="1000"/>
                                        <p:tgtEl>
                                          <p:spTgt spid="23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38"/>
                                        </p:tgtEl>
                                        <p:attrNameLst>
                                          <p:attrName>style.visibility</p:attrName>
                                        </p:attrNameLst>
                                      </p:cBhvr>
                                      <p:to>
                                        <p:strVal val="visible"/>
                                      </p:to>
                                    </p:set>
                                    <p:animEffect transition="in" filter="fade">
                                      <p:cBhvr>
                                        <p:cTn id="37" dur="1000"/>
                                        <p:tgtEl>
                                          <p:spTgt spid="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cc6b40e08a_0_52"/>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t>Regional Design Team Category</a:t>
            </a:r>
            <a:endParaRPr/>
          </a:p>
        </p:txBody>
      </p:sp>
      <p:sp>
        <p:nvSpPr>
          <p:cNvPr id="246" name="Google Shape;246;gcc6b40e08a_0_52"/>
          <p:cNvSpPr txBox="1">
            <a:spLocks noGrp="1"/>
          </p:cNvSpPr>
          <p:nvPr>
            <p:ph type="body" idx="1"/>
          </p:nvPr>
        </p:nvSpPr>
        <p:spPr>
          <a:xfrm>
            <a:off x="230875" y="1123950"/>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a:t>3rd Place</a:t>
            </a:r>
            <a:endParaRPr sz="1500" b="1"/>
          </a:p>
          <a:p>
            <a:pPr marL="0" lvl="0" indent="0" algn="l" rtl="0">
              <a:spcBef>
                <a:spcPts val="480"/>
              </a:spcBef>
              <a:spcAft>
                <a:spcPts val="0"/>
              </a:spcAft>
              <a:buNone/>
            </a:pPr>
            <a:endParaRPr sz="1500"/>
          </a:p>
        </p:txBody>
      </p:sp>
      <p:sp>
        <p:nvSpPr>
          <p:cNvPr id="247" name="Google Shape;247;gcc6b40e08a_0_52"/>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fld id="{00000000-1234-1234-1234-123412341234}" type="slidenum">
              <a:rPr lang="en-US"/>
              <a:t>21</a:t>
            </a:fld>
            <a:endParaRPr/>
          </a:p>
        </p:txBody>
      </p:sp>
      <p:sp>
        <p:nvSpPr>
          <p:cNvPr id="248" name="Google Shape;248;gcc6b40e08a_0_52"/>
          <p:cNvSpPr txBox="1">
            <a:spLocks noGrp="1"/>
          </p:cNvSpPr>
          <p:nvPr>
            <p:ph type="body" idx="1"/>
          </p:nvPr>
        </p:nvSpPr>
        <p:spPr>
          <a:xfrm>
            <a:off x="781750" y="1502825"/>
            <a:ext cx="8133600" cy="514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i="1"/>
              <a:t>-Vacant-</a:t>
            </a:r>
            <a:endParaRPr sz="1200" i="1"/>
          </a:p>
          <a:p>
            <a:pPr marL="0" lvl="0" indent="0" algn="l" rtl="0">
              <a:spcBef>
                <a:spcPts val="480"/>
              </a:spcBef>
              <a:spcAft>
                <a:spcPts val="0"/>
              </a:spcAft>
              <a:buNone/>
            </a:pPr>
            <a:endParaRPr sz="1500"/>
          </a:p>
        </p:txBody>
      </p:sp>
      <p:sp>
        <p:nvSpPr>
          <p:cNvPr id="249" name="Google Shape;249;gcc6b40e08a_0_52"/>
          <p:cNvSpPr txBox="1">
            <a:spLocks noGrp="1"/>
          </p:cNvSpPr>
          <p:nvPr>
            <p:ph type="body" idx="1"/>
          </p:nvPr>
        </p:nvSpPr>
        <p:spPr>
          <a:xfrm>
            <a:off x="230875" y="2197238"/>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a:t>2nd Place</a:t>
            </a:r>
            <a:endParaRPr sz="1500" b="1"/>
          </a:p>
          <a:p>
            <a:pPr marL="0" lvl="0" indent="0" algn="l" rtl="0">
              <a:spcBef>
                <a:spcPts val="480"/>
              </a:spcBef>
              <a:spcAft>
                <a:spcPts val="0"/>
              </a:spcAft>
              <a:buNone/>
            </a:pPr>
            <a:endParaRPr sz="1500"/>
          </a:p>
        </p:txBody>
      </p:sp>
      <p:sp>
        <p:nvSpPr>
          <p:cNvPr id="250" name="Google Shape;250;gcc6b40e08a_0_52"/>
          <p:cNvSpPr txBox="1">
            <a:spLocks noGrp="1"/>
          </p:cNvSpPr>
          <p:nvPr>
            <p:ph type="body" idx="1"/>
          </p:nvPr>
        </p:nvSpPr>
        <p:spPr>
          <a:xfrm>
            <a:off x="781750" y="2576130"/>
            <a:ext cx="8133600" cy="733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a:t>“University of Memphis Rocket Testing Team”</a:t>
            </a:r>
            <a:br>
              <a:rPr lang="en-US" sz="1500"/>
            </a:br>
            <a:r>
              <a:rPr lang="en-US" sz="1200" i="1"/>
              <a:t>University of Memphis</a:t>
            </a:r>
            <a:endParaRPr sz="900" i="1"/>
          </a:p>
          <a:p>
            <a:pPr marL="0" lvl="0" indent="0" algn="l" rtl="0">
              <a:spcBef>
                <a:spcPts val="480"/>
              </a:spcBef>
              <a:spcAft>
                <a:spcPts val="0"/>
              </a:spcAft>
              <a:buNone/>
            </a:pPr>
            <a:endParaRPr sz="1500"/>
          </a:p>
        </p:txBody>
      </p:sp>
      <p:sp>
        <p:nvSpPr>
          <p:cNvPr id="251" name="Google Shape;251;gcc6b40e08a_0_52"/>
          <p:cNvSpPr txBox="1">
            <a:spLocks noGrp="1"/>
          </p:cNvSpPr>
          <p:nvPr>
            <p:ph type="body" idx="1"/>
          </p:nvPr>
        </p:nvSpPr>
        <p:spPr>
          <a:xfrm>
            <a:off x="230875" y="3516763"/>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a:t>1st Place</a:t>
            </a:r>
            <a:endParaRPr sz="1500" b="1"/>
          </a:p>
          <a:p>
            <a:pPr marL="0" lvl="0" indent="0" algn="l" rtl="0">
              <a:spcBef>
                <a:spcPts val="480"/>
              </a:spcBef>
              <a:spcAft>
                <a:spcPts val="0"/>
              </a:spcAft>
              <a:buNone/>
            </a:pPr>
            <a:endParaRPr sz="1500"/>
          </a:p>
        </p:txBody>
      </p:sp>
      <p:sp>
        <p:nvSpPr>
          <p:cNvPr id="252" name="Google Shape;252;gcc6b40e08a_0_52"/>
          <p:cNvSpPr txBox="1">
            <a:spLocks noGrp="1"/>
          </p:cNvSpPr>
          <p:nvPr>
            <p:ph type="body" idx="1"/>
          </p:nvPr>
        </p:nvSpPr>
        <p:spPr>
          <a:xfrm>
            <a:off x="781750" y="3895655"/>
            <a:ext cx="8133600" cy="733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a:t>“Affordable Earth Return On-Demand Reentry Vehicle Design”</a:t>
            </a:r>
            <a:br>
              <a:rPr lang="en-US" sz="1500"/>
            </a:br>
            <a:r>
              <a:rPr lang="en-US" sz="1200" i="1"/>
              <a:t>Florida Institute of Technology</a:t>
            </a:r>
            <a:endParaRPr sz="900" i="1"/>
          </a:p>
        </p:txBody>
      </p:sp>
      <p:pic>
        <p:nvPicPr>
          <p:cNvPr id="253" name="Google Shape;253;gcc6b40e08a_0_52"/>
          <p:cNvPicPr preferRelativeResize="0"/>
          <p:nvPr/>
        </p:nvPicPr>
        <p:blipFill>
          <a:blip r:embed="rId3">
            <a:alphaModFix/>
          </a:blip>
          <a:stretch>
            <a:fillRect/>
          </a:stretch>
        </p:blipFill>
        <p:spPr>
          <a:xfrm>
            <a:off x="7807425" y="144200"/>
            <a:ext cx="1212475" cy="121247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24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6">
                                            <p:txEl>
                                              <p:pRg st="0" end="0"/>
                                            </p:txEl>
                                          </p:spTgt>
                                        </p:tgtEl>
                                        <p:attrNameLst>
                                          <p:attrName>style.visibility</p:attrName>
                                        </p:attrNameLst>
                                      </p:cBhvr>
                                      <p:to>
                                        <p:strVal val="visible"/>
                                      </p:to>
                                    </p:set>
                                    <p:animEffect transition="in" filter="fade">
                                      <p:cBhvr>
                                        <p:cTn id="7" dur="1000"/>
                                        <p:tgtEl>
                                          <p:spTgt spid="2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6">
                                            <p:txEl>
                                              <p:pRg st="1" end="1"/>
                                            </p:txEl>
                                          </p:spTgt>
                                        </p:tgtEl>
                                        <p:attrNameLst>
                                          <p:attrName>style.visibility</p:attrName>
                                        </p:attrNameLst>
                                      </p:cBhvr>
                                      <p:to>
                                        <p:strVal val="visible"/>
                                      </p:to>
                                    </p:set>
                                    <p:animEffect transition="in" filter="fade">
                                      <p:cBhvr>
                                        <p:cTn id="12" dur="1000"/>
                                        <p:tgtEl>
                                          <p:spTgt spid="2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8"/>
                                        </p:tgtEl>
                                        <p:attrNameLst>
                                          <p:attrName>style.visibility</p:attrName>
                                        </p:attrNameLst>
                                      </p:cBhvr>
                                      <p:to>
                                        <p:strVal val="visible"/>
                                      </p:to>
                                    </p:set>
                                    <p:animEffect transition="in" filter="fade">
                                      <p:cBhvr>
                                        <p:cTn id="17" dur="1000"/>
                                        <p:tgtEl>
                                          <p:spTgt spid="24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9"/>
                                        </p:tgtEl>
                                        <p:attrNameLst>
                                          <p:attrName>style.visibility</p:attrName>
                                        </p:attrNameLst>
                                      </p:cBhvr>
                                      <p:to>
                                        <p:strVal val="visible"/>
                                      </p:to>
                                    </p:set>
                                    <p:animEffect transition="in" filter="fade">
                                      <p:cBhvr>
                                        <p:cTn id="22" dur="1000"/>
                                        <p:tgtEl>
                                          <p:spTgt spid="24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0"/>
                                        </p:tgtEl>
                                        <p:attrNameLst>
                                          <p:attrName>style.visibility</p:attrName>
                                        </p:attrNameLst>
                                      </p:cBhvr>
                                      <p:to>
                                        <p:strVal val="visible"/>
                                      </p:to>
                                    </p:set>
                                    <p:animEffect transition="in" filter="fade">
                                      <p:cBhvr>
                                        <p:cTn id="27" dur="1000"/>
                                        <p:tgtEl>
                                          <p:spTgt spid="25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51"/>
                                        </p:tgtEl>
                                        <p:attrNameLst>
                                          <p:attrName>style.visibility</p:attrName>
                                        </p:attrNameLst>
                                      </p:cBhvr>
                                      <p:to>
                                        <p:strVal val="visible"/>
                                      </p:to>
                                    </p:set>
                                    <p:animEffect transition="in" filter="fade">
                                      <p:cBhvr>
                                        <p:cTn id="32" dur="1000"/>
                                        <p:tgtEl>
                                          <p:spTgt spid="25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52"/>
                                        </p:tgtEl>
                                        <p:attrNameLst>
                                          <p:attrName>style.visibility</p:attrName>
                                        </p:attrNameLst>
                                      </p:cBhvr>
                                      <p:to>
                                        <p:strVal val="visible"/>
                                      </p:to>
                                    </p:set>
                                    <p:animEffect transition="in" filter="fade">
                                      <p:cBhvr>
                                        <p:cTn id="37" dur="1000"/>
                                        <p:tgtEl>
                                          <p:spTgt spid="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gcc6b40e08a_0_88"/>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t>Team Category</a:t>
            </a:r>
            <a:endParaRPr/>
          </a:p>
        </p:txBody>
      </p:sp>
      <p:sp>
        <p:nvSpPr>
          <p:cNvPr id="260" name="Google Shape;260;gcc6b40e08a_0_88"/>
          <p:cNvSpPr txBox="1">
            <a:spLocks noGrp="1"/>
          </p:cNvSpPr>
          <p:nvPr>
            <p:ph type="body" idx="1"/>
          </p:nvPr>
        </p:nvSpPr>
        <p:spPr>
          <a:xfrm>
            <a:off x="230875" y="1123950"/>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a:t>3rd Place</a:t>
            </a:r>
            <a:endParaRPr sz="1500" b="1"/>
          </a:p>
          <a:p>
            <a:pPr marL="0" lvl="0" indent="0" algn="l" rtl="0">
              <a:spcBef>
                <a:spcPts val="480"/>
              </a:spcBef>
              <a:spcAft>
                <a:spcPts val="0"/>
              </a:spcAft>
              <a:buNone/>
            </a:pPr>
            <a:endParaRPr sz="1500"/>
          </a:p>
        </p:txBody>
      </p:sp>
      <p:sp>
        <p:nvSpPr>
          <p:cNvPr id="261" name="Google Shape;261;gcc6b40e08a_0_88"/>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fld id="{00000000-1234-1234-1234-123412341234}" type="slidenum">
              <a:rPr lang="en-US"/>
              <a:t>22</a:t>
            </a:fld>
            <a:endParaRPr/>
          </a:p>
        </p:txBody>
      </p:sp>
      <p:sp>
        <p:nvSpPr>
          <p:cNvPr id="262" name="Google Shape;262;gcc6b40e08a_0_88"/>
          <p:cNvSpPr txBox="1">
            <a:spLocks noGrp="1"/>
          </p:cNvSpPr>
          <p:nvPr>
            <p:ph type="body" idx="1"/>
          </p:nvPr>
        </p:nvSpPr>
        <p:spPr>
          <a:xfrm>
            <a:off x="781750" y="1502825"/>
            <a:ext cx="8133600" cy="514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dirty="0"/>
              <a:t>“Kestrel Aeronautics: KA-Ranger”</a:t>
            </a:r>
            <a:br>
              <a:rPr lang="en-US" sz="1500" dirty="0"/>
            </a:br>
            <a:r>
              <a:rPr lang="en-US" sz="1200" i="1" dirty="0"/>
              <a:t>University of Alabama in Huntsville</a:t>
            </a:r>
            <a:endParaRPr sz="1200" i="1" dirty="0"/>
          </a:p>
        </p:txBody>
      </p:sp>
      <p:sp>
        <p:nvSpPr>
          <p:cNvPr id="263" name="Google Shape;263;gcc6b40e08a_0_88"/>
          <p:cNvSpPr txBox="1">
            <a:spLocks noGrp="1"/>
          </p:cNvSpPr>
          <p:nvPr>
            <p:ph type="body" idx="1"/>
          </p:nvPr>
        </p:nvSpPr>
        <p:spPr>
          <a:xfrm>
            <a:off x="230875" y="2197238"/>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a:t>2nd Place</a:t>
            </a:r>
            <a:endParaRPr sz="1500" b="1"/>
          </a:p>
          <a:p>
            <a:pPr marL="0" lvl="0" indent="0" algn="l" rtl="0">
              <a:spcBef>
                <a:spcPts val="480"/>
              </a:spcBef>
              <a:spcAft>
                <a:spcPts val="0"/>
              </a:spcAft>
              <a:buNone/>
            </a:pPr>
            <a:endParaRPr sz="1500"/>
          </a:p>
        </p:txBody>
      </p:sp>
      <p:sp>
        <p:nvSpPr>
          <p:cNvPr id="264" name="Google Shape;264;gcc6b40e08a_0_88"/>
          <p:cNvSpPr txBox="1">
            <a:spLocks noGrp="1"/>
          </p:cNvSpPr>
          <p:nvPr>
            <p:ph type="body" idx="1"/>
          </p:nvPr>
        </p:nvSpPr>
        <p:spPr>
          <a:xfrm>
            <a:off x="781750" y="2576130"/>
            <a:ext cx="8133600" cy="733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a:t>“Dynamics of a 9-DOF Heterogeneous Robotic Platform for Spacecraft Motion Emulation”</a:t>
            </a:r>
            <a:br>
              <a:rPr lang="en-US" sz="1500"/>
            </a:br>
            <a:r>
              <a:rPr lang="en-US" sz="1200" i="1"/>
              <a:t>University of Central Florida</a:t>
            </a:r>
            <a:endParaRPr sz="1200" i="1"/>
          </a:p>
        </p:txBody>
      </p:sp>
      <p:sp>
        <p:nvSpPr>
          <p:cNvPr id="265" name="Google Shape;265;gcc6b40e08a_0_88"/>
          <p:cNvSpPr txBox="1">
            <a:spLocks noGrp="1"/>
          </p:cNvSpPr>
          <p:nvPr>
            <p:ph type="body" idx="1"/>
          </p:nvPr>
        </p:nvSpPr>
        <p:spPr>
          <a:xfrm>
            <a:off x="230875" y="3516763"/>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a:t>1st Place</a:t>
            </a:r>
            <a:endParaRPr sz="1500" b="1"/>
          </a:p>
          <a:p>
            <a:pPr marL="0" lvl="0" indent="0" algn="l" rtl="0">
              <a:spcBef>
                <a:spcPts val="480"/>
              </a:spcBef>
              <a:spcAft>
                <a:spcPts val="0"/>
              </a:spcAft>
              <a:buNone/>
            </a:pPr>
            <a:endParaRPr sz="1500"/>
          </a:p>
        </p:txBody>
      </p:sp>
      <p:sp>
        <p:nvSpPr>
          <p:cNvPr id="266" name="Google Shape;266;gcc6b40e08a_0_88"/>
          <p:cNvSpPr txBox="1">
            <a:spLocks noGrp="1"/>
          </p:cNvSpPr>
          <p:nvPr>
            <p:ph type="body" idx="1"/>
          </p:nvPr>
        </p:nvSpPr>
        <p:spPr>
          <a:xfrm>
            <a:off x="781750" y="3895655"/>
            <a:ext cx="8133600" cy="733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a:t>“Proposal for austere light attack aircraft - Project Aardvark”</a:t>
            </a:r>
            <a:br>
              <a:rPr lang="en-US" sz="1500"/>
            </a:br>
            <a:r>
              <a:rPr lang="en-US" sz="1200" i="1"/>
              <a:t>University of Alabama in Huntsville</a:t>
            </a:r>
            <a:endParaRPr sz="900" i="1"/>
          </a:p>
        </p:txBody>
      </p:sp>
      <p:pic>
        <p:nvPicPr>
          <p:cNvPr id="267" name="Google Shape;267;gcc6b40e08a_0_88"/>
          <p:cNvPicPr preferRelativeResize="0"/>
          <p:nvPr/>
        </p:nvPicPr>
        <p:blipFill>
          <a:blip r:embed="rId3">
            <a:alphaModFix/>
          </a:blip>
          <a:stretch>
            <a:fillRect/>
          </a:stretch>
        </p:blipFill>
        <p:spPr>
          <a:xfrm>
            <a:off x="7807425" y="144200"/>
            <a:ext cx="1212475" cy="121247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24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0">
                                            <p:txEl>
                                              <p:pRg st="0" end="0"/>
                                            </p:txEl>
                                          </p:spTgt>
                                        </p:tgtEl>
                                        <p:attrNameLst>
                                          <p:attrName>style.visibility</p:attrName>
                                        </p:attrNameLst>
                                      </p:cBhvr>
                                      <p:to>
                                        <p:strVal val="visible"/>
                                      </p:to>
                                    </p:set>
                                    <p:animEffect transition="in" filter="fade">
                                      <p:cBhvr>
                                        <p:cTn id="7" dur="1000"/>
                                        <p:tgtEl>
                                          <p:spTgt spid="26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0">
                                            <p:txEl>
                                              <p:pRg st="1" end="1"/>
                                            </p:txEl>
                                          </p:spTgt>
                                        </p:tgtEl>
                                        <p:attrNameLst>
                                          <p:attrName>style.visibility</p:attrName>
                                        </p:attrNameLst>
                                      </p:cBhvr>
                                      <p:to>
                                        <p:strVal val="visible"/>
                                      </p:to>
                                    </p:set>
                                    <p:animEffect transition="in" filter="fade">
                                      <p:cBhvr>
                                        <p:cTn id="12" dur="1000"/>
                                        <p:tgtEl>
                                          <p:spTgt spid="26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fade">
                                      <p:cBhvr>
                                        <p:cTn id="17" dur="1000"/>
                                        <p:tgtEl>
                                          <p:spTgt spid="26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3"/>
                                        </p:tgtEl>
                                        <p:attrNameLst>
                                          <p:attrName>style.visibility</p:attrName>
                                        </p:attrNameLst>
                                      </p:cBhvr>
                                      <p:to>
                                        <p:strVal val="visible"/>
                                      </p:to>
                                    </p:set>
                                    <p:animEffect transition="in" filter="fade">
                                      <p:cBhvr>
                                        <p:cTn id="22" dur="1000"/>
                                        <p:tgtEl>
                                          <p:spTgt spid="26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64"/>
                                        </p:tgtEl>
                                        <p:attrNameLst>
                                          <p:attrName>style.visibility</p:attrName>
                                        </p:attrNameLst>
                                      </p:cBhvr>
                                      <p:to>
                                        <p:strVal val="visible"/>
                                      </p:to>
                                    </p:set>
                                    <p:animEffect transition="in" filter="fade">
                                      <p:cBhvr>
                                        <p:cTn id="27" dur="1000"/>
                                        <p:tgtEl>
                                          <p:spTgt spid="26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65"/>
                                        </p:tgtEl>
                                        <p:attrNameLst>
                                          <p:attrName>style.visibility</p:attrName>
                                        </p:attrNameLst>
                                      </p:cBhvr>
                                      <p:to>
                                        <p:strVal val="visible"/>
                                      </p:to>
                                    </p:set>
                                    <p:animEffect transition="in" filter="fade">
                                      <p:cBhvr>
                                        <p:cTn id="32" dur="1000"/>
                                        <p:tgtEl>
                                          <p:spTgt spid="26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66"/>
                                        </p:tgtEl>
                                        <p:attrNameLst>
                                          <p:attrName>style.visibility</p:attrName>
                                        </p:attrNameLst>
                                      </p:cBhvr>
                                      <p:to>
                                        <p:strVal val="visible"/>
                                      </p:to>
                                    </p:set>
                                    <p:animEffect transition="in" filter="fade">
                                      <p:cBhvr>
                                        <p:cTn id="37" dur="1000"/>
                                        <p:tgtEl>
                                          <p:spTgt spid="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gcc6b40e08a_0_76"/>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t>Masters Category</a:t>
            </a:r>
            <a:endParaRPr/>
          </a:p>
        </p:txBody>
      </p:sp>
      <p:sp>
        <p:nvSpPr>
          <p:cNvPr id="274" name="Google Shape;274;gcc6b40e08a_0_76"/>
          <p:cNvSpPr txBox="1">
            <a:spLocks noGrp="1"/>
          </p:cNvSpPr>
          <p:nvPr>
            <p:ph type="body" idx="1"/>
          </p:nvPr>
        </p:nvSpPr>
        <p:spPr>
          <a:xfrm>
            <a:off x="230875" y="1123950"/>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a:t>3rd Place</a:t>
            </a:r>
            <a:endParaRPr sz="1500" b="1"/>
          </a:p>
          <a:p>
            <a:pPr marL="0" lvl="0" indent="0" algn="l" rtl="0">
              <a:spcBef>
                <a:spcPts val="480"/>
              </a:spcBef>
              <a:spcAft>
                <a:spcPts val="0"/>
              </a:spcAft>
              <a:buNone/>
            </a:pPr>
            <a:endParaRPr sz="1500"/>
          </a:p>
        </p:txBody>
      </p:sp>
      <p:sp>
        <p:nvSpPr>
          <p:cNvPr id="275" name="Google Shape;275;gcc6b40e08a_0_76"/>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fld id="{00000000-1234-1234-1234-123412341234}" type="slidenum">
              <a:rPr lang="en-US"/>
              <a:t>23</a:t>
            </a:fld>
            <a:endParaRPr/>
          </a:p>
        </p:txBody>
      </p:sp>
      <p:sp>
        <p:nvSpPr>
          <p:cNvPr id="276" name="Google Shape;276;gcc6b40e08a_0_76"/>
          <p:cNvSpPr txBox="1">
            <a:spLocks noGrp="1"/>
          </p:cNvSpPr>
          <p:nvPr>
            <p:ph type="body" idx="1"/>
          </p:nvPr>
        </p:nvSpPr>
        <p:spPr>
          <a:xfrm>
            <a:off x="781750" y="1502825"/>
            <a:ext cx="8133600" cy="514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a:t>“Flight Test Point Optimization Program For a Self-Protection Application”</a:t>
            </a:r>
            <a:br>
              <a:rPr lang="en-US" sz="1500"/>
            </a:br>
            <a:r>
              <a:rPr lang="en-US" sz="1200" i="1"/>
              <a:t>Oscar Klempay - Georgia Institute of Technology</a:t>
            </a:r>
            <a:endParaRPr sz="1200" i="1"/>
          </a:p>
        </p:txBody>
      </p:sp>
      <p:sp>
        <p:nvSpPr>
          <p:cNvPr id="277" name="Google Shape;277;gcc6b40e08a_0_76"/>
          <p:cNvSpPr txBox="1">
            <a:spLocks noGrp="1"/>
          </p:cNvSpPr>
          <p:nvPr>
            <p:ph type="body" idx="1"/>
          </p:nvPr>
        </p:nvSpPr>
        <p:spPr>
          <a:xfrm>
            <a:off x="230875" y="2197238"/>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a:t>2nd Place</a:t>
            </a:r>
            <a:endParaRPr sz="1500" b="1"/>
          </a:p>
          <a:p>
            <a:pPr marL="0" lvl="0" indent="0" algn="l" rtl="0">
              <a:spcBef>
                <a:spcPts val="480"/>
              </a:spcBef>
              <a:spcAft>
                <a:spcPts val="0"/>
              </a:spcAft>
              <a:buNone/>
            </a:pPr>
            <a:endParaRPr sz="1500"/>
          </a:p>
        </p:txBody>
      </p:sp>
      <p:sp>
        <p:nvSpPr>
          <p:cNvPr id="278" name="Google Shape;278;gcc6b40e08a_0_76"/>
          <p:cNvSpPr txBox="1">
            <a:spLocks noGrp="1"/>
          </p:cNvSpPr>
          <p:nvPr>
            <p:ph type="body" idx="1"/>
          </p:nvPr>
        </p:nvSpPr>
        <p:spPr>
          <a:xfrm>
            <a:off x="781750" y="2576130"/>
            <a:ext cx="8133600" cy="733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a:t>“The Prediction of Noise from Turbulent Boundary Layers with Suction”</a:t>
            </a:r>
            <a:br>
              <a:rPr lang="en-US" sz="1500"/>
            </a:br>
            <a:r>
              <a:rPr lang="en-US" sz="1200" i="1"/>
              <a:t>Achyuth Rajendran - University of Florida</a:t>
            </a:r>
            <a:endParaRPr sz="1200" i="1"/>
          </a:p>
        </p:txBody>
      </p:sp>
      <p:sp>
        <p:nvSpPr>
          <p:cNvPr id="279" name="Google Shape;279;gcc6b40e08a_0_76"/>
          <p:cNvSpPr txBox="1">
            <a:spLocks noGrp="1"/>
          </p:cNvSpPr>
          <p:nvPr>
            <p:ph type="body" idx="1"/>
          </p:nvPr>
        </p:nvSpPr>
        <p:spPr>
          <a:xfrm>
            <a:off x="230875" y="3516763"/>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a:t>1st Place</a:t>
            </a:r>
            <a:endParaRPr sz="1500" b="1"/>
          </a:p>
          <a:p>
            <a:pPr marL="0" lvl="0" indent="0" algn="l" rtl="0">
              <a:spcBef>
                <a:spcPts val="480"/>
              </a:spcBef>
              <a:spcAft>
                <a:spcPts val="0"/>
              </a:spcAft>
              <a:buNone/>
            </a:pPr>
            <a:endParaRPr sz="1500"/>
          </a:p>
        </p:txBody>
      </p:sp>
      <p:sp>
        <p:nvSpPr>
          <p:cNvPr id="280" name="Google Shape;280;gcc6b40e08a_0_76"/>
          <p:cNvSpPr txBox="1">
            <a:spLocks noGrp="1"/>
          </p:cNvSpPr>
          <p:nvPr>
            <p:ph type="body" idx="1"/>
          </p:nvPr>
        </p:nvSpPr>
        <p:spPr>
          <a:xfrm>
            <a:off x="781750" y="3895655"/>
            <a:ext cx="8133600" cy="733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a:t>“Low Gravity Natural Convection and Pool Boiling Predictions”</a:t>
            </a:r>
            <a:br>
              <a:rPr lang="en-US" sz="1500"/>
            </a:br>
            <a:r>
              <a:rPr lang="en-US" sz="1200" i="1"/>
              <a:t>Ashley Milligan - University of Memphis</a:t>
            </a:r>
            <a:endParaRPr sz="900" i="1"/>
          </a:p>
        </p:txBody>
      </p:sp>
      <p:pic>
        <p:nvPicPr>
          <p:cNvPr id="281" name="Google Shape;281;gcc6b40e08a_0_76"/>
          <p:cNvPicPr preferRelativeResize="0"/>
          <p:nvPr/>
        </p:nvPicPr>
        <p:blipFill>
          <a:blip r:embed="rId3">
            <a:alphaModFix/>
          </a:blip>
          <a:stretch>
            <a:fillRect/>
          </a:stretch>
        </p:blipFill>
        <p:spPr>
          <a:xfrm>
            <a:off x="7807425" y="144200"/>
            <a:ext cx="1212475" cy="121247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24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4">
                                            <p:txEl>
                                              <p:pRg st="0" end="0"/>
                                            </p:txEl>
                                          </p:spTgt>
                                        </p:tgtEl>
                                        <p:attrNameLst>
                                          <p:attrName>style.visibility</p:attrName>
                                        </p:attrNameLst>
                                      </p:cBhvr>
                                      <p:to>
                                        <p:strVal val="visible"/>
                                      </p:to>
                                    </p:set>
                                    <p:animEffect transition="in" filter="fade">
                                      <p:cBhvr>
                                        <p:cTn id="7" dur="1000"/>
                                        <p:tgtEl>
                                          <p:spTgt spid="2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4">
                                            <p:txEl>
                                              <p:pRg st="1" end="1"/>
                                            </p:txEl>
                                          </p:spTgt>
                                        </p:tgtEl>
                                        <p:attrNameLst>
                                          <p:attrName>style.visibility</p:attrName>
                                        </p:attrNameLst>
                                      </p:cBhvr>
                                      <p:to>
                                        <p:strVal val="visible"/>
                                      </p:to>
                                    </p:set>
                                    <p:animEffect transition="in" filter="fade">
                                      <p:cBhvr>
                                        <p:cTn id="12" dur="1000"/>
                                        <p:tgtEl>
                                          <p:spTgt spid="27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6"/>
                                        </p:tgtEl>
                                        <p:attrNameLst>
                                          <p:attrName>style.visibility</p:attrName>
                                        </p:attrNameLst>
                                      </p:cBhvr>
                                      <p:to>
                                        <p:strVal val="visible"/>
                                      </p:to>
                                    </p:set>
                                    <p:animEffect transition="in" filter="fade">
                                      <p:cBhvr>
                                        <p:cTn id="17" dur="1000"/>
                                        <p:tgtEl>
                                          <p:spTgt spid="27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7"/>
                                        </p:tgtEl>
                                        <p:attrNameLst>
                                          <p:attrName>style.visibility</p:attrName>
                                        </p:attrNameLst>
                                      </p:cBhvr>
                                      <p:to>
                                        <p:strVal val="visible"/>
                                      </p:to>
                                    </p:set>
                                    <p:animEffect transition="in" filter="fade">
                                      <p:cBhvr>
                                        <p:cTn id="22" dur="1000"/>
                                        <p:tgtEl>
                                          <p:spTgt spid="27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8"/>
                                        </p:tgtEl>
                                        <p:attrNameLst>
                                          <p:attrName>style.visibility</p:attrName>
                                        </p:attrNameLst>
                                      </p:cBhvr>
                                      <p:to>
                                        <p:strVal val="visible"/>
                                      </p:to>
                                    </p:set>
                                    <p:animEffect transition="in" filter="fade">
                                      <p:cBhvr>
                                        <p:cTn id="27" dur="1000"/>
                                        <p:tgtEl>
                                          <p:spTgt spid="27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79"/>
                                        </p:tgtEl>
                                        <p:attrNameLst>
                                          <p:attrName>style.visibility</p:attrName>
                                        </p:attrNameLst>
                                      </p:cBhvr>
                                      <p:to>
                                        <p:strVal val="visible"/>
                                      </p:to>
                                    </p:set>
                                    <p:animEffect transition="in" filter="fade">
                                      <p:cBhvr>
                                        <p:cTn id="32" dur="1000"/>
                                        <p:tgtEl>
                                          <p:spTgt spid="27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80"/>
                                        </p:tgtEl>
                                        <p:attrNameLst>
                                          <p:attrName>style.visibility</p:attrName>
                                        </p:attrNameLst>
                                      </p:cBhvr>
                                      <p:to>
                                        <p:strVal val="visible"/>
                                      </p:to>
                                    </p:set>
                                    <p:animEffect transition="in" filter="fade">
                                      <p:cBhvr>
                                        <p:cTn id="37" dur="1000"/>
                                        <p:tgtEl>
                                          <p:spTgt spid="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gcc6b40e08a_0_64"/>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dirty="0"/>
              <a:t>Undergraduate Category</a:t>
            </a:r>
            <a:endParaRPr dirty="0"/>
          </a:p>
        </p:txBody>
      </p:sp>
      <p:sp>
        <p:nvSpPr>
          <p:cNvPr id="288" name="Google Shape;288;gcc6b40e08a_0_64"/>
          <p:cNvSpPr txBox="1">
            <a:spLocks noGrp="1"/>
          </p:cNvSpPr>
          <p:nvPr>
            <p:ph type="body" idx="1"/>
          </p:nvPr>
        </p:nvSpPr>
        <p:spPr>
          <a:xfrm>
            <a:off x="230875" y="1123950"/>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dirty="0"/>
              <a:t>3rd Place</a:t>
            </a:r>
            <a:endParaRPr sz="1500" b="1" dirty="0"/>
          </a:p>
          <a:p>
            <a:pPr marL="0" lvl="0" indent="0" algn="l" rtl="0">
              <a:spcBef>
                <a:spcPts val="480"/>
              </a:spcBef>
              <a:spcAft>
                <a:spcPts val="0"/>
              </a:spcAft>
              <a:buNone/>
            </a:pPr>
            <a:endParaRPr sz="1500" dirty="0"/>
          </a:p>
        </p:txBody>
      </p:sp>
      <p:sp>
        <p:nvSpPr>
          <p:cNvPr id="289" name="Google Shape;289;gcc6b40e08a_0_64"/>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fld id="{00000000-1234-1234-1234-123412341234}" type="slidenum">
              <a:rPr lang="en-US"/>
              <a:t>24</a:t>
            </a:fld>
            <a:endParaRPr/>
          </a:p>
        </p:txBody>
      </p:sp>
      <p:sp>
        <p:nvSpPr>
          <p:cNvPr id="290" name="Google Shape;290;gcc6b40e08a_0_64"/>
          <p:cNvSpPr txBox="1">
            <a:spLocks noGrp="1"/>
          </p:cNvSpPr>
          <p:nvPr>
            <p:ph type="body" idx="1"/>
          </p:nvPr>
        </p:nvSpPr>
        <p:spPr>
          <a:xfrm>
            <a:off x="781750" y="1502825"/>
            <a:ext cx="8133600" cy="514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dirty="0"/>
              <a:t>“Developing a Flapping Gear System for Butterfly-Inspired Motion”</a:t>
            </a:r>
            <a:br>
              <a:rPr lang="en-US" sz="1500" dirty="0"/>
            </a:br>
            <a:r>
              <a:rPr lang="en-US" sz="1200" i="1" dirty="0"/>
              <a:t>Frederick Schulze - University of Alabama in Huntsville</a:t>
            </a:r>
            <a:endParaRPr sz="1200" i="1" dirty="0"/>
          </a:p>
        </p:txBody>
      </p:sp>
      <p:sp>
        <p:nvSpPr>
          <p:cNvPr id="291" name="Google Shape;291;gcc6b40e08a_0_64"/>
          <p:cNvSpPr txBox="1">
            <a:spLocks noGrp="1"/>
          </p:cNvSpPr>
          <p:nvPr>
            <p:ph type="body" idx="1"/>
          </p:nvPr>
        </p:nvSpPr>
        <p:spPr>
          <a:xfrm>
            <a:off x="230875" y="2197238"/>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dirty="0"/>
              <a:t>2nd Place</a:t>
            </a:r>
            <a:endParaRPr sz="1500" b="1" dirty="0"/>
          </a:p>
          <a:p>
            <a:pPr marL="0" lvl="0" indent="0" algn="l" rtl="0">
              <a:spcBef>
                <a:spcPts val="480"/>
              </a:spcBef>
              <a:spcAft>
                <a:spcPts val="0"/>
              </a:spcAft>
              <a:buNone/>
            </a:pPr>
            <a:endParaRPr sz="1500" dirty="0"/>
          </a:p>
        </p:txBody>
      </p:sp>
      <p:sp>
        <p:nvSpPr>
          <p:cNvPr id="292" name="Google Shape;292;gcc6b40e08a_0_64"/>
          <p:cNvSpPr txBox="1">
            <a:spLocks noGrp="1"/>
          </p:cNvSpPr>
          <p:nvPr>
            <p:ph type="body" idx="1"/>
          </p:nvPr>
        </p:nvSpPr>
        <p:spPr>
          <a:xfrm>
            <a:off x="781750" y="2576130"/>
            <a:ext cx="8133600" cy="733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a:t>“Comparison of 3D confocal Raman and high energy X-ray diffraction for the measurement of molten sand infiltration in turbine blade coatings”</a:t>
            </a:r>
            <a:br>
              <a:rPr lang="en-US" sz="1500"/>
            </a:br>
            <a:r>
              <a:rPr lang="en-US" sz="1200" i="1"/>
              <a:t>Vanessa D'Esposito - University of Central Florida</a:t>
            </a:r>
            <a:endParaRPr sz="1200" i="1"/>
          </a:p>
        </p:txBody>
      </p:sp>
      <p:sp>
        <p:nvSpPr>
          <p:cNvPr id="293" name="Google Shape;293;gcc6b40e08a_0_64"/>
          <p:cNvSpPr txBox="1">
            <a:spLocks noGrp="1"/>
          </p:cNvSpPr>
          <p:nvPr>
            <p:ph type="body" idx="1"/>
          </p:nvPr>
        </p:nvSpPr>
        <p:spPr>
          <a:xfrm>
            <a:off x="230875" y="3516763"/>
            <a:ext cx="8686800" cy="322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b="1"/>
              <a:t>1st Place (Stan Powell Prize Winner)</a:t>
            </a:r>
            <a:endParaRPr sz="1500" b="1"/>
          </a:p>
          <a:p>
            <a:pPr marL="0" lvl="0" indent="0" algn="l" rtl="0">
              <a:spcBef>
                <a:spcPts val="480"/>
              </a:spcBef>
              <a:spcAft>
                <a:spcPts val="0"/>
              </a:spcAft>
              <a:buNone/>
            </a:pPr>
            <a:endParaRPr sz="1500"/>
          </a:p>
        </p:txBody>
      </p:sp>
      <p:sp>
        <p:nvSpPr>
          <p:cNvPr id="294" name="Google Shape;294;gcc6b40e08a_0_64"/>
          <p:cNvSpPr txBox="1">
            <a:spLocks noGrp="1"/>
          </p:cNvSpPr>
          <p:nvPr>
            <p:ph type="body" idx="1"/>
          </p:nvPr>
        </p:nvSpPr>
        <p:spPr>
          <a:xfrm>
            <a:off x="781750" y="3895655"/>
            <a:ext cx="8133600" cy="7335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500"/>
              <a:t>“Reducing the Computational Cost of Bicycle Wheel CFD using BEM”</a:t>
            </a:r>
            <a:br>
              <a:rPr lang="en-US" sz="1500"/>
            </a:br>
            <a:r>
              <a:rPr lang="en-US" sz="1200" i="1"/>
              <a:t>Drew Vigne - University of Central Florida</a:t>
            </a:r>
            <a:endParaRPr sz="900" i="1"/>
          </a:p>
        </p:txBody>
      </p:sp>
      <p:pic>
        <p:nvPicPr>
          <p:cNvPr id="295" name="Google Shape;295;gcc6b40e08a_0_64"/>
          <p:cNvPicPr preferRelativeResize="0"/>
          <p:nvPr/>
        </p:nvPicPr>
        <p:blipFill>
          <a:blip r:embed="rId3">
            <a:alphaModFix/>
          </a:blip>
          <a:stretch>
            <a:fillRect/>
          </a:stretch>
        </p:blipFill>
        <p:spPr>
          <a:xfrm>
            <a:off x="7807425" y="144200"/>
            <a:ext cx="1212475" cy="121247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24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8">
                                            <p:txEl>
                                              <p:pRg st="0" end="0"/>
                                            </p:txEl>
                                          </p:spTgt>
                                        </p:tgtEl>
                                        <p:attrNameLst>
                                          <p:attrName>style.visibility</p:attrName>
                                        </p:attrNameLst>
                                      </p:cBhvr>
                                      <p:to>
                                        <p:strVal val="visible"/>
                                      </p:to>
                                    </p:set>
                                    <p:animEffect transition="in" filter="fade">
                                      <p:cBhvr>
                                        <p:cTn id="7" dur="1000"/>
                                        <p:tgtEl>
                                          <p:spTgt spid="28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8">
                                            <p:txEl>
                                              <p:pRg st="1" end="1"/>
                                            </p:txEl>
                                          </p:spTgt>
                                        </p:tgtEl>
                                        <p:attrNameLst>
                                          <p:attrName>style.visibility</p:attrName>
                                        </p:attrNameLst>
                                      </p:cBhvr>
                                      <p:to>
                                        <p:strVal val="visible"/>
                                      </p:to>
                                    </p:set>
                                    <p:animEffect transition="in" filter="fade">
                                      <p:cBhvr>
                                        <p:cTn id="12" dur="1000"/>
                                        <p:tgtEl>
                                          <p:spTgt spid="28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0"/>
                                        </p:tgtEl>
                                        <p:attrNameLst>
                                          <p:attrName>style.visibility</p:attrName>
                                        </p:attrNameLst>
                                      </p:cBhvr>
                                      <p:to>
                                        <p:strVal val="visible"/>
                                      </p:to>
                                    </p:set>
                                    <p:animEffect transition="in" filter="fade">
                                      <p:cBhvr>
                                        <p:cTn id="17" dur="1000"/>
                                        <p:tgtEl>
                                          <p:spTgt spid="29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1"/>
                                        </p:tgtEl>
                                        <p:attrNameLst>
                                          <p:attrName>style.visibility</p:attrName>
                                        </p:attrNameLst>
                                      </p:cBhvr>
                                      <p:to>
                                        <p:strVal val="visible"/>
                                      </p:to>
                                    </p:set>
                                    <p:animEffect transition="in" filter="fade">
                                      <p:cBhvr>
                                        <p:cTn id="22" dur="1000"/>
                                        <p:tgtEl>
                                          <p:spTgt spid="29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92"/>
                                        </p:tgtEl>
                                        <p:attrNameLst>
                                          <p:attrName>style.visibility</p:attrName>
                                        </p:attrNameLst>
                                      </p:cBhvr>
                                      <p:to>
                                        <p:strVal val="visible"/>
                                      </p:to>
                                    </p:set>
                                    <p:animEffect transition="in" filter="fade">
                                      <p:cBhvr>
                                        <p:cTn id="27" dur="1000"/>
                                        <p:tgtEl>
                                          <p:spTgt spid="29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93"/>
                                        </p:tgtEl>
                                        <p:attrNameLst>
                                          <p:attrName>style.visibility</p:attrName>
                                        </p:attrNameLst>
                                      </p:cBhvr>
                                      <p:to>
                                        <p:strVal val="visible"/>
                                      </p:to>
                                    </p:set>
                                    <p:animEffect transition="in" filter="fade">
                                      <p:cBhvr>
                                        <p:cTn id="32" dur="1000"/>
                                        <p:tgtEl>
                                          <p:spTgt spid="29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94"/>
                                        </p:tgtEl>
                                        <p:attrNameLst>
                                          <p:attrName>style.visibility</p:attrName>
                                        </p:attrNameLst>
                                      </p:cBhvr>
                                      <p:to>
                                        <p:strVal val="visible"/>
                                      </p:to>
                                    </p:set>
                                    <p:animEffect transition="in" filter="fade">
                                      <p:cBhvr>
                                        <p:cTn id="37" dur="1000"/>
                                        <p:tgtEl>
                                          <p:spTgt spid="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gcc6b40e08a_1_58"/>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t>Additional Opportunities</a:t>
            </a:r>
            <a:endParaRPr/>
          </a:p>
        </p:txBody>
      </p:sp>
      <p:sp>
        <p:nvSpPr>
          <p:cNvPr id="302" name="Google Shape;302;gcc6b40e08a_1_58"/>
          <p:cNvSpPr txBox="1">
            <a:spLocks noGrp="1"/>
          </p:cNvSpPr>
          <p:nvPr>
            <p:ph type="body" idx="1"/>
          </p:nvPr>
        </p:nvSpPr>
        <p:spPr>
          <a:xfrm>
            <a:off x="230886" y="1123950"/>
            <a:ext cx="8686800" cy="3363600"/>
          </a:xfrm>
          <a:prstGeom prst="rect">
            <a:avLst/>
          </a:prstGeom>
        </p:spPr>
        <p:txBody>
          <a:bodyPr spcFirstLastPara="1" wrap="square" lIns="91425" tIns="45700" rIns="91425" bIns="45700" anchor="t" anchorCtr="0">
            <a:noAutofit/>
          </a:bodyPr>
          <a:lstStyle/>
          <a:p>
            <a:pPr marL="0" lvl="0" indent="0" algn="l" rtl="0">
              <a:spcBef>
                <a:spcPts val="480"/>
              </a:spcBef>
              <a:spcAft>
                <a:spcPts val="0"/>
              </a:spcAft>
              <a:buNone/>
            </a:pPr>
            <a:r>
              <a:rPr lang="en-US" sz="1800" b="1"/>
              <a:t>Additional benefits for registered conference attendees:</a:t>
            </a:r>
            <a:endParaRPr sz="1800" b="1"/>
          </a:p>
          <a:p>
            <a:pPr marL="0" lvl="0" indent="0" algn="l" rtl="0">
              <a:spcBef>
                <a:spcPts val="480"/>
              </a:spcBef>
              <a:spcAft>
                <a:spcPts val="0"/>
              </a:spcAft>
              <a:buNone/>
            </a:pPr>
            <a:endParaRPr sz="200"/>
          </a:p>
          <a:p>
            <a:pPr marL="0" lvl="0" indent="0" algn="l" rtl="0">
              <a:spcBef>
                <a:spcPts val="480"/>
              </a:spcBef>
              <a:spcAft>
                <a:spcPts val="0"/>
              </a:spcAft>
              <a:buNone/>
            </a:pPr>
            <a:r>
              <a:rPr lang="en-US" sz="1700"/>
              <a:t>A Special Conversation with Lisa May, Chief Technologist, Commercial and Civil Space Advanced Programs, Lockheed Martin</a:t>
            </a:r>
            <a:endParaRPr sz="1700"/>
          </a:p>
          <a:p>
            <a:pPr marL="0" lvl="0" indent="0" algn="l" rtl="0">
              <a:spcBef>
                <a:spcPts val="480"/>
              </a:spcBef>
              <a:spcAft>
                <a:spcPts val="0"/>
              </a:spcAft>
              <a:buNone/>
            </a:pPr>
            <a:r>
              <a:rPr lang="en-US" sz="1700"/>
              <a:t>April 12, 2021</a:t>
            </a:r>
            <a:endParaRPr sz="1700"/>
          </a:p>
          <a:p>
            <a:pPr marL="0" lvl="0" indent="0" algn="l" rtl="0">
              <a:spcBef>
                <a:spcPts val="480"/>
              </a:spcBef>
              <a:spcAft>
                <a:spcPts val="0"/>
              </a:spcAft>
              <a:buNone/>
            </a:pPr>
            <a:endParaRPr sz="1700"/>
          </a:p>
          <a:p>
            <a:pPr marL="0" lvl="0" indent="0" algn="l" rtl="0">
              <a:spcBef>
                <a:spcPts val="480"/>
              </a:spcBef>
              <a:spcAft>
                <a:spcPts val="0"/>
              </a:spcAft>
              <a:buNone/>
            </a:pPr>
            <a:r>
              <a:rPr lang="en-US" sz="1700"/>
              <a:t>Meet the Author - Daniel P. Raymer author of Aircraft Design: A Conceptual Approach</a:t>
            </a:r>
            <a:endParaRPr sz="1700"/>
          </a:p>
          <a:p>
            <a:pPr marL="0" lvl="0" indent="0" algn="l" rtl="0">
              <a:spcBef>
                <a:spcPts val="480"/>
              </a:spcBef>
              <a:spcAft>
                <a:spcPts val="0"/>
              </a:spcAft>
              <a:buNone/>
            </a:pPr>
            <a:r>
              <a:rPr lang="en-US" sz="1700"/>
              <a:t>April 13, 2021</a:t>
            </a:r>
            <a:endParaRPr sz="1700"/>
          </a:p>
          <a:p>
            <a:pPr marL="0" lvl="0" indent="0" algn="l" rtl="0">
              <a:spcBef>
                <a:spcPts val="480"/>
              </a:spcBef>
              <a:spcAft>
                <a:spcPts val="0"/>
              </a:spcAft>
              <a:buNone/>
            </a:pPr>
            <a:endParaRPr sz="1200"/>
          </a:p>
          <a:p>
            <a:pPr marL="0" lvl="0" indent="0" algn="l" rtl="0">
              <a:spcBef>
                <a:spcPts val="480"/>
              </a:spcBef>
              <a:spcAft>
                <a:spcPts val="0"/>
              </a:spcAft>
              <a:buNone/>
            </a:pPr>
            <a:r>
              <a:rPr lang="en-US" sz="1800"/>
              <a:t>Register online at:</a:t>
            </a:r>
            <a:endParaRPr sz="1800"/>
          </a:p>
          <a:p>
            <a:pPr marL="0" lvl="0" indent="0" algn="l" rtl="0">
              <a:spcBef>
                <a:spcPts val="480"/>
              </a:spcBef>
              <a:spcAft>
                <a:spcPts val="0"/>
              </a:spcAft>
              <a:buNone/>
            </a:pPr>
            <a:r>
              <a:rPr lang="en-US" sz="1800"/>
              <a:t>https://www.aiaa.org/resources/aiaa-regional-student-conferences-meta-sessions</a:t>
            </a:r>
            <a:endParaRPr sz="1800"/>
          </a:p>
        </p:txBody>
      </p:sp>
      <p:sp>
        <p:nvSpPr>
          <p:cNvPr id="303" name="Google Shape;303;gcc6b40e08a_1_58"/>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1050"/>
              <a:buFont typeface="Arial"/>
              <a:buNone/>
            </a:pPr>
            <a:fld id="{00000000-1234-1234-1234-123412341234}" type="slidenum">
              <a:rPr lang="en-US"/>
              <a:t>25</a:t>
            </a:fld>
            <a:endParaRPr/>
          </a:p>
        </p:txBody>
      </p:sp>
      <p:pic>
        <p:nvPicPr>
          <p:cNvPr id="304" name="Google Shape;304;gcc6b40e08a_1_58"/>
          <p:cNvPicPr preferRelativeResize="0"/>
          <p:nvPr/>
        </p:nvPicPr>
        <p:blipFill>
          <a:blip r:embed="rId3">
            <a:alphaModFix/>
          </a:blip>
          <a:stretch>
            <a:fillRect/>
          </a:stretch>
        </p:blipFill>
        <p:spPr>
          <a:xfrm>
            <a:off x="7807425" y="144200"/>
            <a:ext cx="1212475" cy="12124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gcc6b40e08a_0_14"/>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r>
              <a:rPr lang="en-US" dirty="0"/>
              <a:t>Randomly Selected Winner</a:t>
            </a:r>
            <a:endParaRPr dirty="0"/>
          </a:p>
        </p:txBody>
      </p:sp>
      <p:sp>
        <p:nvSpPr>
          <p:cNvPr id="218" name="Google Shape;218;gcc6b40e08a_0_14"/>
          <p:cNvSpPr txBox="1">
            <a:spLocks noGrp="1"/>
          </p:cNvSpPr>
          <p:nvPr>
            <p:ph type="body" idx="1"/>
          </p:nvPr>
        </p:nvSpPr>
        <p:spPr>
          <a:xfrm>
            <a:off x="230875" y="1123950"/>
            <a:ext cx="8686800" cy="322500"/>
          </a:xfrm>
          <a:prstGeom prst="rect">
            <a:avLst/>
          </a:prstGeom>
        </p:spPr>
        <p:txBody>
          <a:bodyPr spcFirstLastPara="1" wrap="square" lIns="91425" tIns="45700" rIns="91425" bIns="45700" anchor="t" anchorCtr="0">
            <a:noAutofit/>
          </a:bodyPr>
          <a:lstStyle/>
          <a:p>
            <a:pPr marL="0" indent="0">
              <a:buNone/>
            </a:pPr>
            <a:r>
              <a:rPr lang="en-US" sz="1500" b="1" dirty="0"/>
              <a:t>1st Randomly Selected Winner</a:t>
            </a:r>
            <a:endParaRPr sz="1500" b="1" dirty="0"/>
          </a:p>
          <a:p>
            <a:pPr marL="0" indent="0">
              <a:buNone/>
            </a:pPr>
            <a:endParaRPr sz="1500" dirty="0"/>
          </a:p>
        </p:txBody>
      </p:sp>
      <p:sp>
        <p:nvSpPr>
          <p:cNvPr id="219" name="Google Shape;219;gcc6b40e08a_0_14"/>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defTabSz="914378"/>
            <a:fld id="{00000000-1234-1234-1234-123412341234}" type="slidenum">
              <a:rPr lang="en-US" kern="0">
                <a:solidFill>
                  <a:srgbClr val="000000"/>
                </a:solidFill>
              </a:rPr>
              <a:pPr defTabSz="914378"/>
              <a:t>27</a:t>
            </a:fld>
            <a:endParaRPr kern="0">
              <a:solidFill>
                <a:srgbClr val="000000"/>
              </a:solidFill>
            </a:endParaRPr>
          </a:p>
        </p:txBody>
      </p:sp>
      <p:sp>
        <p:nvSpPr>
          <p:cNvPr id="220" name="Google Shape;220;gcc6b40e08a_0_14"/>
          <p:cNvSpPr txBox="1">
            <a:spLocks noGrp="1"/>
          </p:cNvSpPr>
          <p:nvPr>
            <p:ph type="body" idx="1"/>
          </p:nvPr>
        </p:nvSpPr>
        <p:spPr>
          <a:xfrm>
            <a:off x="781750" y="1502825"/>
            <a:ext cx="8133600" cy="514500"/>
          </a:xfrm>
          <a:prstGeom prst="rect">
            <a:avLst/>
          </a:prstGeom>
        </p:spPr>
        <p:txBody>
          <a:bodyPr spcFirstLastPara="1" wrap="square" lIns="91425" tIns="45700" rIns="91425" bIns="45700" anchor="t" anchorCtr="0">
            <a:noAutofit/>
          </a:bodyPr>
          <a:lstStyle/>
          <a:p>
            <a:pPr marL="0" indent="0">
              <a:buNone/>
            </a:pPr>
            <a:r>
              <a:rPr lang="en-US" sz="1500" dirty="0"/>
              <a:t>Josh </a:t>
            </a:r>
            <a:r>
              <a:rPr lang="en-US" sz="1500" dirty="0" err="1"/>
              <a:t>Rusmisel</a:t>
            </a:r>
            <a:br>
              <a:rPr lang="en-US" sz="1500" dirty="0"/>
            </a:br>
            <a:r>
              <a:rPr lang="en-US" sz="1200" i="1" dirty="0"/>
              <a:t>$25 Amazon Gift Card</a:t>
            </a:r>
            <a:endParaRPr sz="900" i="1" dirty="0"/>
          </a:p>
          <a:p>
            <a:pPr marL="0" indent="0">
              <a:buNone/>
            </a:pPr>
            <a:endParaRPr sz="1500" dirty="0"/>
          </a:p>
        </p:txBody>
      </p:sp>
      <p:pic>
        <p:nvPicPr>
          <p:cNvPr id="225" name="Google Shape;225;gcc6b40e08a_0_14"/>
          <p:cNvPicPr preferRelativeResize="0"/>
          <p:nvPr/>
        </p:nvPicPr>
        <p:blipFill>
          <a:blip r:embed="rId3">
            <a:alphaModFix/>
          </a:blip>
          <a:stretch>
            <a:fillRect/>
          </a:stretch>
        </p:blipFill>
        <p:spPr>
          <a:xfrm>
            <a:off x="7807426" y="753801"/>
            <a:ext cx="1212475" cy="1212475"/>
          </a:xfrm>
          <a:prstGeom prst="rect">
            <a:avLst/>
          </a:prstGeom>
          <a:noFill/>
          <a:ln>
            <a:noFill/>
          </a:ln>
        </p:spPr>
      </p:pic>
      <p:pic>
        <p:nvPicPr>
          <p:cNvPr id="11" name="Picture 10">
            <a:extLst>
              <a:ext uri="{FF2B5EF4-FFF2-40B4-BE49-F238E27FC236}">
                <a16:creationId xmlns:a16="http://schemas.microsoft.com/office/drawing/2014/main" id="{109B33B5-3A49-4D97-96AE-CB69BA25D50E}"/>
              </a:ext>
            </a:extLst>
          </p:cNvPr>
          <p:cNvPicPr>
            <a:picLocks noChangeAspect="1"/>
          </p:cNvPicPr>
          <p:nvPr/>
        </p:nvPicPr>
        <p:blipFill>
          <a:blip r:embed="rId4"/>
          <a:stretch>
            <a:fillRect/>
          </a:stretch>
        </p:blipFill>
        <p:spPr>
          <a:xfrm>
            <a:off x="2189560" y="2826063"/>
            <a:ext cx="4764881" cy="1943100"/>
          </a:xfrm>
          <a:prstGeom prst="rect">
            <a:avLst/>
          </a:prstGeom>
        </p:spPr>
      </p:pic>
      <p:pic>
        <p:nvPicPr>
          <p:cNvPr id="20" name="Picture 2" descr="Buy a Amazon $ 25 Gift Card | Easy &amp; Fast | Gamecardsdirect">
            <a:extLst>
              <a:ext uri="{FF2B5EF4-FFF2-40B4-BE49-F238E27FC236}">
                <a16:creationId xmlns:a16="http://schemas.microsoft.com/office/drawing/2014/main" id="{A97E67FB-905D-4DA3-AEB1-11B340C431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4705" y="1123950"/>
            <a:ext cx="2414588" cy="1511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0355017"/>
      </p:ext>
    </p:extLst>
  </p:cSld>
  <p:clrMapOvr>
    <a:masterClrMapping/>
  </p:clrMapOvr>
  <mc:AlternateContent xmlns:mc="http://schemas.openxmlformats.org/markup-compatibility/2006" xmlns:p14="http://schemas.microsoft.com/office/powerpoint/2010/main">
    <mc:Choice Requires="p14">
      <p:transition spd="slow" p14:dur="24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8">
                                            <p:txEl>
                                              <p:pRg st="0" end="0"/>
                                            </p:txEl>
                                          </p:spTgt>
                                        </p:tgtEl>
                                        <p:attrNameLst>
                                          <p:attrName>style.visibility</p:attrName>
                                        </p:attrNameLst>
                                      </p:cBhvr>
                                      <p:to>
                                        <p:strVal val="visible"/>
                                      </p:to>
                                    </p:set>
                                    <p:animEffect transition="in" filter="fade">
                                      <p:cBhvr>
                                        <p:cTn id="7" dur="1000"/>
                                        <p:tgtEl>
                                          <p:spTgt spid="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0"/>
                                        </p:tgtEl>
                                        <p:attrNameLst>
                                          <p:attrName>style.visibility</p:attrName>
                                        </p:attrNameLst>
                                      </p:cBhvr>
                                      <p:to>
                                        <p:strVal val="visible"/>
                                      </p:to>
                                    </p:set>
                                    <p:animEffect transition="in" filter="fade">
                                      <p:cBhvr>
                                        <p:cTn id="12" dur="1000"/>
                                        <p:tgtEl>
                                          <p:spTgt spid="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gcc6b40e08a_0_14"/>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r>
              <a:rPr lang="en-US" dirty="0"/>
              <a:t>Randomly Selected Winner</a:t>
            </a:r>
            <a:endParaRPr dirty="0"/>
          </a:p>
        </p:txBody>
      </p:sp>
      <p:sp>
        <p:nvSpPr>
          <p:cNvPr id="218" name="Google Shape;218;gcc6b40e08a_0_14"/>
          <p:cNvSpPr txBox="1">
            <a:spLocks noGrp="1"/>
          </p:cNvSpPr>
          <p:nvPr>
            <p:ph type="body" idx="1"/>
          </p:nvPr>
        </p:nvSpPr>
        <p:spPr>
          <a:xfrm>
            <a:off x="230875" y="1123950"/>
            <a:ext cx="8686800" cy="322500"/>
          </a:xfrm>
          <a:prstGeom prst="rect">
            <a:avLst/>
          </a:prstGeom>
        </p:spPr>
        <p:txBody>
          <a:bodyPr spcFirstLastPara="1" wrap="square" lIns="91425" tIns="45700" rIns="91425" bIns="45700" anchor="t" anchorCtr="0">
            <a:noAutofit/>
          </a:bodyPr>
          <a:lstStyle/>
          <a:p>
            <a:pPr marL="0" indent="0">
              <a:buNone/>
            </a:pPr>
            <a:r>
              <a:rPr lang="en-US" sz="1500" b="1" dirty="0"/>
              <a:t>2nd Randomly Selected Winner</a:t>
            </a:r>
            <a:endParaRPr sz="1500" b="1" dirty="0"/>
          </a:p>
          <a:p>
            <a:pPr marL="0" indent="0">
              <a:buNone/>
            </a:pPr>
            <a:endParaRPr sz="1500" dirty="0"/>
          </a:p>
        </p:txBody>
      </p:sp>
      <p:sp>
        <p:nvSpPr>
          <p:cNvPr id="219" name="Google Shape;219;gcc6b40e08a_0_14"/>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defTabSz="914378"/>
            <a:fld id="{00000000-1234-1234-1234-123412341234}" type="slidenum">
              <a:rPr lang="en-US" kern="0">
                <a:solidFill>
                  <a:srgbClr val="000000"/>
                </a:solidFill>
              </a:rPr>
              <a:pPr defTabSz="914378"/>
              <a:t>28</a:t>
            </a:fld>
            <a:endParaRPr kern="0">
              <a:solidFill>
                <a:srgbClr val="000000"/>
              </a:solidFill>
            </a:endParaRPr>
          </a:p>
        </p:txBody>
      </p:sp>
      <p:sp>
        <p:nvSpPr>
          <p:cNvPr id="220" name="Google Shape;220;gcc6b40e08a_0_14"/>
          <p:cNvSpPr txBox="1">
            <a:spLocks noGrp="1"/>
          </p:cNvSpPr>
          <p:nvPr>
            <p:ph type="body" idx="1"/>
          </p:nvPr>
        </p:nvSpPr>
        <p:spPr>
          <a:xfrm>
            <a:off x="781750" y="1502825"/>
            <a:ext cx="8133600" cy="514500"/>
          </a:xfrm>
          <a:prstGeom prst="rect">
            <a:avLst/>
          </a:prstGeom>
        </p:spPr>
        <p:txBody>
          <a:bodyPr spcFirstLastPara="1" wrap="square" lIns="91425" tIns="45700" rIns="91425" bIns="45700" anchor="t" anchorCtr="0">
            <a:noAutofit/>
          </a:bodyPr>
          <a:lstStyle/>
          <a:p>
            <a:pPr marL="0" indent="0">
              <a:buNone/>
            </a:pPr>
            <a:r>
              <a:rPr lang="en-US" sz="1500" dirty="0"/>
              <a:t>John Fergusson</a:t>
            </a:r>
            <a:br>
              <a:rPr lang="en-US" sz="1500" dirty="0"/>
            </a:br>
            <a:r>
              <a:rPr lang="en-US" sz="1200" i="1" dirty="0"/>
              <a:t>$25 Amazon Gift Card</a:t>
            </a:r>
            <a:endParaRPr sz="900" i="1" dirty="0"/>
          </a:p>
          <a:p>
            <a:pPr marL="0" indent="0">
              <a:buNone/>
            </a:pPr>
            <a:endParaRPr sz="1500" dirty="0"/>
          </a:p>
        </p:txBody>
      </p:sp>
      <p:pic>
        <p:nvPicPr>
          <p:cNvPr id="225" name="Google Shape;225;gcc6b40e08a_0_14"/>
          <p:cNvPicPr preferRelativeResize="0"/>
          <p:nvPr/>
        </p:nvPicPr>
        <p:blipFill>
          <a:blip r:embed="rId3">
            <a:alphaModFix/>
          </a:blip>
          <a:stretch>
            <a:fillRect/>
          </a:stretch>
        </p:blipFill>
        <p:spPr>
          <a:xfrm>
            <a:off x="7807426" y="753801"/>
            <a:ext cx="1212475" cy="1212475"/>
          </a:xfrm>
          <a:prstGeom prst="rect">
            <a:avLst/>
          </a:prstGeom>
          <a:noFill/>
          <a:ln>
            <a:noFill/>
          </a:ln>
        </p:spPr>
      </p:pic>
      <p:pic>
        <p:nvPicPr>
          <p:cNvPr id="3" name="Picture 2">
            <a:extLst>
              <a:ext uri="{FF2B5EF4-FFF2-40B4-BE49-F238E27FC236}">
                <a16:creationId xmlns:a16="http://schemas.microsoft.com/office/drawing/2014/main" id="{0CDCE02E-7A60-441C-842B-C4AA0A463960}"/>
              </a:ext>
            </a:extLst>
          </p:cNvPr>
          <p:cNvPicPr>
            <a:picLocks noChangeAspect="1"/>
          </p:cNvPicPr>
          <p:nvPr/>
        </p:nvPicPr>
        <p:blipFill>
          <a:blip r:embed="rId4"/>
          <a:stretch>
            <a:fillRect/>
          </a:stretch>
        </p:blipFill>
        <p:spPr>
          <a:xfrm>
            <a:off x="2225278" y="2861453"/>
            <a:ext cx="4693444" cy="1914525"/>
          </a:xfrm>
          <a:prstGeom prst="rect">
            <a:avLst/>
          </a:prstGeom>
        </p:spPr>
      </p:pic>
      <p:pic>
        <p:nvPicPr>
          <p:cNvPr id="12" name="Picture 2" descr="Buy a Amazon $ 25 Gift Card | Easy &amp; Fast | Gamecardsdirect">
            <a:extLst>
              <a:ext uri="{FF2B5EF4-FFF2-40B4-BE49-F238E27FC236}">
                <a16:creationId xmlns:a16="http://schemas.microsoft.com/office/drawing/2014/main" id="{9E8C018E-E8CC-49AC-A294-85C2102D123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4705" y="1123950"/>
            <a:ext cx="2414588" cy="1511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6138784"/>
      </p:ext>
    </p:extLst>
  </p:cSld>
  <p:clrMapOvr>
    <a:masterClrMapping/>
  </p:clrMapOvr>
  <mc:AlternateContent xmlns:mc="http://schemas.openxmlformats.org/markup-compatibility/2006" xmlns:p14="http://schemas.microsoft.com/office/powerpoint/2010/main">
    <mc:Choice Requires="p14">
      <p:transition spd="slow" p14:dur="24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8">
                                            <p:txEl>
                                              <p:pRg st="0" end="0"/>
                                            </p:txEl>
                                          </p:spTgt>
                                        </p:tgtEl>
                                        <p:attrNameLst>
                                          <p:attrName>style.visibility</p:attrName>
                                        </p:attrNameLst>
                                      </p:cBhvr>
                                      <p:to>
                                        <p:strVal val="visible"/>
                                      </p:to>
                                    </p:set>
                                    <p:animEffect transition="in" filter="fade">
                                      <p:cBhvr>
                                        <p:cTn id="7" dur="1000"/>
                                        <p:tgtEl>
                                          <p:spTgt spid="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0"/>
                                        </p:tgtEl>
                                        <p:attrNameLst>
                                          <p:attrName>style.visibility</p:attrName>
                                        </p:attrNameLst>
                                      </p:cBhvr>
                                      <p:to>
                                        <p:strVal val="visible"/>
                                      </p:to>
                                    </p:set>
                                    <p:animEffect transition="in" filter="fade">
                                      <p:cBhvr>
                                        <p:cTn id="12" dur="1000"/>
                                        <p:tgtEl>
                                          <p:spTgt spid="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gcc6b40e08a_0_14"/>
          <p:cNvSpPr txBox="1">
            <a:spLocks noGrp="1"/>
          </p:cNvSpPr>
          <p:nvPr>
            <p:ph type="title"/>
          </p:nvPr>
        </p:nvSpPr>
        <p:spPr>
          <a:xfrm>
            <a:off x="228600" y="144198"/>
            <a:ext cx="8686800" cy="514500"/>
          </a:xfrm>
          <a:prstGeom prst="rect">
            <a:avLst/>
          </a:prstGeom>
        </p:spPr>
        <p:txBody>
          <a:bodyPr spcFirstLastPara="1" wrap="square" lIns="91425" tIns="45700" rIns="91425" bIns="45700" anchor="ctr" anchorCtr="0">
            <a:noAutofit/>
          </a:bodyPr>
          <a:lstStyle/>
          <a:p>
            <a:r>
              <a:rPr lang="en-US" dirty="0"/>
              <a:t>Randomly Selected Winner</a:t>
            </a:r>
            <a:endParaRPr dirty="0"/>
          </a:p>
        </p:txBody>
      </p:sp>
      <p:sp>
        <p:nvSpPr>
          <p:cNvPr id="218" name="Google Shape;218;gcc6b40e08a_0_14"/>
          <p:cNvSpPr txBox="1">
            <a:spLocks noGrp="1"/>
          </p:cNvSpPr>
          <p:nvPr>
            <p:ph type="body" idx="1"/>
          </p:nvPr>
        </p:nvSpPr>
        <p:spPr>
          <a:xfrm>
            <a:off x="230875" y="1123950"/>
            <a:ext cx="8686800" cy="322500"/>
          </a:xfrm>
          <a:prstGeom prst="rect">
            <a:avLst/>
          </a:prstGeom>
        </p:spPr>
        <p:txBody>
          <a:bodyPr spcFirstLastPara="1" wrap="square" lIns="91425" tIns="45700" rIns="91425" bIns="45700" anchor="t" anchorCtr="0">
            <a:noAutofit/>
          </a:bodyPr>
          <a:lstStyle/>
          <a:p>
            <a:pPr marL="0" indent="0">
              <a:buNone/>
            </a:pPr>
            <a:r>
              <a:rPr lang="en-US" sz="1500" b="1" dirty="0"/>
              <a:t>3rd Randomly Selected Winner</a:t>
            </a:r>
            <a:endParaRPr sz="1500" b="1" dirty="0"/>
          </a:p>
          <a:p>
            <a:pPr marL="0" indent="0">
              <a:buNone/>
            </a:pPr>
            <a:endParaRPr sz="1500" dirty="0"/>
          </a:p>
        </p:txBody>
      </p:sp>
      <p:sp>
        <p:nvSpPr>
          <p:cNvPr id="219" name="Google Shape;219;gcc6b40e08a_0_14"/>
          <p:cNvSpPr txBox="1">
            <a:spLocks noGrp="1"/>
          </p:cNvSpPr>
          <p:nvPr>
            <p:ph type="sldNum" idx="12"/>
          </p:nvPr>
        </p:nvSpPr>
        <p:spPr>
          <a:xfrm>
            <a:off x="228600" y="4629150"/>
            <a:ext cx="914400" cy="171300"/>
          </a:xfrm>
          <a:prstGeom prst="rect">
            <a:avLst/>
          </a:prstGeom>
        </p:spPr>
        <p:txBody>
          <a:bodyPr spcFirstLastPara="1" wrap="square" lIns="91425" tIns="45700" rIns="91425" bIns="45700" anchor="t" anchorCtr="0">
            <a:noAutofit/>
          </a:bodyPr>
          <a:lstStyle/>
          <a:p>
            <a:pPr defTabSz="914378"/>
            <a:fld id="{00000000-1234-1234-1234-123412341234}" type="slidenum">
              <a:rPr lang="en-US" kern="0">
                <a:solidFill>
                  <a:srgbClr val="000000"/>
                </a:solidFill>
              </a:rPr>
              <a:pPr defTabSz="914378"/>
              <a:t>29</a:t>
            </a:fld>
            <a:endParaRPr kern="0">
              <a:solidFill>
                <a:srgbClr val="000000"/>
              </a:solidFill>
            </a:endParaRPr>
          </a:p>
        </p:txBody>
      </p:sp>
      <p:sp>
        <p:nvSpPr>
          <p:cNvPr id="220" name="Google Shape;220;gcc6b40e08a_0_14"/>
          <p:cNvSpPr txBox="1">
            <a:spLocks noGrp="1"/>
          </p:cNvSpPr>
          <p:nvPr>
            <p:ph type="body" idx="1"/>
          </p:nvPr>
        </p:nvSpPr>
        <p:spPr>
          <a:xfrm>
            <a:off x="781750" y="1502825"/>
            <a:ext cx="8133600" cy="514500"/>
          </a:xfrm>
          <a:prstGeom prst="rect">
            <a:avLst/>
          </a:prstGeom>
        </p:spPr>
        <p:txBody>
          <a:bodyPr spcFirstLastPara="1" wrap="square" lIns="91425" tIns="45700" rIns="91425" bIns="45700" anchor="t" anchorCtr="0">
            <a:noAutofit/>
          </a:bodyPr>
          <a:lstStyle/>
          <a:p>
            <a:pPr marL="0" indent="0">
              <a:buNone/>
            </a:pPr>
            <a:r>
              <a:rPr lang="en-US" sz="1500" dirty="0"/>
              <a:t>Rex </a:t>
            </a:r>
            <a:r>
              <a:rPr lang="en-US" sz="1500" dirty="0" err="1"/>
              <a:t>Staehly</a:t>
            </a:r>
            <a:br>
              <a:rPr lang="en-US" sz="1500" dirty="0"/>
            </a:br>
            <a:r>
              <a:rPr lang="en-US" sz="1200" i="1" dirty="0"/>
              <a:t>$25 Amazon Gift Card</a:t>
            </a:r>
            <a:endParaRPr sz="900" i="1" dirty="0"/>
          </a:p>
          <a:p>
            <a:pPr marL="0" indent="0">
              <a:buNone/>
            </a:pPr>
            <a:endParaRPr sz="1500" dirty="0"/>
          </a:p>
        </p:txBody>
      </p:sp>
      <p:pic>
        <p:nvPicPr>
          <p:cNvPr id="225" name="Google Shape;225;gcc6b40e08a_0_14"/>
          <p:cNvPicPr preferRelativeResize="0"/>
          <p:nvPr/>
        </p:nvPicPr>
        <p:blipFill>
          <a:blip r:embed="rId3">
            <a:alphaModFix/>
          </a:blip>
          <a:stretch>
            <a:fillRect/>
          </a:stretch>
        </p:blipFill>
        <p:spPr>
          <a:xfrm>
            <a:off x="7807426" y="753801"/>
            <a:ext cx="1212475" cy="1212475"/>
          </a:xfrm>
          <a:prstGeom prst="rect">
            <a:avLst/>
          </a:prstGeom>
          <a:noFill/>
          <a:ln>
            <a:noFill/>
          </a:ln>
        </p:spPr>
      </p:pic>
      <p:pic>
        <p:nvPicPr>
          <p:cNvPr id="4" name="Picture 3">
            <a:extLst>
              <a:ext uri="{FF2B5EF4-FFF2-40B4-BE49-F238E27FC236}">
                <a16:creationId xmlns:a16="http://schemas.microsoft.com/office/drawing/2014/main" id="{E630C0F0-FE88-4160-A31A-42E31D0AB1DD}"/>
              </a:ext>
            </a:extLst>
          </p:cNvPr>
          <p:cNvPicPr>
            <a:picLocks noChangeAspect="1"/>
          </p:cNvPicPr>
          <p:nvPr/>
        </p:nvPicPr>
        <p:blipFill>
          <a:blip r:embed="rId4"/>
          <a:stretch>
            <a:fillRect/>
          </a:stretch>
        </p:blipFill>
        <p:spPr>
          <a:xfrm>
            <a:off x="2171700" y="2845212"/>
            <a:ext cx="4800600" cy="1921669"/>
          </a:xfrm>
          <a:prstGeom prst="rect">
            <a:avLst/>
          </a:prstGeom>
        </p:spPr>
      </p:pic>
      <p:pic>
        <p:nvPicPr>
          <p:cNvPr id="11" name="Picture 2" descr="Buy a Amazon $ 25 Gift Card | Easy &amp; Fast | Gamecardsdirect">
            <a:extLst>
              <a:ext uri="{FF2B5EF4-FFF2-40B4-BE49-F238E27FC236}">
                <a16:creationId xmlns:a16="http://schemas.microsoft.com/office/drawing/2014/main" id="{2B2A82E5-2A31-4C34-8868-E5DD145CEC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4705" y="1123950"/>
            <a:ext cx="2414588" cy="1511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2239120"/>
      </p:ext>
    </p:extLst>
  </p:cSld>
  <p:clrMapOvr>
    <a:masterClrMapping/>
  </p:clrMapOvr>
  <mc:AlternateContent xmlns:mc="http://schemas.openxmlformats.org/markup-compatibility/2006" xmlns:p14="http://schemas.microsoft.com/office/powerpoint/2010/main">
    <mc:Choice Requires="p14">
      <p:transition spd="slow" p14:dur="24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8">
                                            <p:txEl>
                                              <p:pRg st="0" end="0"/>
                                            </p:txEl>
                                          </p:spTgt>
                                        </p:tgtEl>
                                        <p:attrNameLst>
                                          <p:attrName>style.visibility</p:attrName>
                                        </p:attrNameLst>
                                      </p:cBhvr>
                                      <p:to>
                                        <p:strVal val="visible"/>
                                      </p:to>
                                    </p:set>
                                    <p:animEffect transition="in" filter="fade">
                                      <p:cBhvr>
                                        <p:cTn id="7" dur="1000"/>
                                        <p:tgtEl>
                                          <p:spTgt spid="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0"/>
                                        </p:tgtEl>
                                        <p:attrNameLst>
                                          <p:attrName>style.visibility</p:attrName>
                                        </p:attrNameLst>
                                      </p:cBhvr>
                                      <p:to>
                                        <p:strVal val="visible"/>
                                      </p:to>
                                    </p:set>
                                    <p:animEffect transition="in" filter="fade">
                                      <p:cBhvr>
                                        <p:cTn id="12" dur="1000"/>
                                        <p:tgtEl>
                                          <p:spTgt spid="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228600" y="144198"/>
            <a:ext cx="8686800" cy="51435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1"/>
              </a:buClr>
              <a:buSzPts val="2800"/>
              <a:buFont typeface="Helvetica Neue"/>
              <a:buNone/>
            </a:pPr>
            <a:r>
              <a:rPr lang="en-US"/>
              <a:t>Premier</a:t>
            </a:r>
            <a:endParaRPr/>
          </a:p>
        </p:txBody>
      </p:sp>
      <p:sp>
        <p:nvSpPr>
          <p:cNvPr id="57" name="Google Shape;57;p7"/>
          <p:cNvSpPr txBox="1">
            <a:spLocks noGrp="1"/>
          </p:cNvSpPr>
          <p:nvPr>
            <p:ph type="sldNum" idx="12"/>
          </p:nvPr>
        </p:nvSpPr>
        <p:spPr>
          <a:xfrm>
            <a:off x="228600" y="4629150"/>
            <a:ext cx="914400" cy="171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000"/>
              <a:buNone/>
            </a:pPr>
            <a:fld id="{00000000-1234-1234-1234-123412341234}" type="slidenum">
              <a:rPr lang="en-US"/>
              <a:t>3</a:t>
            </a:fld>
            <a:endParaRPr/>
          </a:p>
        </p:txBody>
      </p:sp>
      <p:pic>
        <p:nvPicPr>
          <p:cNvPr id="58" name="Google Shape;58;p7"/>
          <p:cNvPicPr preferRelativeResize="0"/>
          <p:nvPr/>
        </p:nvPicPr>
        <p:blipFill rotWithShape="1">
          <a:blip r:embed="rId3">
            <a:alphaModFix/>
          </a:blip>
          <a:srcRect/>
          <a:stretch/>
        </p:blipFill>
        <p:spPr>
          <a:xfrm>
            <a:off x="465178" y="2077111"/>
            <a:ext cx="4019550" cy="1133475"/>
          </a:xfrm>
          <a:prstGeom prst="rect">
            <a:avLst/>
          </a:prstGeom>
          <a:noFill/>
          <a:ln>
            <a:noFill/>
          </a:ln>
        </p:spPr>
      </p:pic>
      <p:pic>
        <p:nvPicPr>
          <p:cNvPr id="59" name="Google Shape;59;p7"/>
          <p:cNvPicPr preferRelativeResize="0"/>
          <p:nvPr/>
        </p:nvPicPr>
        <p:blipFill rotWithShape="1">
          <a:blip r:embed="rId4">
            <a:alphaModFix/>
          </a:blip>
          <a:srcRect/>
          <a:stretch/>
        </p:blipFill>
        <p:spPr>
          <a:xfrm>
            <a:off x="5112951" y="1834224"/>
            <a:ext cx="3333750" cy="1619250"/>
          </a:xfrm>
          <a:prstGeom prst="rect">
            <a:avLst/>
          </a:prstGeom>
          <a:noFill/>
          <a:ln>
            <a:noFill/>
          </a:ln>
        </p:spPr>
      </p:pic>
      <p:pic>
        <p:nvPicPr>
          <p:cNvPr id="60" name="Google Shape;60;p7"/>
          <p:cNvPicPr preferRelativeResize="0"/>
          <p:nvPr/>
        </p:nvPicPr>
        <p:blipFill>
          <a:blip r:embed="rId5">
            <a:alphaModFix/>
          </a:blip>
          <a:stretch>
            <a:fillRect/>
          </a:stretch>
        </p:blipFill>
        <p:spPr>
          <a:xfrm>
            <a:off x="7807425" y="144200"/>
            <a:ext cx="1212475" cy="121247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12C6E7D-9C54-4024-A181-D5545D5E08D7}"/>
              </a:ext>
            </a:extLst>
          </p:cNvPr>
          <p:cNvSpPr/>
          <p:nvPr/>
        </p:nvSpPr>
        <p:spPr bwMode="auto">
          <a:xfrm>
            <a:off x="304800" y="314027"/>
            <a:ext cx="8534400" cy="3733800"/>
          </a:xfrm>
          <a:prstGeom prst="rect">
            <a:avLst/>
          </a:prstGeom>
          <a:solidFill>
            <a:srgbClr val="1B3D6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pitchFamily="80" charset="-128"/>
            </a:endParaRPr>
          </a:p>
        </p:txBody>
      </p:sp>
      <p:sp>
        <p:nvSpPr>
          <p:cNvPr id="3" name="TextBox 2">
            <a:extLst>
              <a:ext uri="{FF2B5EF4-FFF2-40B4-BE49-F238E27FC236}">
                <a16:creationId xmlns:a16="http://schemas.microsoft.com/office/drawing/2014/main" id="{2E94A33C-172F-4102-A2A8-06F2B9BCD450}"/>
              </a:ext>
            </a:extLst>
          </p:cNvPr>
          <p:cNvSpPr txBox="1"/>
          <p:nvPr/>
        </p:nvSpPr>
        <p:spPr>
          <a:xfrm>
            <a:off x="0" y="1123950"/>
            <a:ext cx="9144000" cy="2923877"/>
          </a:xfrm>
          <a:prstGeom prst="rect">
            <a:avLst/>
          </a:prstGeom>
          <a:noFill/>
        </p:spPr>
        <p:txBody>
          <a:bodyPr wrap="square" rtlCol="0">
            <a:spAutoFit/>
          </a:bodyPr>
          <a:lstStyle/>
          <a:p>
            <a:pPr algn="ctr"/>
            <a:endParaRPr lang="en-US" sz="2000" b="1" dirty="0">
              <a:solidFill>
                <a:schemeClr val="bg1"/>
              </a:solidFill>
              <a:latin typeface="Helvetica" panose="020B0604020202020204" pitchFamily="34" charset="0"/>
              <a:cs typeface="Helvetica" panose="020B0604020202020204" pitchFamily="34" charset="0"/>
            </a:endParaRPr>
          </a:p>
          <a:p>
            <a:pPr algn="ctr"/>
            <a:r>
              <a:rPr lang="en-US" sz="2800" b="1" dirty="0">
                <a:solidFill>
                  <a:schemeClr val="bg1"/>
                </a:solidFill>
                <a:latin typeface="Helvetica" panose="020B0604020202020204" pitchFamily="34" charset="0"/>
                <a:cs typeface="Helvetica" panose="020B0604020202020204" pitchFamily="34" charset="0"/>
              </a:rPr>
              <a:t>Closing Remarks</a:t>
            </a:r>
          </a:p>
          <a:p>
            <a:pPr algn="ctr"/>
            <a:endParaRPr lang="en-US" sz="2800" b="1" dirty="0">
              <a:solidFill>
                <a:schemeClr val="bg1"/>
              </a:solidFill>
              <a:latin typeface="Helvetica" panose="020B0604020202020204" pitchFamily="34" charset="0"/>
              <a:cs typeface="Helvetica" panose="020B0604020202020204" pitchFamily="34" charset="0"/>
            </a:endParaRPr>
          </a:p>
          <a:p>
            <a:pPr algn="ctr"/>
            <a:r>
              <a:rPr lang="en-US" sz="2800" b="1" dirty="0">
                <a:solidFill>
                  <a:schemeClr val="bg1"/>
                </a:solidFill>
                <a:latin typeface="Helvetica" panose="020B0604020202020204" pitchFamily="34" charset="0"/>
                <a:cs typeface="Helvetica" panose="020B0604020202020204" pitchFamily="34" charset="0"/>
              </a:rPr>
              <a:t>Dr. Kurt Polzin</a:t>
            </a:r>
          </a:p>
          <a:p>
            <a:pPr algn="ctr"/>
            <a:endParaRPr lang="en-US" sz="4000" b="1" dirty="0">
              <a:solidFill>
                <a:schemeClr val="bg1"/>
              </a:solidFill>
              <a:latin typeface="Helvetica" panose="020B0604020202020204" pitchFamily="34" charset="0"/>
              <a:cs typeface="Helvetica" panose="020B0604020202020204" pitchFamily="34" charset="0"/>
            </a:endParaRPr>
          </a:p>
          <a:p>
            <a:pPr algn="ctr"/>
            <a:endParaRPr lang="en-US" sz="4000" b="1"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3C73AA84-D844-455A-B60C-EE1F5FFC69FE}"/>
              </a:ext>
            </a:extLst>
          </p:cNvPr>
          <p:cNvSpPr txBox="1"/>
          <p:nvPr/>
        </p:nvSpPr>
        <p:spPr>
          <a:xfrm flipH="1">
            <a:off x="0" y="2800350"/>
            <a:ext cx="9144000" cy="477054"/>
          </a:xfrm>
          <a:prstGeom prst="rect">
            <a:avLst/>
          </a:prstGeom>
          <a:noFill/>
        </p:spPr>
        <p:txBody>
          <a:bodyPr wrap="square" rtlCol="0">
            <a:spAutoFit/>
          </a:bodyPr>
          <a:lstStyle/>
          <a:p>
            <a:pPr algn="ctr"/>
            <a:r>
              <a:rPr lang="en-US" sz="2500" dirty="0">
                <a:solidFill>
                  <a:schemeClr val="bg1"/>
                </a:solidFill>
                <a:latin typeface="Helvetica" panose="020B0604020202020204" pitchFamily="34" charset="0"/>
                <a:cs typeface="Helvetica" panose="020B0604020202020204" pitchFamily="34" charset="0"/>
              </a:rPr>
              <a:t>Region II Director</a:t>
            </a:r>
          </a:p>
        </p:txBody>
      </p:sp>
    </p:spTree>
    <p:extLst>
      <p:ext uri="{BB962C8B-B14F-4D97-AF65-F5344CB8AC3E}">
        <p14:creationId xmlns:p14="http://schemas.microsoft.com/office/powerpoint/2010/main" val="24557623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12C6E7D-9C54-4024-A181-D5545D5E08D7}"/>
              </a:ext>
            </a:extLst>
          </p:cNvPr>
          <p:cNvSpPr/>
          <p:nvPr/>
        </p:nvSpPr>
        <p:spPr bwMode="auto">
          <a:xfrm>
            <a:off x="304800" y="314027"/>
            <a:ext cx="8534400" cy="3733800"/>
          </a:xfrm>
          <a:prstGeom prst="rect">
            <a:avLst/>
          </a:prstGeom>
          <a:solidFill>
            <a:srgbClr val="1B3D6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pitchFamily="80" charset="-128"/>
            </a:endParaRPr>
          </a:p>
        </p:txBody>
      </p:sp>
      <p:sp>
        <p:nvSpPr>
          <p:cNvPr id="3" name="TextBox 2">
            <a:extLst>
              <a:ext uri="{FF2B5EF4-FFF2-40B4-BE49-F238E27FC236}">
                <a16:creationId xmlns:a16="http://schemas.microsoft.com/office/drawing/2014/main" id="{2E94A33C-172F-4102-A2A8-06F2B9BCD450}"/>
              </a:ext>
            </a:extLst>
          </p:cNvPr>
          <p:cNvSpPr txBox="1"/>
          <p:nvPr/>
        </p:nvSpPr>
        <p:spPr>
          <a:xfrm>
            <a:off x="0" y="1123950"/>
            <a:ext cx="9144000" cy="2492990"/>
          </a:xfrm>
          <a:prstGeom prst="rect">
            <a:avLst/>
          </a:prstGeom>
          <a:noFill/>
        </p:spPr>
        <p:txBody>
          <a:bodyPr wrap="square" rtlCol="0">
            <a:spAutoFit/>
          </a:bodyPr>
          <a:lstStyle/>
          <a:p>
            <a:pPr algn="ctr"/>
            <a:endParaRPr lang="en-US" sz="2000" b="1" dirty="0">
              <a:solidFill>
                <a:schemeClr val="bg1"/>
              </a:solidFill>
              <a:latin typeface="Helvetica" panose="020B0604020202020204" pitchFamily="34" charset="0"/>
              <a:cs typeface="Helvetica" panose="020B0604020202020204" pitchFamily="34" charset="0"/>
            </a:endParaRPr>
          </a:p>
          <a:p>
            <a:pPr algn="ctr"/>
            <a:r>
              <a:rPr lang="en-US" sz="2800" b="1" dirty="0">
                <a:solidFill>
                  <a:schemeClr val="bg1"/>
                </a:solidFill>
                <a:latin typeface="Helvetica" panose="020B0604020202020204" pitchFamily="34" charset="0"/>
                <a:cs typeface="Helvetica" panose="020B0604020202020204" pitchFamily="34" charset="0"/>
              </a:rPr>
              <a:t>Recognitions and Awards</a:t>
            </a:r>
          </a:p>
          <a:p>
            <a:pPr algn="ctr"/>
            <a:endParaRPr lang="en-US" sz="2800" b="1" dirty="0">
              <a:solidFill>
                <a:schemeClr val="bg1"/>
              </a:solidFill>
              <a:latin typeface="Helvetica" panose="020B0604020202020204" pitchFamily="34" charset="0"/>
              <a:cs typeface="Helvetica" panose="020B0604020202020204" pitchFamily="34" charset="0"/>
            </a:endParaRPr>
          </a:p>
          <a:p>
            <a:pPr algn="ctr"/>
            <a:endParaRPr lang="en-US" sz="4000" b="1" dirty="0">
              <a:solidFill>
                <a:schemeClr val="bg1"/>
              </a:solidFill>
              <a:latin typeface="Helvetica" panose="020B0604020202020204" pitchFamily="34" charset="0"/>
              <a:cs typeface="Helvetica" panose="020B0604020202020204" pitchFamily="34" charset="0"/>
            </a:endParaRPr>
          </a:p>
          <a:p>
            <a:pPr algn="ctr"/>
            <a:endParaRPr lang="en-US" sz="4000" b="1" dirty="0">
              <a:solidFill>
                <a:schemeClr val="bg1"/>
              </a:solidFill>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3491697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AC55A5-3D88-4BA9-80D6-371F81843994}"/>
              </a:ext>
            </a:extLst>
          </p:cNvPr>
          <p:cNvSpPr>
            <a:spLocks noGrp="1"/>
          </p:cNvSpPr>
          <p:nvPr>
            <p:ph idx="1"/>
          </p:nvPr>
        </p:nvSpPr>
        <p:spPr>
          <a:xfrm>
            <a:off x="230886" y="895350"/>
            <a:ext cx="4188714" cy="3363648"/>
          </a:xfrm>
        </p:spPr>
        <p:txBody>
          <a:bodyPr/>
          <a:lstStyle/>
          <a:p>
            <a:pPr marL="0" indent="0">
              <a:buNone/>
            </a:pPr>
            <a:r>
              <a:rPr lang="en-US" sz="2000" dirty="0"/>
              <a:t>In recognition of their outstanding leadership and dedication in hosting the 72</a:t>
            </a:r>
            <a:r>
              <a:rPr lang="en-US" sz="2000" baseline="30000" dirty="0"/>
              <a:t>nd</a:t>
            </a:r>
            <a:r>
              <a:rPr lang="en-US" sz="2000" dirty="0"/>
              <a:t> Annual Southeastern Regional Student Conference</a:t>
            </a:r>
            <a:endParaRPr lang="en-US" dirty="0"/>
          </a:p>
        </p:txBody>
      </p:sp>
      <p:sp>
        <p:nvSpPr>
          <p:cNvPr id="4" name="Slide Number Placeholder 3">
            <a:extLst>
              <a:ext uri="{FF2B5EF4-FFF2-40B4-BE49-F238E27FC236}">
                <a16:creationId xmlns:a16="http://schemas.microsoft.com/office/drawing/2014/main" id="{74D7B582-DDE5-4E0C-944D-0E6061B7A2BF}"/>
              </a:ext>
            </a:extLst>
          </p:cNvPr>
          <p:cNvSpPr>
            <a:spLocks noGrp="1"/>
          </p:cNvSpPr>
          <p:nvPr>
            <p:ph type="sldNum" sz="quarter" idx="12"/>
          </p:nvPr>
        </p:nvSpPr>
        <p:spPr/>
        <p:txBody>
          <a:bodyPr/>
          <a:lstStyle/>
          <a:p>
            <a:pPr>
              <a:defRPr/>
            </a:pPr>
            <a:fld id="{B586D440-F702-449A-AAC2-9ACFF17038B8}" type="slidenum">
              <a:rPr lang="en-US" smtClean="0"/>
              <a:pPr>
                <a:defRPr/>
              </a:pPr>
              <a:t>32</a:t>
            </a:fld>
            <a:endParaRPr lang="en-US" dirty="0"/>
          </a:p>
        </p:txBody>
      </p:sp>
      <p:pic>
        <p:nvPicPr>
          <p:cNvPr id="6" name="Picture 5"/>
          <p:cNvPicPr>
            <a:picLocks noChangeAspect="1"/>
          </p:cNvPicPr>
          <p:nvPr/>
        </p:nvPicPr>
        <p:blipFill>
          <a:blip r:embed="rId2"/>
          <a:stretch>
            <a:fillRect/>
          </a:stretch>
        </p:blipFill>
        <p:spPr>
          <a:xfrm>
            <a:off x="533400" y="2480770"/>
            <a:ext cx="3018606" cy="2110937"/>
          </a:xfrm>
          <a:prstGeom prst="rect">
            <a:avLst/>
          </a:prstGeom>
        </p:spPr>
      </p:pic>
      <p:sp>
        <p:nvSpPr>
          <p:cNvPr id="7" name="Content Placeholder 2">
            <a:extLst>
              <a:ext uri="{FF2B5EF4-FFF2-40B4-BE49-F238E27FC236}">
                <a16:creationId xmlns:a16="http://schemas.microsoft.com/office/drawing/2014/main" id="{9FAC55A5-3D88-4BA9-80D6-371F81843994}"/>
              </a:ext>
            </a:extLst>
          </p:cNvPr>
          <p:cNvSpPr txBox="1">
            <a:spLocks/>
          </p:cNvSpPr>
          <p:nvPr/>
        </p:nvSpPr>
        <p:spPr bwMode="auto">
          <a:xfrm>
            <a:off x="3962400" y="2992182"/>
            <a:ext cx="2514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1B3D6C"/>
              </a:buClr>
              <a:buFont typeface="Wingdings" charset="2"/>
              <a:buChar char="Ø"/>
              <a:defRPr sz="2400">
                <a:solidFill>
                  <a:schemeClr val="tx1"/>
                </a:solidFill>
                <a:latin typeface="Helvetica" charset="0"/>
                <a:ea typeface="Helvetica" charset="0"/>
                <a:cs typeface="Helvetica" charset="0"/>
              </a:defRPr>
            </a:lvl1pPr>
            <a:lvl2pPr marL="685800" indent="-342900" algn="l" rtl="0" eaLnBrk="0" fontAlgn="base" hangingPunct="0">
              <a:spcBef>
                <a:spcPct val="20000"/>
              </a:spcBef>
              <a:spcAft>
                <a:spcPct val="0"/>
              </a:spcAft>
              <a:buClr>
                <a:srgbClr val="1B3D6C"/>
              </a:buClr>
              <a:buFont typeface="Wingdings" charset="2"/>
              <a:buChar char="Ø"/>
              <a:defRPr sz="2100">
                <a:solidFill>
                  <a:schemeClr val="tx1"/>
                </a:solidFill>
                <a:latin typeface="Helvetica" charset="0"/>
                <a:ea typeface="Helvetica" charset="0"/>
                <a:cs typeface="Helvetica" charset="0"/>
              </a:defRPr>
            </a:lvl2pPr>
            <a:lvl3pPr marL="971550" indent="-285750" algn="l" rtl="0" eaLnBrk="0" fontAlgn="base" hangingPunct="0">
              <a:spcBef>
                <a:spcPct val="20000"/>
              </a:spcBef>
              <a:spcAft>
                <a:spcPct val="0"/>
              </a:spcAft>
              <a:buClr>
                <a:srgbClr val="1B3D6C"/>
              </a:buClr>
              <a:buFont typeface="Wingdings" charset="2"/>
              <a:buChar char="Ø"/>
              <a:defRPr sz="1800">
                <a:solidFill>
                  <a:schemeClr val="tx1"/>
                </a:solidFill>
                <a:latin typeface="Helvetica" charset="0"/>
                <a:ea typeface="Helvetica" charset="0"/>
                <a:cs typeface="Helvetica" charset="0"/>
              </a:defRPr>
            </a:lvl3pPr>
            <a:lvl4pPr marL="1314450" indent="-285750" algn="l" rtl="0" eaLnBrk="0" fontAlgn="base" hangingPunct="0">
              <a:spcBef>
                <a:spcPct val="20000"/>
              </a:spcBef>
              <a:spcAft>
                <a:spcPct val="0"/>
              </a:spcAft>
              <a:buClr>
                <a:srgbClr val="1B3D6C"/>
              </a:buClr>
              <a:buFont typeface="Wingdings" charset="2"/>
              <a:buChar char="Ø"/>
              <a:defRPr sz="1500">
                <a:solidFill>
                  <a:schemeClr val="tx1"/>
                </a:solidFill>
                <a:latin typeface="Helvetica" charset="0"/>
                <a:ea typeface="Helvetica" charset="0"/>
                <a:cs typeface="Helvetica" charset="0"/>
              </a:defRPr>
            </a:lvl4pPr>
            <a:lvl5pPr marL="1657350" indent="-285750" algn="l" rtl="0" eaLnBrk="0" fontAlgn="base" hangingPunct="0">
              <a:spcBef>
                <a:spcPct val="20000"/>
              </a:spcBef>
              <a:spcAft>
                <a:spcPct val="0"/>
              </a:spcAft>
              <a:buClr>
                <a:srgbClr val="1B3D6C"/>
              </a:buClr>
              <a:buFont typeface="Wingdings" charset="2"/>
              <a:buChar char="Ø"/>
              <a:defRPr sz="1500">
                <a:solidFill>
                  <a:schemeClr val="tx1"/>
                </a:solidFill>
                <a:latin typeface="Helvetica" charset="0"/>
                <a:ea typeface="Helvetica" charset="0"/>
                <a:cs typeface="Helvetica" charset="0"/>
              </a:defRPr>
            </a:lvl5pPr>
            <a:lvl6pPr marL="1885950" indent="-171450" algn="l" rtl="0" fontAlgn="base">
              <a:spcBef>
                <a:spcPct val="20000"/>
              </a:spcBef>
              <a:spcAft>
                <a:spcPct val="0"/>
              </a:spcAft>
              <a:buFont typeface="Times" pitchFamily="80" charset="0"/>
              <a:buChar char="•"/>
              <a:defRPr sz="1500">
                <a:solidFill>
                  <a:schemeClr val="tx1"/>
                </a:solidFill>
                <a:latin typeface="+mn-lt"/>
                <a:ea typeface="+mn-ea"/>
              </a:defRPr>
            </a:lvl6pPr>
            <a:lvl7pPr marL="2228850" indent="-171450" algn="l" rtl="0" fontAlgn="base">
              <a:spcBef>
                <a:spcPct val="20000"/>
              </a:spcBef>
              <a:spcAft>
                <a:spcPct val="0"/>
              </a:spcAft>
              <a:buFont typeface="Times" pitchFamily="80" charset="0"/>
              <a:buChar char="•"/>
              <a:defRPr sz="1500">
                <a:solidFill>
                  <a:schemeClr val="tx1"/>
                </a:solidFill>
                <a:latin typeface="+mn-lt"/>
                <a:ea typeface="+mn-ea"/>
              </a:defRPr>
            </a:lvl7pPr>
            <a:lvl8pPr marL="2571750" indent="-171450" algn="l" rtl="0" fontAlgn="base">
              <a:spcBef>
                <a:spcPct val="20000"/>
              </a:spcBef>
              <a:spcAft>
                <a:spcPct val="0"/>
              </a:spcAft>
              <a:buFont typeface="Times" pitchFamily="80" charset="0"/>
              <a:buChar char="•"/>
              <a:defRPr sz="1500">
                <a:solidFill>
                  <a:schemeClr val="tx1"/>
                </a:solidFill>
                <a:latin typeface="+mn-lt"/>
                <a:ea typeface="+mn-ea"/>
              </a:defRPr>
            </a:lvl8pPr>
            <a:lvl9pPr marL="2914650" indent="-171450" algn="l" rtl="0" fontAlgn="base">
              <a:spcBef>
                <a:spcPct val="20000"/>
              </a:spcBef>
              <a:spcAft>
                <a:spcPct val="0"/>
              </a:spcAft>
              <a:buFont typeface="Times" pitchFamily="80" charset="0"/>
              <a:buChar char="•"/>
              <a:defRPr sz="1500">
                <a:solidFill>
                  <a:schemeClr val="tx1"/>
                </a:solidFill>
                <a:latin typeface="+mn-lt"/>
                <a:ea typeface="+mn-ea"/>
              </a:defRPr>
            </a:lvl9pPr>
          </a:lstStyle>
          <a:p>
            <a:pPr marL="0" indent="0">
              <a:buFont typeface="Wingdings" charset="2"/>
              <a:buNone/>
            </a:pPr>
            <a:r>
              <a:rPr lang="en-US" sz="1800" kern="0" dirty="0"/>
              <a:t>Abby Feeder – UA </a:t>
            </a:r>
          </a:p>
          <a:p>
            <a:pPr marL="0" indent="0">
              <a:buFont typeface="Wingdings" charset="2"/>
              <a:buNone/>
            </a:pPr>
            <a:r>
              <a:rPr lang="en-US" sz="1800" kern="0" dirty="0"/>
              <a:t>Student Branch Chair</a:t>
            </a:r>
          </a:p>
        </p:txBody>
      </p:sp>
      <p:sp>
        <p:nvSpPr>
          <p:cNvPr id="8" name="Content Placeholder 2">
            <a:extLst>
              <a:ext uri="{FF2B5EF4-FFF2-40B4-BE49-F238E27FC236}">
                <a16:creationId xmlns:a16="http://schemas.microsoft.com/office/drawing/2014/main" id="{9FAC55A5-3D88-4BA9-80D6-371F81843994}"/>
              </a:ext>
            </a:extLst>
          </p:cNvPr>
          <p:cNvSpPr txBox="1">
            <a:spLocks/>
          </p:cNvSpPr>
          <p:nvPr/>
        </p:nvSpPr>
        <p:spPr bwMode="auto">
          <a:xfrm>
            <a:off x="6248400" y="3774865"/>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1B3D6C"/>
              </a:buClr>
              <a:buFont typeface="Wingdings" charset="2"/>
              <a:buChar char="Ø"/>
              <a:defRPr sz="2400">
                <a:solidFill>
                  <a:schemeClr val="tx1"/>
                </a:solidFill>
                <a:latin typeface="Helvetica" charset="0"/>
                <a:ea typeface="Helvetica" charset="0"/>
                <a:cs typeface="Helvetica" charset="0"/>
              </a:defRPr>
            </a:lvl1pPr>
            <a:lvl2pPr marL="685800" indent="-342900" algn="l" rtl="0" eaLnBrk="0" fontAlgn="base" hangingPunct="0">
              <a:spcBef>
                <a:spcPct val="20000"/>
              </a:spcBef>
              <a:spcAft>
                <a:spcPct val="0"/>
              </a:spcAft>
              <a:buClr>
                <a:srgbClr val="1B3D6C"/>
              </a:buClr>
              <a:buFont typeface="Wingdings" charset="2"/>
              <a:buChar char="Ø"/>
              <a:defRPr sz="2100">
                <a:solidFill>
                  <a:schemeClr val="tx1"/>
                </a:solidFill>
                <a:latin typeface="Helvetica" charset="0"/>
                <a:ea typeface="Helvetica" charset="0"/>
                <a:cs typeface="Helvetica" charset="0"/>
              </a:defRPr>
            </a:lvl2pPr>
            <a:lvl3pPr marL="971550" indent="-285750" algn="l" rtl="0" eaLnBrk="0" fontAlgn="base" hangingPunct="0">
              <a:spcBef>
                <a:spcPct val="20000"/>
              </a:spcBef>
              <a:spcAft>
                <a:spcPct val="0"/>
              </a:spcAft>
              <a:buClr>
                <a:srgbClr val="1B3D6C"/>
              </a:buClr>
              <a:buFont typeface="Wingdings" charset="2"/>
              <a:buChar char="Ø"/>
              <a:defRPr sz="1800">
                <a:solidFill>
                  <a:schemeClr val="tx1"/>
                </a:solidFill>
                <a:latin typeface="Helvetica" charset="0"/>
                <a:ea typeface="Helvetica" charset="0"/>
                <a:cs typeface="Helvetica" charset="0"/>
              </a:defRPr>
            </a:lvl3pPr>
            <a:lvl4pPr marL="1314450" indent="-285750" algn="l" rtl="0" eaLnBrk="0" fontAlgn="base" hangingPunct="0">
              <a:spcBef>
                <a:spcPct val="20000"/>
              </a:spcBef>
              <a:spcAft>
                <a:spcPct val="0"/>
              </a:spcAft>
              <a:buClr>
                <a:srgbClr val="1B3D6C"/>
              </a:buClr>
              <a:buFont typeface="Wingdings" charset="2"/>
              <a:buChar char="Ø"/>
              <a:defRPr sz="1500">
                <a:solidFill>
                  <a:schemeClr val="tx1"/>
                </a:solidFill>
                <a:latin typeface="Helvetica" charset="0"/>
                <a:ea typeface="Helvetica" charset="0"/>
                <a:cs typeface="Helvetica" charset="0"/>
              </a:defRPr>
            </a:lvl4pPr>
            <a:lvl5pPr marL="1657350" indent="-285750" algn="l" rtl="0" eaLnBrk="0" fontAlgn="base" hangingPunct="0">
              <a:spcBef>
                <a:spcPct val="20000"/>
              </a:spcBef>
              <a:spcAft>
                <a:spcPct val="0"/>
              </a:spcAft>
              <a:buClr>
                <a:srgbClr val="1B3D6C"/>
              </a:buClr>
              <a:buFont typeface="Wingdings" charset="2"/>
              <a:buChar char="Ø"/>
              <a:defRPr sz="1500">
                <a:solidFill>
                  <a:schemeClr val="tx1"/>
                </a:solidFill>
                <a:latin typeface="Helvetica" charset="0"/>
                <a:ea typeface="Helvetica" charset="0"/>
                <a:cs typeface="Helvetica" charset="0"/>
              </a:defRPr>
            </a:lvl5pPr>
            <a:lvl6pPr marL="1885950" indent="-171450" algn="l" rtl="0" fontAlgn="base">
              <a:spcBef>
                <a:spcPct val="20000"/>
              </a:spcBef>
              <a:spcAft>
                <a:spcPct val="0"/>
              </a:spcAft>
              <a:buFont typeface="Times" pitchFamily="80" charset="0"/>
              <a:buChar char="•"/>
              <a:defRPr sz="1500">
                <a:solidFill>
                  <a:schemeClr val="tx1"/>
                </a:solidFill>
                <a:latin typeface="+mn-lt"/>
                <a:ea typeface="+mn-ea"/>
              </a:defRPr>
            </a:lvl6pPr>
            <a:lvl7pPr marL="2228850" indent="-171450" algn="l" rtl="0" fontAlgn="base">
              <a:spcBef>
                <a:spcPct val="20000"/>
              </a:spcBef>
              <a:spcAft>
                <a:spcPct val="0"/>
              </a:spcAft>
              <a:buFont typeface="Times" pitchFamily="80" charset="0"/>
              <a:buChar char="•"/>
              <a:defRPr sz="1500">
                <a:solidFill>
                  <a:schemeClr val="tx1"/>
                </a:solidFill>
                <a:latin typeface="+mn-lt"/>
                <a:ea typeface="+mn-ea"/>
              </a:defRPr>
            </a:lvl7pPr>
            <a:lvl8pPr marL="2571750" indent="-171450" algn="l" rtl="0" fontAlgn="base">
              <a:spcBef>
                <a:spcPct val="20000"/>
              </a:spcBef>
              <a:spcAft>
                <a:spcPct val="0"/>
              </a:spcAft>
              <a:buFont typeface="Times" pitchFamily="80" charset="0"/>
              <a:buChar char="•"/>
              <a:defRPr sz="1500">
                <a:solidFill>
                  <a:schemeClr val="tx1"/>
                </a:solidFill>
                <a:latin typeface="+mn-lt"/>
                <a:ea typeface="+mn-ea"/>
              </a:defRPr>
            </a:lvl8pPr>
            <a:lvl9pPr marL="2914650" indent="-171450" algn="l" rtl="0" fontAlgn="base">
              <a:spcBef>
                <a:spcPct val="20000"/>
              </a:spcBef>
              <a:spcAft>
                <a:spcPct val="0"/>
              </a:spcAft>
              <a:buFont typeface="Times" pitchFamily="80" charset="0"/>
              <a:buChar char="•"/>
              <a:defRPr sz="1500">
                <a:solidFill>
                  <a:schemeClr val="tx1"/>
                </a:solidFill>
                <a:latin typeface="+mn-lt"/>
                <a:ea typeface="+mn-ea"/>
              </a:defRPr>
            </a:lvl9pPr>
          </a:lstStyle>
          <a:p>
            <a:pPr marL="0" indent="0">
              <a:buNone/>
            </a:pPr>
            <a:r>
              <a:rPr lang="en-US" sz="1800" kern="0" dirty="0"/>
              <a:t>Chet Wiltshire – UA </a:t>
            </a:r>
          </a:p>
          <a:p>
            <a:pPr marL="0" indent="0">
              <a:buNone/>
            </a:pPr>
            <a:r>
              <a:rPr lang="en-US" sz="1800" kern="0" dirty="0"/>
              <a:t>Student Branch Vice-Chair</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06289" y="420432"/>
            <a:ext cx="2226821" cy="2571750"/>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6999" y="1250238"/>
            <a:ext cx="2388312" cy="2388312"/>
          </a:xfrm>
          <a:prstGeom prst="rect">
            <a:avLst/>
          </a:prstGeom>
        </p:spPr>
      </p:pic>
    </p:spTree>
    <p:extLst>
      <p:ext uri="{BB962C8B-B14F-4D97-AF65-F5344CB8AC3E}">
        <p14:creationId xmlns:p14="http://schemas.microsoft.com/office/powerpoint/2010/main" val="32734917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AC55A5-3D88-4BA9-80D6-371F81843994}"/>
              </a:ext>
            </a:extLst>
          </p:cNvPr>
          <p:cNvSpPr>
            <a:spLocks noGrp="1"/>
          </p:cNvSpPr>
          <p:nvPr>
            <p:ph idx="1"/>
          </p:nvPr>
        </p:nvSpPr>
        <p:spPr>
          <a:xfrm>
            <a:off x="230886" y="895350"/>
            <a:ext cx="8686800" cy="3363648"/>
          </a:xfrm>
        </p:spPr>
        <p:txBody>
          <a:bodyPr/>
          <a:lstStyle/>
          <a:p>
            <a:pPr marL="0" indent="0">
              <a:buNone/>
            </a:pPr>
            <a:r>
              <a:rPr lang="en-US" sz="2000" dirty="0"/>
              <a:t>The Special Service Citation is conferred by the Regional Engagement Activities Division (READ) for service to the Institute beyond the norm in type, intensity, or duration.</a:t>
            </a:r>
            <a:endParaRPr lang="en-US" dirty="0"/>
          </a:p>
        </p:txBody>
      </p:sp>
      <p:sp>
        <p:nvSpPr>
          <p:cNvPr id="4" name="Slide Number Placeholder 3">
            <a:extLst>
              <a:ext uri="{FF2B5EF4-FFF2-40B4-BE49-F238E27FC236}">
                <a16:creationId xmlns:a16="http://schemas.microsoft.com/office/drawing/2014/main" id="{74D7B582-DDE5-4E0C-944D-0E6061B7A2BF}"/>
              </a:ext>
            </a:extLst>
          </p:cNvPr>
          <p:cNvSpPr>
            <a:spLocks noGrp="1"/>
          </p:cNvSpPr>
          <p:nvPr>
            <p:ph type="sldNum" sz="quarter" idx="12"/>
          </p:nvPr>
        </p:nvSpPr>
        <p:spPr/>
        <p:txBody>
          <a:bodyPr/>
          <a:lstStyle/>
          <a:p>
            <a:pPr>
              <a:defRPr/>
            </a:pPr>
            <a:fld id="{B586D440-F702-449A-AAC2-9ACFF17038B8}" type="slidenum">
              <a:rPr lang="en-US" smtClean="0"/>
              <a:pPr>
                <a:defRPr/>
              </a:pPr>
              <a:t>33</a:t>
            </a:fld>
            <a:endParaRPr lang="en-US" dirty="0"/>
          </a:p>
        </p:txBody>
      </p:sp>
      <p:sp>
        <p:nvSpPr>
          <p:cNvPr id="5" name="Title 1">
            <a:extLst>
              <a:ext uri="{FF2B5EF4-FFF2-40B4-BE49-F238E27FC236}">
                <a16:creationId xmlns:a16="http://schemas.microsoft.com/office/drawing/2014/main" id="{198DFFEE-0A06-47B9-A7D2-A528F25A0DCC}"/>
              </a:ext>
            </a:extLst>
          </p:cNvPr>
          <p:cNvSpPr>
            <a:spLocks noGrp="1"/>
          </p:cNvSpPr>
          <p:nvPr>
            <p:ph type="title"/>
          </p:nvPr>
        </p:nvSpPr>
        <p:spPr>
          <a:xfrm>
            <a:off x="228600" y="144198"/>
            <a:ext cx="8686800" cy="514350"/>
          </a:xfrm>
        </p:spPr>
        <p:txBody>
          <a:bodyPr/>
          <a:lstStyle/>
          <a:p>
            <a:r>
              <a:rPr lang="en-US" dirty="0"/>
              <a:t>AIAA Special Service Citation</a:t>
            </a:r>
          </a:p>
        </p:txBody>
      </p:sp>
    </p:spTree>
    <p:extLst>
      <p:ext uri="{BB962C8B-B14F-4D97-AF65-F5344CB8AC3E}">
        <p14:creationId xmlns:p14="http://schemas.microsoft.com/office/powerpoint/2010/main" val="9485559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AC55A5-3D88-4BA9-80D6-371F81843994}"/>
              </a:ext>
            </a:extLst>
          </p:cNvPr>
          <p:cNvSpPr>
            <a:spLocks noGrp="1"/>
          </p:cNvSpPr>
          <p:nvPr>
            <p:ph idx="1"/>
          </p:nvPr>
        </p:nvSpPr>
        <p:spPr>
          <a:xfrm>
            <a:off x="230886" y="895350"/>
            <a:ext cx="4874514" cy="3363648"/>
          </a:xfrm>
        </p:spPr>
        <p:txBody>
          <a:bodyPr/>
          <a:lstStyle/>
          <a:p>
            <a:pPr marL="0" indent="0">
              <a:buNone/>
            </a:pPr>
            <a:r>
              <a:rPr lang="en-US" sz="2000" dirty="0"/>
              <a:t>Professor Emeritus Michael Freeman </a:t>
            </a:r>
          </a:p>
          <a:p>
            <a:pPr marL="0" indent="0">
              <a:buNone/>
            </a:pPr>
            <a:r>
              <a:rPr lang="en-US" sz="2000" dirty="0"/>
              <a:t>University of Alabama</a:t>
            </a:r>
          </a:p>
          <a:p>
            <a:pPr marL="0" indent="0">
              <a:buNone/>
            </a:pPr>
            <a:endParaRPr lang="en-US" sz="2000" dirty="0"/>
          </a:p>
          <a:p>
            <a:pPr marL="0" indent="0">
              <a:buNone/>
            </a:pPr>
            <a:r>
              <a:rPr lang="en-US" sz="2000" dirty="0"/>
              <a:t>For Outstanding Service to AIAA and the Southeastern Regional Student Conference in Recruiting Support from an Ever-Increasing Variety and Number of Conference Sponsors and Partners</a:t>
            </a:r>
            <a:endParaRPr lang="en-US" dirty="0"/>
          </a:p>
        </p:txBody>
      </p:sp>
      <p:sp>
        <p:nvSpPr>
          <p:cNvPr id="4" name="Slide Number Placeholder 3">
            <a:extLst>
              <a:ext uri="{FF2B5EF4-FFF2-40B4-BE49-F238E27FC236}">
                <a16:creationId xmlns:a16="http://schemas.microsoft.com/office/drawing/2014/main" id="{74D7B582-DDE5-4E0C-944D-0E6061B7A2BF}"/>
              </a:ext>
            </a:extLst>
          </p:cNvPr>
          <p:cNvSpPr>
            <a:spLocks noGrp="1"/>
          </p:cNvSpPr>
          <p:nvPr>
            <p:ph type="sldNum" sz="quarter" idx="12"/>
          </p:nvPr>
        </p:nvSpPr>
        <p:spPr/>
        <p:txBody>
          <a:bodyPr/>
          <a:lstStyle/>
          <a:p>
            <a:pPr>
              <a:defRPr/>
            </a:pPr>
            <a:fld id="{B586D440-F702-449A-AAC2-9ACFF17038B8}" type="slidenum">
              <a:rPr lang="en-US" smtClean="0"/>
              <a:pPr>
                <a:defRPr/>
              </a:pPr>
              <a:t>34</a:t>
            </a:fld>
            <a:endParaRPr lang="en-US" dirty="0"/>
          </a:p>
        </p:txBody>
      </p:sp>
      <p:sp>
        <p:nvSpPr>
          <p:cNvPr id="5" name="Title 1">
            <a:extLst>
              <a:ext uri="{FF2B5EF4-FFF2-40B4-BE49-F238E27FC236}">
                <a16:creationId xmlns:a16="http://schemas.microsoft.com/office/drawing/2014/main" id="{198DFFEE-0A06-47B9-A7D2-A528F25A0DCC}"/>
              </a:ext>
            </a:extLst>
          </p:cNvPr>
          <p:cNvSpPr>
            <a:spLocks noGrp="1"/>
          </p:cNvSpPr>
          <p:nvPr>
            <p:ph type="title"/>
          </p:nvPr>
        </p:nvSpPr>
        <p:spPr>
          <a:xfrm>
            <a:off x="228600" y="144198"/>
            <a:ext cx="8686800" cy="514350"/>
          </a:xfrm>
        </p:spPr>
        <p:txBody>
          <a:bodyPr/>
          <a:lstStyle/>
          <a:p>
            <a:r>
              <a:rPr lang="en-US" dirty="0"/>
              <a:t>AIAA Special Service Citation</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2600" y="920969"/>
            <a:ext cx="2495550" cy="3038475"/>
          </a:xfrm>
          <a:prstGeom prst="rect">
            <a:avLst/>
          </a:prstGeom>
        </p:spPr>
      </p:pic>
    </p:spTree>
    <p:extLst>
      <p:ext uri="{BB962C8B-B14F-4D97-AF65-F5344CB8AC3E}">
        <p14:creationId xmlns:p14="http://schemas.microsoft.com/office/powerpoint/2010/main" val="27057402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AC55A5-3D88-4BA9-80D6-371F81843994}"/>
              </a:ext>
            </a:extLst>
          </p:cNvPr>
          <p:cNvSpPr>
            <a:spLocks noGrp="1"/>
          </p:cNvSpPr>
          <p:nvPr>
            <p:ph idx="1"/>
          </p:nvPr>
        </p:nvSpPr>
        <p:spPr>
          <a:xfrm>
            <a:off x="230886" y="895350"/>
            <a:ext cx="8686800" cy="3363648"/>
          </a:xfrm>
        </p:spPr>
        <p:txBody>
          <a:bodyPr/>
          <a:lstStyle/>
          <a:p>
            <a:pPr marL="0" indent="0">
              <a:buNone/>
            </a:pPr>
            <a:r>
              <a:rPr lang="en-US" sz="2000" dirty="0"/>
              <a:t>The Sustained Service Award is presented to recognize sustained, significant service and contributions to AIAA by members of the Institute.</a:t>
            </a:r>
            <a:endParaRPr lang="en-US" dirty="0"/>
          </a:p>
        </p:txBody>
      </p:sp>
      <p:sp>
        <p:nvSpPr>
          <p:cNvPr id="4" name="Slide Number Placeholder 3">
            <a:extLst>
              <a:ext uri="{FF2B5EF4-FFF2-40B4-BE49-F238E27FC236}">
                <a16:creationId xmlns:a16="http://schemas.microsoft.com/office/drawing/2014/main" id="{74D7B582-DDE5-4E0C-944D-0E6061B7A2BF}"/>
              </a:ext>
            </a:extLst>
          </p:cNvPr>
          <p:cNvSpPr>
            <a:spLocks noGrp="1"/>
          </p:cNvSpPr>
          <p:nvPr>
            <p:ph type="sldNum" sz="quarter" idx="12"/>
          </p:nvPr>
        </p:nvSpPr>
        <p:spPr/>
        <p:txBody>
          <a:bodyPr/>
          <a:lstStyle/>
          <a:p>
            <a:pPr>
              <a:defRPr/>
            </a:pPr>
            <a:fld id="{B586D440-F702-449A-AAC2-9ACFF17038B8}" type="slidenum">
              <a:rPr lang="en-US" smtClean="0"/>
              <a:pPr>
                <a:defRPr/>
              </a:pPr>
              <a:t>35</a:t>
            </a:fld>
            <a:endParaRPr lang="en-US" dirty="0"/>
          </a:p>
        </p:txBody>
      </p:sp>
      <p:sp>
        <p:nvSpPr>
          <p:cNvPr id="5" name="Title 1">
            <a:extLst>
              <a:ext uri="{FF2B5EF4-FFF2-40B4-BE49-F238E27FC236}">
                <a16:creationId xmlns:a16="http://schemas.microsoft.com/office/drawing/2014/main" id="{198DFFEE-0A06-47B9-A7D2-A528F25A0DCC}"/>
              </a:ext>
            </a:extLst>
          </p:cNvPr>
          <p:cNvSpPr>
            <a:spLocks noGrp="1"/>
          </p:cNvSpPr>
          <p:nvPr>
            <p:ph type="title"/>
          </p:nvPr>
        </p:nvSpPr>
        <p:spPr>
          <a:xfrm>
            <a:off x="228600" y="144198"/>
            <a:ext cx="8686800" cy="514350"/>
          </a:xfrm>
        </p:spPr>
        <p:txBody>
          <a:bodyPr/>
          <a:lstStyle/>
          <a:p>
            <a:r>
              <a:rPr lang="en-US" dirty="0"/>
              <a:t>AIAA Sustained Service Award</a:t>
            </a:r>
          </a:p>
        </p:txBody>
      </p:sp>
    </p:spTree>
    <p:extLst>
      <p:ext uri="{BB962C8B-B14F-4D97-AF65-F5344CB8AC3E}">
        <p14:creationId xmlns:p14="http://schemas.microsoft.com/office/powerpoint/2010/main" val="23673721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AC55A5-3D88-4BA9-80D6-371F81843994}"/>
              </a:ext>
            </a:extLst>
          </p:cNvPr>
          <p:cNvSpPr>
            <a:spLocks noGrp="1"/>
          </p:cNvSpPr>
          <p:nvPr>
            <p:ph idx="1"/>
          </p:nvPr>
        </p:nvSpPr>
        <p:spPr>
          <a:xfrm>
            <a:off x="230886" y="895350"/>
            <a:ext cx="4874514" cy="3363648"/>
          </a:xfrm>
        </p:spPr>
        <p:txBody>
          <a:bodyPr/>
          <a:lstStyle/>
          <a:p>
            <a:pPr marL="0" indent="0">
              <a:buNone/>
            </a:pPr>
            <a:r>
              <a:rPr lang="en-US" sz="2000" dirty="0"/>
              <a:t>Professor Emeritus Michael Freeman </a:t>
            </a:r>
          </a:p>
          <a:p>
            <a:pPr marL="0" indent="0">
              <a:buNone/>
            </a:pPr>
            <a:r>
              <a:rPr lang="en-US" sz="2000" dirty="0"/>
              <a:t>University of Alabama</a:t>
            </a:r>
          </a:p>
          <a:p>
            <a:pPr marL="0" indent="0">
              <a:buNone/>
            </a:pPr>
            <a:endParaRPr lang="en-US" sz="2000" dirty="0"/>
          </a:p>
          <a:p>
            <a:pPr marL="0" indent="0">
              <a:buNone/>
            </a:pPr>
            <a:r>
              <a:rPr lang="en-US" sz="2000" dirty="0"/>
              <a:t>For sustained and dedicated service to the Southeastern Region of AIAA and to the University of Alabama Student Branch members as faculty advisor</a:t>
            </a:r>
            <a:endParaRPr lang="en-US" dirty="0"/>
          </a:p>
        </p:txBody>
      </p:sp>
      <p:sp>
        <p:nvSpPr>
          <p:cNvPr id="4" name="Slide Number Placeholder 3">
            <a:extLst>
              <a:ext uri="{FF2B5EF4-FFF2-40B4-BE49-F238E27FC236}">
                <a16:creationId xmlns:a16="http://schemas.microsoft.com/office/drawing/2014/main" id="{74D7B582-DDE5-4E0C-944D-0E6061B7A2BF}"/>
              </a:ext>
            </a:extLst>
          </p:cNvPr>
          <p:cNvSpPr>
            <a:spLocks noGrp="1"/>
          </p:cNvSpPr>
          <p:nvPr>
            <p:ph type="sldNum" sz="quarter" idx="12"/>
          </p:nvPr>
        </p:nvSpPr>
        <p:spPr/>
        <p:txBody>
          <a:bodyPr/>
          <a:lstStyle/>
          <a:p>
            <a:pPr>
              <a:defRPr/>
            </a:pPr>
            <a:fld id="{B586D440-F702-449A-AAC2-9ACFF17038B8}" type="slidenum">
              <a:rPr lang="en-US" smtClean="0"/>
              <a:pPr>
                <a:defRPr/>
              </a:pPr>
              <a:t>36</a:t>
            </a:fld>
            <a:endParaRPr lang="en-US" dirty="0"/>
          </a:p>
        </p:txBody>
      </p:sp>
      <p:sp>
        <p:nvSpPr>
          <p:cNvPr id="5" name="Title 1">
            <a:extLst>
              <a:ext uri="{FF2B5EF4-FFF2-40B4-BE49-F238E27FC236}">
                <a16:creationId xmlns:a16="http://schemas.microsoft.com/office/drawing/2014/main" id="{198DFFEE-0A06-47B9-A7D2-A528F25A0DCC}"/>
              </a:ext>
            </a:extLst>
          </p:cNvPr>
          <p:cNvSpPr>
            <a:spLocks noGrp="1"/>
          </p:cNvSpPr>
          <p:nvPr>
            <p:ph type="title"/>
          </p:nvPr>
        </p:nvSpPr>
        <p:spPr>
          <a:xfrm>
            <a:off x="228600" y="144198"/>
            <a:ext cx="8686800" cy="514350"/>
          </a:xfrm>
        </p:spPr>
        <p:txBody>
          <a:bodyPr/>
          <a:lstStyle/>
          <a:p>
            <a:r>
              <a:rPr lang="en-US" dirty="0"/>
              <a:t>AIAA Sustained Service Award</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2600" y="920969"/>
            <a:ext cx="2495550" cy="3038475"/>
          </a:xfrm>
          <a:prstGeom prst="rect">
            <a:avLst/>
          </a:prstGeom>
        </p:spPr>
      </p:pic>
    </p:spTree>
    <p:extLst>
      <p:ext uri="{BB962C8B-B14F-4D97-AF65-F5344CB8AC3E}">
        <p14:creationId xmlns:p14="http://schemas.microsoft.com/office/powerpoint/2010/main" val="37958744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4D7B582-DDE5-4E0C-944D-0E6061B7A2BF}"/>
              </a:ext>
            </a:extLst>
          </p:cNvPr>
          <p:cNvSpPr>
            <a:spLocks noGrp="1"/>
          </p:cNvSpPr>
          <p:nvPr>
            <p:ph type="sldNum" sz="quarter" idx="12"/>
          </p:nvPr>
        </p:nvSpPr>
        <p:spPr/>
        <p:txBody>
          <a:bodyPr/>
          <a:lstStyle/>
          <a:p>
            <a:pPr>
              <a:defRPr/>
            </a:pPr>
            <a:fld id="{B586D440-F702-449A-AAC2-9ACFF17038B8}" type="slidenum">
              <a:rPr lang="en-US" smtClean="0"/>
              <a:pPr>
                <a:defRPr/>
              </a:pPr>
              <a:t>37</a:t>
            </a:fld>
            <a:endParaRPr lang="en-US" dirty="0"/>
          </a:p>
        </p:txBody>
      </p:sp>
      <p:sp>
        <p:nvSpPr>
          <p:cNvPr id="5" name="Title 1">
            <a:extLst>
              <a:ext uri="{FF2B5EF4-FFF2-40B4-BE49-F238E27FC236}">
                <a16:creationId xmlns:a16="http://schemas.microsoft.com/office/drawing/2014/main" id="{198DFFEE-0A06-47B9-A7D2-A528F25A0DCC}"/>
              </a:ext>
            </a:extLst>
          </p:cNvPr>
          <p:cNvSpPr>
            <a:spLocks noGrp="1"/>
          </p:cNvSpPr>
          <p:nvPr>
            <p:ph type="title"/>
          </p:nvPr>
        </p:nvSpPr>
        <p:spPr>
          <a:xfrm>
            <a:off x="228600" y="144198"/>
            <a:ext cx="8686800" cy="514350"/>
          </a:xfrm>
        </p:spPr>
        <p:txBody>
          <a:bodyPr/>
          <a:lstStyle/>
          <a:p>
            <a:r>
              <a:rPr lang="en-US" dirty="0"/>
              <a:t>AIAA Sustained Service Award</a:t>
            </a:r>
          </a:p>
        </p:txBody>
      </p:sp>
    </p:spTree>
    <p:extLst>
      <p:ext uri="{BB962C8B-B14F-4D97-AF65-F5344CB8AC3E}">
        <p14:creationId xmlns:p14="http://schemas.microsoft.com/office/powerpoint/2010/main" val="19345878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AC55A5-3D88-4BA9-80D6-371F81843994}"/>
              </a:ext>
            </a:extLst>
          </p:cNvPr>
          <p:cNvSpPr>
            <a:spLocks noGrp="1"/>
          </p:cNvSpPr>
          <p:nvPr>
            <p:ph idx="1"/>
          </p:nvPr>
        </p:nvSpPr>
        <p:spPr>
          <a:xfrm>
            <a:off x="230886" y="895350"/>
            <a:ext cx="4874514" cy="3363648"/>
          </a:xfrm>
        </p:spPr>
        <p:txBody>
          <a:bodyPr/>
          <a:lstStyle/>
          <a:p>
            <a:pPr marL="0" indent="0">
              <a:buNone/>
            </a:pPr>
            <a:r>
              <a:rPr lang="en-US" sz="2000" dirty="0"/>
              <a:t>Cassondra (Cassy) Dellinger</a:t>
            </a:r>
          </a:p>
          <a:p>
            <a:pPr marL="0" indent="0">
              <a:buNone/>
            </a:pPr>
            <a:r>
              <a:rPr lang="en-US" sz="2000" dirty="0"/>
              <a:t>Region II Deputy Director of Education</a:t>
            </a:r>
          </a:p>
          <a:p>
            <a:pPr marL="0" indent="0">
              <a:buNone/>
            </a:pPr>
            <a:endParaRPr lang="en-US" sz="2000" dirty="0"/>
          </a:p>
          <a:p>
            <a:pPr marL="0" indent="0">
              <a:buNone/>
            </a:pPr>
            <a:r>
              <a:rPr lang="en-US" sz="2000" dirty="0"/>
              <a:t>For sustained and dedicated service to the Southeastern Region of AIAA and its student members as Deputy Director of Education and Regional Student Conference Chair</a:t>
            </a:r>
            <a:endParaRPr lang="en-US" dirty="0"/>
          </a:p>
        </p:txBody>
      </p:sp>
      <p:sp>
        <p:nvSpPr>
          <p:cNvPr id="4" name="Slide Number Placeholder 3">
            <a:extLst>
              <a:ext uri="{FF2B5EF4-FFF2-40B4-BE49-F238E27FC236}">
                <a16:creationId xmlns:a16="http://schemas.microsoft.com/office/drawing/2014/main" id="{74D7B582-DDE5-4E0C-944D-0E6061B7A2BF}"/>
              </a:ext>
            </a:extLst>
          </p:cNvPr>
          <p:cNvSpPr>
            <a:spLocks noGrp="1"/>
          </p:cNvSpPr>
          <p:nvPr>
            <p:ph type="sldNum" sz="quarter" idx="12"/>
          </p:nvPr>
        </p:nvSpPr>
        <p:spPr/>
        <p:txBody>
          <a:bodyPr/>
          <a:lstStyle/>
          <a:p>
            <a:pPr>
              <a:defRPr/>
            </a:pPr>
            <a:fld id="{B586D440-F702-449A-AAC2-9ACFF17038B8}" type="slidenum">
              <a:rPr lang="en-US" smtClean="0"/>
              <a:pPr>
                <a:defRPr/>
              </a:pPr>
              <a:t>38</a:t>
            </a:fld>
            <a:endParaRPr lang="en-US" dirty="0"/>
          </a:p>
        </p:txBody>
      </p:sp>
      <p:sp>
        <p:nvSpPr>
          <p:cNvPr id="5" name="Title 1">
            <a:extLst>
              <a:ext uri="{FF2B5EF4-FFF2-40B4-BE49-F238E27FC236}">
                <a16:creationId xmlns:a16="http://schemas.microsoft.com/office/drawing/2014/main" id="{198DFFEE-0A06-47B9-A7D2-A528F25A0DCC}"/>
              </a:ext>
            </a:extLst>
          </p:cNvPr>
          <p:cNvSpPr>
            <a:spLocks noGrp="1"/>
          </p:cNvSpPr>
          <p:nvPr>
            <p:ph type="title"/>
          </p:nvPr>
        </p:nvSpPr>
        <p:spPr>
          <a:xfrm>
            <a:off x="228600" y="144198"/>
            <a:ext cx="8686800" cy="514350"/>
          </a:xfrm>
        </p:spPr>
        <p:txBody>
          <a:bodyPr/>
          <a:lstStyle/>
          <a:p>
            <a:r>
              <a:rPr lang="en-US" dirty="0"/>
              <a:t>AIAA Sustained Service Award</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31139" y="1154331"/>
            <a:ext cx="2524383" cy="2571750"/>
          </a:xfrm>
          <a:prstGeom prst="rect">
            <a:avLst/>
          </a:prstGeom>
        </p:spPr>
      </p:pic>
    </p:spTree>
    <p:extLst>
      <p:ext uri="{BB962C8B-B14F-4D97-AF65-F5344CB8AC3E}">
        <p14:creationId xmlns:p14="http://schemas.microsoft.com/office/powerpoint/2010/main" val="14593915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AC55A5-3D88-4BA9-80D6-371F81843994}"/>
              </a:ext>
            </a:extLst>
          </p:cNvPr>
          <p:cNvSpPr>
            <a:spLocks noGrp="1"/>
          </p:cNvSpPr>
          <p:nvPr>
            <p:ph idx="1"/>
          </p:nvPr>
        </p:nvSpPr>
        <p:spPr>
          <a:xfrm>
            <a:off x="230886" y="895350"/>
            <a:ext cx="8686800" cy="3363648"/>
          </a:xfrm>
        </p:spPr>
        <p:txBody>
          <a:bodyPr/>
          <a:lstStyle/>
          <a:p>
            <a:pPr marL="0" indent="0">
              <a:buNone/>
            </a:pPr>
            <a:r>
              <a:rPr lang="en-US" sz="2000" dirty="0"/>
              <a:t>Associate Fellows shall be persons who have accomplished or been in charge of important engineering or scientific work, or who have done original work of outstanding merit, or who have otherwise made outstanding contributions to the arts, sciences, or technology of aeronautics or astronautics.</a:t>
            </a:r>
          </a:p>
          <a:p>
            <a:pPr marL="0" indent="0">
              <a:buNone/>
            </a:pPr>
            <a:endParaRPr lang="en-US" sz="2000" dirty="0"/>
          </a:p>
          <a:p>
            <a:pPr marL="0" indent="0">
              <a:buNone/>
            </a:pPr>
            <a:r>
              <a:rPr lang="en-US" sz="2000" dirty="0"/>
              <a:t>A nominee must be an AIAA Senior Member in good standing and have a minimum of 12 years of professional experience.  A maximum of one Associate Fellow for every 150 voting members may be upgraded annually.</a:t>
            </a:r>
          </a:p>
        </p:txBody>
      </p:sp>
      <p:sp>
        <p:nvSpPr>
          <p:cNvPr id="4" name="Slide Number Placeholder 3">
            <a:extLst>
              <a:ext uri="{FF2B5EF4-FFF2-40B4-BE49-F238E27FC236}">
                <a16:creationId xmlns:a16="http://schemas.microsoft.com/office/drawing/2014/main" id="{74D7B582-DDE5-4E0C-944D-0E6061B7A2BF}"/>
              </a:ext>
            </a:extLst>
          </p:cNvPr>
          <p:cNvSpPr>
            <a:spLocks noGrp="1"/>
          </p:cNvSpPr>
          <p:nvPr>
            <p:ph type="sldNum" sz="quarter" idx="12"/>
          </p:nvPr>
        </p:nvSpPr>
        <p:spPr/>
        <p:txBody>
          <a:bodyPr/>
          <a:lstStyle/>
          <a:p>
            <a:pPr>
              <a:defRPr/>
            </a:pPr>
            <a:fld id="{B586D440-F702-449A-AAC2-9ACFF17038B8}" type="slidenum">
              <a:rPr lang="en-US" smtClean="0"/>
              <a:pPr>
                <a:defRPr/>
              </a:pPr>
              <a:t>39</a:t>
            </a:fld>
            <a:endParaRPr lang="en-US" dirty="0"/>
          </a:p>
        </p:txBody>
      </p:sp>
      <p:sp>
        <p:nvSpPr>
          <p:cNvPr id="7" name="Title 1">
            <a:extLst>
              <a:ext uri="{FF2B5EF4-FFF2-40B4-BE49-F238E27FC236}">
                <a16:creationId xmlns:a16="http://schemas.microsoft.com/office/drawing/2014/main" id="{198DFFEE-0A06-47B9-A7D2-A528F25A0DCC}"/>
              </a:ext>
            </a:extLst>
          </p:cNvPr>
          <p:cNvSpPr>
            <a:spLocks noGrp="1"/>
          </p:cNvSpPr>
          <p:nvPr>
            <p:ph type="title"/>
          </p:nvPr>
        </p:nvSpPr>
        <p:spPr>
          <a:xfrm>
            <a:off x="228600" y="144198"/>
            <a:ext cx="8686800" cy="514350"/>
          </a:xfrm>
        </p:spPr>
        <p:txBody>
          <a:bodyPr/>
          <a:lstStyle/>
          <a:p>
            <a:r>
              <a:rPr lang="en-US" dirty="0"/>
              <a:t>2021 AIAA Associate Fellow</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90223"/>
            <a:ext cx="609600" cy="622300"/>
          </a:xfrm>
          <a:prstGeom prst="rect">
            <a:avLst/>
          </a:prstGeom>
        </p:spPr>
      </p:pic>
    </p:spTree>
    <p:extLst>
      <p:ext uri="{BB962C8B-B14F-4D97-AF65-F5344CB8AC3E}">
        <p14:creationId xmlns:p14="http://schemas.microsoft.com/office/powerpoint/2010/main" val="1167732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8"/>
          <p:cNvSpPr txBox="1">
            <a:spLocks noGrp="1"/>
          </p:cNvSpPr>
          <p:nvPr>
            <p:ph type="title"/>
          </p:nvPr>
        </p:nvSpPr>
        <p:spPr>
          <a:xfrm>
            <a:off x="228600" y="144198"/>
            <a:ext cx="8686800" cy="51435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1"/>
              </a:buClr>
              <a:buSzPts val="2800"/>
              <a:buFont typeface="Helvetica Neue"/>
              <a:buNone/>
            </a:pPr>
            <a:r>
              <a:rPr lang="en-US"/>
              <a:t>Platinum Plus</a:t>
            </a:r>
            <a:endParaRPr/>
          </a:p>
        </p:txBody>
      </p:sp>
      <p:sp>
        <p:nvSpPr>
          <p:cNvPr id="66" name="Google Shape;66;p8"/>
          <p:cNvSpPr txBox="1">
            <a:spLocks noGrp="1"/>
          </p:cNvSpPr>
          <p:nvPr>
            <p:ph type="sldNum" idx="12"/>
          </p:nvPr>
        </p:nvSpPr>
        <p:spPr>
          <a:xfrm>
            <a:off x="228600" y="4629150"/>
            <a:ext cx="914400" cy="171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000"/>
              <a:buNone/>
            </a:pPr>
            <a:fld id="{00000000-1234-1234-1234-123412341234}" type="slidenum">
              <a:rPr lang="en-US"/>
              <a:t>4</a:t>
            </a:fld>
            <a:endParaRPr/>
          </a:p>
        </p:txBody>
      </p:sp>
      <p:pic>
        <p:nvPicPr>
          <p:cNvPr id="67" name="Google Shape;67;p8"/>
          <p:cNvPicPr preferRelativeResize="0"/>
          <p:nvPr/>
        </p:nvPicPr>
        <p:blipFill rotWithShape="1">
          <a:blip r:embed="rId3">
            <a:alphaModFix/>
          </a:blip>
          <a:srcRect/>
          <a:stretch/>
        </p:blipFill>
        <p:spPr>
          <a:xfrm>
            <a:off x="411903" y="2248571"/>
            <a:ext cx="4420677" cy="958581"/>
          </a:xfrm>
          <a:prstGeom prst="rect">
            <a:avLst/>
          </a:prstGeom>
          <a:noFill/>
          <a:ln>
            <a:noFill/>
          </a:ln>
        </p:spPr>
      </p:pic>
      <p:pic>
        <p:nvPicPr>
          <p:cNvPr id="68" name="Google Shape;68;p8" descr="The... - The University of Alabama National Alumni Association"/>
          <p:cNvPicPr preferRelativeResize="0"/>
          <p:nvPr/>
        </p:nvPicPr>
        <p:blipFill rotWithShape="1">
          <a:blip r:embed="rId4">
            <a:alphaModFix/>
          </a:blip>
          <a:srcRect/>
          <a:stretch/>
        </p:blipFill>
        <p:spPr>
          <a:xfrm>
            <a:off x="5593717" y="1908406"/>
            <a:ext cx="2915414" cy="1847850"/>
          </a:xfrm>
          <a:prstGeom prst="rect">
            <a:avLst/>
          </a:prstGeom>
          <a:noFill/>
          <a:ln>
            <a:noFill/>
          </a:ln>
        </p:spPr>
      </p:pic>
      <p:pic>
        <p:nvPicPr>
          <p:cNvPr id="69" name="Google Shape;69;p8"/>
          <p:cNvPicPr preferRelativeResize="0"/>
          <p:nvPr/>
        </p:nvPicPr>
        <p:blipFill>
          <a:blip r:embed="rId5">
            <a:alphaModFix/>
          </a:blip>
          <a:stretch>
            <a:fillRect/>
          </a:stretch>
        </p:blipFill>
        <p:spPr>
          <a:xfrm>
            <a:off x="7807425" y="144200"/>
            <a:ext cx="1212475" cy="121247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AC55A5-3D88-4BA9-80D6-371F81843994}"/>
              </a:ext>
            </a:extLst>
          </p:cNvPr>
          <p:cNvSpPr>
            <a:spLocks noGrp="1"/>
          </p:cNvSpPr>
          <p:nvPr>
            <p:ph idx="1"/>
          </p:nvPr>
        </p:nvSpPr>
        <p:spPr>
          <a:xfrm>
            <a:off x="230886" y="808302"/>
            <a:ext cx="5255514" cy="3363648"/>
          </a:xfrm>
        </p:spPr>
        <p:txBody>
          <a:bodyPr/>
          <a:lstStyle/>
          <a:p>
            <a:pPr marL="0" indent="0">
              <a:buNone/>
            </a:pPr>
            <a:r>
              <a:rPr lang="en-US" sz="2000" dirty="0"/>
              <a:t>Jay Dellinger</a:t>
            </a:r>
          </a:p>
          <a:p>
            <a:pPr marL="0" indent="0">
              <a:buNone/>
            </a:pPr>
            <a:r>
              <a:rPr lang="en-US" sz="2000" dirty="0"/>
              <a:t>Cox Automotive &amp; Region II Student Conference Judging Coordinator</a:t>
            </a:r>
          </a:p>
          <a:p>
            <a:pPr marL="0" indent="0">
              <a:buNone/>
            </a:pPr>
            <a:endParaRPr lang="en-US" sz="2000" dirty="0"/>
          </a:p>
          <a:p>
            <a:pPr marL="0" indent="0">
              <a:buNone/>
            </a:pPr>
            <a:r>
              <a:rPr lang="en-US" sz="2000" dirty="0"/>
              <a:t>For his service to the aerospace industry, in particular through advancements and innovations in software systems for aerospace industry applications, and for his high impact contributions in support of aerospace education through AIAA Student Programs, most notably the Region II Student Conference.</a:t>
            </a:r>
            <a:endParaRPr lang="en-US" dirty="0"/>
          </a:p>
        </p:txBody>
      </p:sp>
      <p:sp>
        <p:nvSpPr>
          <p:cNvPr id="4" name="Slide Number Placeholder 3">
            <a:extLst>
              <a:ext uri="{FF2B5EF4-FFF2-40B4-BE49-F238E27FC236}">
                <a16:creationId xmlns:a16="http://schemas.microsoft.com/office/drawing/2014/main" id="{74D7B582-DDE5-4E0C-944D-0E6061B7A2BF}"/>
              </a:ext>
            </a:extLst>
          </p:cNvPr>
          <p:cNvSpPr>
            <a:spLocks noGrp="1"/>
          </p:cNvSpPr>
          <p:nvPr>
            <p:ph type="sldNum" sz="quarter" idx="12"/>
          </p:nvPr>
        </p:nvSpPr>
        <p:spPr/>
        <p:txBody>
          <a:bodyPr/>
          <a:lstStyle/>
          <a:p>
            <a:pPr>
              <a:defRPr/>
            </a:pPr>
            <a:fld id="{B586D440-F702-449A-AAC2-9ACFF17038B8}" type="slidenum">
              <a:rPr lang="en-US" smtClean="0"/>
              <a:pPr>
                <a:defRPr/>
              </a:pPr>
              <a:t>40</a:t>
            </a:fld>
            <a:endParaRPr lang="en-US" dirty="0"/>
          </a:p>
        </p:txBody>
      </p:sp>
      <p:sp>
        <p:nvSpPr>
          <p:cNvPr id="5" name="Title 1">
            <a:extLst>
              <a:ext uri="{FF2B5EF4-FFF2-40B4-BE49-F238E27FC236}">
                <a16:creationId xmlns:a16="http://schemas.microsoft.com/office/drawing/2014/main" id="{198DFFEE-0A06-47B9-A7D2-A528F25A0DCC}"/>
              </a:ext>
            </a:extLst>
          </p:cNvPr>
          <p:cNvSpPr>
            <a:spLocks noGrp="1"/>
          </p:cNvSpPr>
          <p:nvPr>
            <p:ph type="title"/>
          </p:nvPr>
        </p:nvSpPr>
        <p:spPr>
          <a:xfrm>
            <a:off x="228600" y="144198"/>
            <a:ext cx="8686800" cy="514350"/>
          </a:xfrm>
        </p:spPr>
        <p:txBody>
          <a:bodyPr/>
          <a:lstStyle/>
          <a:p>
            <a:r>
              <a:rPr lang="en-US" dirty="0"/>
              <a:t>2021 AIAA Associate Fellow</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62600" y="1047750"/>
            <a:ext cx="2492922" cy="289755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90223"/>
            <a:ext cx="609600" cy="622300"/>
          </a:xfrm>
          <a:prstGeom prst="rect">
            <a:avLst/>
          </a:prstGeom>
        </p:spPr>
      </p:pic>
    </p:spTree>
    <p:extLst>
      <p:ext uri="{BB962C8B-B14F-4D97-AF65-F5344CB8AC3E}">
        <p14:creationId xmlns:p14="http://schemas.microsoft.com/office/powerpoint/2010/main" val="26994358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AC55A5-3D88-4BA9-80D6-371F81843994}"/>
              </a:ext>
            </a:extLst>
          </p:cNvPr>
          <p:cNvSpPr>
            <a:spLocks noGrp="1"/>
          </p:cNvSpPr>
          <p:nvPr>
            <p:ph idx="1"/>
          </p:nvPr>
        </p:nvSpPr>
        <p:spPr>
          <a:xfrm>
            <a:off x="2819400" y="2038350"/>
            <a:ext cx="3505200" cy="2220648"/>
          </a:xfrm>
        </p:spPr>
        <p:txBody>
          <a:bodyPr/>
          <a:lstStyle/>
          <a:p>
            <a:pPr marL="0" indent="0" algn="ctr">
              <a:buNone/>
            </a:pPr>
            <a:r>
              <a:rPr lang="en-US" sz="2000" dirty="0"/>
              <a:t>See you next year ….</a:t>
            </a:r>
          </a:p>
        </p:txBody>
      </p:sp>
      <p:sp>
        <p:nvSpPr>
          <p:cNvPr id="4" name="Slide Number Placeholder 3">
            <a:extLst>
              <a:ext uri="{FF2B5EF4-FFF2-40B4-BE49-F238E27FC236}">
                <a16:creationId xmlns:a16="http://schemas.microsoft.com/office/drawing/2014/main" id="{74D7B582-DDE5-4E0C-944D-0E6061B7A2BF}"/>
              </a:ext>
            </a:extLst>
          </p:cNvPr>
          <p:cNvSpPr>
            <a:spLocks noGrp="1"/>
          </p:cNvSpPr>
          <p:nvPr>
            <p:ph type="sldNum" sz="quarter" idx="12"/>
          </p:nvPr>
        </p:nvSpPr>
        <p:spPr/>
        <p:txBody>
          <a:bodyPr/>
          <a:lstStyle/>
          <a:p>
            <a:pPr>
              <a:defRPr/>
            </a:pPr>
            <a:fld id="{B586D440-F702-449A-AAC2-9ACFF17038B8}" type="slidenum">
              <a:rPr lang="en-US" smtClean="0"/>
              <a:pPr>
                <a:defRPr/>
              </a:pPr>
              <a:t>41</a:t>
            </a:fld>
            <a:endParaRPr lang="en-US" dirty="0"/>
          </a:p>
        </p:txBody>
      </p:sp>
      <p:sp>
        <p:nvSpPr>
          <p:cNvPr id="5" name="Title 1">
            <a:extLst>
              <a:ext uri="{FF2B5EF4-FFF2-40B4-BE49-F238E27FC236}">
                <a16:creationId xmlns:a16="http://schemas.microsoft.com/office/drawing/2014/main" id="{198DFFEE-0A06-47B9-A7D2-A528F25A0DCC}"/>
              </a:ext>
            </a:extLst>
          </p:cNvPr>
          <p:cNvSpPr>
            <a:spLocks noGrp="1"/>
          </p:cNvSpPr>
          <p:nvPr>
            <p:ph type="title"/>
          </p:nvPr>
        </p:nvSpPr>
        <p:spPr>
          <a:xfrm>
            <a:off x="228600" y="144198"/>
            <a:ext cx="8686800" cy="514350"/>
          </a:xfrm>
        </p:spPr>
        <p:txBody>
          <a:bodyPr/>
          <a:lstStyle/>
          <a:p>
            <a:r>
              <a:rPr lang="en-US" dirty="0"/>
              <a:t>Parting Thoughts</a:t>
            </a:r>
          </a:p>
        </p:txBody>
      </p:sp>
    </p:spTree>
    <p:extLst>
      <p:ext uri="{BB962C8B-B14F-4D97-AF65-F5344CB8AC3E}">
        <p14:creationId xmlns:p14="http://schemas.microsoft.com/office/powerpoint/2010/main" val="30167925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53194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9"/>
          <p:cNvSpPr txBox="1">
            <a:spLocks noGrp="1"/>
          </p:cNvSpPr>
          <p:nvPr>
            <p:ph type="title"/>
          </p:nvPr>
        </p:nvSpPr>
        <p:spPr>
          <a:xfrm>
            <a:off x="228600" y="144198"/>
            <a:ext cx="8686800" cy="51435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1"/>
              </a:buClr>
              <a:buSzPts val="2800"/>
              <a:buFont typeface="Helvetica Neue"/>
              <a:buNone/>
            </a:pPr>
            <a:r>
              <a:rPr lang="en-US"/>
              <a:t>Platinum</a:t>
            </a:r>
            <a:endParaRPr/>
          </a:p>
        </p:txBody>
      </p:sp>
      <p:sp>
        <p:nvSpPr>
          <p:cNvPr id="75" name="Google Shape;75;p9"/>
          <p:cNvSpPr txBox="1">
            <a:spLocks noGrp="1"/>
          </p:cNvSpPr>
          <p:nvPr>
            <p:ph type="sldNum" idx="12"/>
          </p:nvPr>
        </p:nvSpPr>
        <p:spPr>
          <a:xfrm>
            <a:off x="228600" y="4629150"/>
            <a:ext cx="914400" cy="171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000"/>
              <a:buNone/>
            </a:pPr>
            <a:fld id="{00000000-1234-1234-1234-123412341234}" type="slidenum">
              <a:rPr lang="en-US"/>
              <a:t>5</a:t>
            </a:fld>
            <a:endParaRPr/>
          </a:p>
        </p:txBody>
      </p:sp>
      <p:pic>
        <p:nvPicPr>
          <p:cNvPr id="76" name="Google Shape;76;p9"/>
          <p:cNvPicPr preferRelativeResize="0"/>
          <p:nvPr/>
        </p:nvPicPr>
        <p:blipFill rotWithShape="1">
          <a:blip r:embed="rId3">
            <a:alphaModFix/>
          </a:blip>
          <a:srcRect/>
          <a:stretch/>
        </p:blipFill>
        <p:spPr>
          <a:xfrm>
            <a:off x="1037584" y="1754561"/>
            <a:ext cx="2262020" cy="2262020"/>
          </a:xfrm>
          <a:prstGeom prst="rect">
            <a:avLst/>
          </a:prstGeom>
          <a:noFill/>
          <a:ln>
            <a:noFill/>
          </a:ln>
        </p:spPr>
      </p:pic>
      <p:pic>
        <p:nvPicPr>
          <p:cNvPr id="77" name="Google Shape;77;p9"/>
          <p:cNvPicPr preferRelativeResize="0"/>
          <p:nvPr/>
        </p:nvPicPr>
        <p:blipFill rotWithShape="1">
          <a:blip r:embed="rId4">
            <a:alphaModFix/>
          </a:blip>
          <a:srcRect/>
          <a:stretch/>
        </p:blipFill>
        <p:spPr>
          <a:xfrm>
            <a:off x="3858261" y="1906425"/>
            <a:ext cx="5285739" cy="1958293"/>
          </a:xfrm>
          <a:prstGeom prst="rect">
            <a:avLst/>
          </a:prstGeom>
          <a:noFill/>
          <a:ln>
            <a:noFill/>
          </a:ln>
        </p:spPr>
      </p:pic>
      <p:pic>
        <p:nvPicPr>
          <p:cNvPr id="78" name="Google Shape;78;p9"/>
          <p:cNvPicPr preferRelativeResize="0"/>
          <p:nvPr/>
        </p:nvPicPr>
        <p:blipFill>
          <a:blip r:embed="rId5">
            <a:alphaModFix/>
          </a:blip>
          <a:stretch>
            <a:fillRect/>
          </a:stretch>
        </p:blipFill>
        <p:spPr>
          <a:xfrm>
            <a:off x="7807425" y="144200"/>
            <a:ext cx="1212475" cy="12124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0"/>
          <p:cNvSpPr txBox="1">
            <a:spLocks noGrp="1"/>
          </p:cNvSpPr>
          <p:nvPr>
            <p:ph type="title"/>
          </p:nvPr>
        </p:nvSpPr>
        <p:spPr>
          <a:xfrm>
            <a:off x="228600" y="144198"/>
            <a:ext cx="8686800" cy="51435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1"/>
              </a:buClr>
              <a:buSzPts val="2800"/>
              <a:buFont typeface="Helvetica Neue"/>
              <a:buNone/>
            </a:pPr>
            <a:r>
              <a:rPr lang="en-US"/>
              <a:t>Gold</a:t>
            </a:r>
            <a:endParaRPr/>
          </a:p>
        </p:txBody>
      </p:sp>
      <p:sp>
        <p:nvSpPr>
          <p:cNvPr id="84" name="Google Shape;84;p10"/>
          <p:cNvSpPr txBox="1">
            <a:spLocks noGrp="1"/>
          </p:cNvSpPr>
          <p:nvPr>
            <p:ph type="sldNum" idx="12"/>
          </p:nvPr>
        </p:nvSpPr>
        <p:spPr>
          <a:xfrm>
            <a:off x="228600" y="4629150"/>
            <a:ext cx="914400" cy="171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000"/>
              <a:buNone/>
            </a:pPr>
            <a:fld id="{00000000-1234-1234-1234-123412341234}" type="slidenum">
              <a:rPr lang="en-US"/>
              <a:t>6</a:t>
            </a:fld>
            <a:endParaRPr/>
          </a:p>
        </p:txBody>
      </p:sp>
      <p:pic>
        <p:nvPicPr>
          <p:cNvPr id="85" name="Google Shape;85;p10"/>
          <p:cNvPicPr preferRelativeResize="0"/>
          <p:nvPr/>
        </p:nvPicPr>
        <p:blipFill rotWithShape="1">
          <a:blip r:embed="rId3">
            <a:alphaModFix/>
          </a:blip>
          <a:srcRect/>
          <a:stretch/>
        </p:blipFill>
        <p:spPr>
          <a:xfrm>
            <a:off x="596966" y="1168660"/>
            <a:ext cx="3558106" cy="671469"/>
          </a:xfrm>
          <a:prstGeom prst="rect">
            <a:avLst/>
          </a:prstGeom>
          <a:noFill/>
          <a:ln>
            <a:noFill/>
          </a:ln>
        </p:spPr>
      </p:pic>
      <p:pic>
        <p:nvPicPr>
          <p:cNvPr id="86" name="Google Shape;86;p10"/>
          <p:cNvPicPr preferRelativeResize="0"/>
          <p:nvPr/>
        </p:nvPicPr>
        <p:blipFill>
          <a:blip r:embed="rId4">
            <a:alphaModFix/>
          </a:blip>
          <a:stretch>
            <a:fillRect/>
          </a:stretch>
        </p:blipFill>
        <p:spPr>
          <a:xfrm>
            <a:off x="7807425" y="144200"/>
            <a:ext cx="1212475" cy="1212475"/>
          </a:xfrm>
          <a:prstGeom prst="rect">
            <a:avLst/>
          </a:prstGeom>
          <a:noFill/>
          <a:ln>
            <a:noFill/>
          </a:ln>
        </p:spPr>
      </p:pic>
      <p:pic>
        <p:nvPicPr>
          <p:cNvPr id="87" name="Google Shape;87;p10"/>
          <p:cNvPicPr preferRelativeResize="0"/>
          <p:nvPr/>
        </p:nvPicPr>
        <p:blipFill rotWithShape="1">
          <a:blip r:embed="rId5">
            <a:alphaModFix/>
          </a:blip>
          <a:srcRect/>
          <a:stretch/>
        </p:blipFill>
        <p:spPr>
          <a:xfrm>
            <a:off x="4932074" y="1258571"/>
            <a:ext cx="3780783" cy="581558"/>
          </a:xfrm>
          <a:prstGeom prst="rect">
            <a:avLst/>
          </a:prstGeom>
          <a:noFill/>
          <a:ln>
            <a:noFill/>
          </a:ln>
        </p:spPr>
      </p:pic>
      <p:pic>
        <p:nvPicPr>
          <p:cNvPr id="88" name="Google Shape;88;p10" descr="Aerospace Engineering and Mechanics - The University of Alabama College of  Engineering"/>
          <p:cNvPicPr preferRelativeResize="0"/>
          <p:nvPr/>
        </p:nvPicPr>
        <p:blipFill rotWithShape="1">
          <a:blip r:embed="rId6">
            <a:alphaModFix/>
          </a:blip>
          <a:srcRect/>
          <a:stretch/>
        </p:blipFill>
        <p:spPr>
          <a:xfrm>
            <a:off x="596966" y="2239249"/>
            <a:ext cx="3558106" cy="665002"/>
          </a:xfrm>
          <a:prstGeom prst="rect">
            <a:avLst/>
          </a:prstGeom>
          <a:noFill/>
          <a:ln>
            <a:noFill/>
          </a:ln>
        </p:spPr>
      </p:pic>
      <p:pic>
        <p:nvPicPr>
          <p:cNvPr id="89" name="Google Shape;89;p10"/>
          <p:cNvPicPr preferRelativeResize="0"/>
          <p:nvPr/>
        </p:nvPicPr>
        <p:blipFill rotWithShape="1">
          <a:blip r:embed="rId7">
            <a:alphaModFix/>
          </a:blip>
          <a:srcRect/>
          <a:stretch/>
        </p:blipFill>
        <p:spPr>
          <a:xfrm>
            <a:off x="4695184" y="3625062"/>
            <a:ext cx="2713516" cy="899855"/>
          </a:xfrm>
          <a:prstGeom prst="rect">
            <a:avLst/>
          </a:prstGeom>
          <a:noFill/>
          <a:ln>
            <a:noFill/>
          </a:ln>
        </p:spPr>
      </p:pic>
      <p:pic>
        <p:nvPicPr>
          <p:cNvPr id="90" name="Google Shape;90;p10"/>
          <p:cNvPicPr preferRelativeResize="0"/>
          <p:nvPr/>
        </p:nvPicPr>
        <p:blipFill rotWithShape="1">
          <a:blip r:embed="rId8">
            <a:alphaModFix/>
          </a:blip>
          <a:srcRect/>
          <a:stretch/>
        </p:blipFill>
        <p:spPr>
          <a:xfrm>
            <a:off x="496214" y="3178611"/>
            <a:ext cx="3558106" cy="1197778"/>
          </a:xfrm>
          <a:prstGeom prst="rect">
            <a:avLst/>
          </a:prstGeom>
          <a:noFill/>
          <a:ln>
            <a:noFill/>
          </a:ln>
        </p:spPr>
      </p:pic>
      <p:pic>
        <p:nvPicPr>
          <p:cNvPr id="91" name="Google Shape;91;p10"/>
          <p:cNvPicPr preferRelativeResize="0"/>
          <p:nvPr/>
        </p:nvPicPr>
        <p:blipFill rotWithShape="1">
          <a:blip r:embed="rId9">
            <a:alphaModFix/>
          </a:blip>
          <a:srcRect/>
          <a:stretch/>
        </p:blipFill>
        <p:spPr>
          <a:xfrm>
            <a:off x="5360846" y="2330159"/>
            <a:ext cx="3117488" cy="108083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1"/>
          <p:cNvSpPr txBox="1">
            <a:spLocks noGrp="1"/>
          </p:cNvSpPr>
          <p:nvPr>
            <p:ph type="title"/>
          </p:nvPr>
        </p:nvSpPr>
        <p:spPr>
          <a:xfrm>
            <a:off x="228600" y="144198"/>
            <a:ext cx="8686800" cy="51435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1"/>
              </a:buClr>
              <a:buSzPts val="2800"/>
              <a:buFont typeface="Helvetica Neue"/>
              <a:buNone/>
            </a:pPr>
            <a:r>
              <a:rPr lang="en-US"/>
              <a:t>Silver</a:t>
            </a:r>
            <a:endParaRPr/>
          </a:p>
        </p:txBody>
      </p:sp>
      <p:sp>
        <p:nvSpPr>
          <p:cNvPr id="97" name="Google Shape;97;p11"/>
          <p:cNvSpPr txBox="1">
            <a:spLocks noGrp="1"/>
          </p:cNvSpPr>
          <p:nvPr>
            <p:ph type="sldNum" idx="12"/>
          </p:nvPr>
        </p:nvSpPr>
        <p:spPr>
          <a:xfrm>
            <a:off x="228600" y="4629150"/>
            <a:ext cx="914400" cy="171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000"/>
              <a:buNone/>
            </a:pPr>
            <a:fld id="{00000000-1234-1234-1234-123412341234}" type="slidenum">
              <a:rPr lang="en-US"/>
              <a:t>7</a:t>
            </a:fld>
            <a:endParaRPr/>
          </a:p>
        </p:txBody>
      </p:sp>
      <p:pic>
        <p:nvPicPr>
          <p:cNvPr id="98" name="Google Shape;98;p11"/>
          <p:cNvPicPr preferRelativeResize="0"/>
          <p:nvPr/>
        </p:nvPicPr>
        <p:blipFill rotWithShape="1">
          <a:blip r:embed="rId3">
            <a:alphaModFix/>
          </a:blip>
          <a:srcRect/>
          <a:stretch/>
        </p:blipFill>
        <p:spPr>
          <a:xfrm>
            <a:off x="539914" y="1105369"/>
            <a:ext cx="1985346" cy="962893"/>
          </a:xfrm>
          <a:prstGeom prst="rect">
            <a:avLst/>
          </a:prstGeom>
          <a:noFill/>
          <a:ln>
            <a:noFill/>
          </a:ln>
        </p:spPr>
      </p:pic>
      <p:pic>
        <p:nvPicPr>
          <p:cNvPr id="99" name="Google Shape;99;p11"/>
          <p:cNvPicPr preferRelativeResize="0"/>
          <p:nvPr/>
        </p:nvPicPr>
        <p:blipFill rotWithShape="1">
          <a:blip r:embed="rId4">
            <a:alphaModFix/>
          </a:blip>
          <a:srcRect/>
          <a:stretch/>
        </p:blipFill>
        <p:spPr>
          <a:xfrm>
            <a:off x="3070109" y="1416869"/>
            <a:ext cx="2490220" cy="1011029"/>
          </a:xfrm>
          <a:prstGeom prst="rect">
            <a:avLst/>
          </a:prstGeom>
          <a:noFill/>
          <a:ln>
            <a:noFill/>
          </a:ln>
        </p:spPr>
      </p:pic>
      <p:pic>
        <p:nvPicPr>
          <p:cNvPr id="100" name="Google Shape;100;p11"/>
          <p:cNvPicPr preferRelativeResize="0"/>
          <p:nvPr/>
        </p:nvPicPr>
        <p:blipFill>
          <a:blip r:embed="rId5">
            <a:alphaModFix/>
          </a:blip>
          <a:stretch>
            <a:fillRect/>
          </a:stretch>
        </p:blipFill>
        <p:spPr>
          <a:xfrm>
            <a:off x="7807425" y="144200"/>
            <a:ext cx="1212475" cy="1212475"/>
          </a:xfrm>
          <a:prstGeom prst="rect">
            <a:avLst/>
          </a:prstGeom>
          <a:noFill/>
          <a:ln>
            <a:noFill/>
          </a:ln>
        </p:spPr>
      </p:pic>
      <p:pic>
        <p:nvPicPr>
          <p:cNvPr id="101" name="Google Shape;101;p11"/>
          <p:cNvPicPr preferRelativeResize="0"/>
          <p:nvPr/>
        </p:nvPicPr>
        <p:blipFill rotWithShape="1">
          <a:blip r:embed="rId6">
            <a:alphaModFix/>
          </a:blip>
          <a:srcRect/>
          <a:stretch/>
        </p:blipFill>
        <p:spPr>
          <a:xfrm>
            <a:off x="5560329" y="1212525"/>
            <a:ext cx="3302262" cy="862258"/>
          </a:xfrm>
          <a:prstGeom prst="rect">
            <a:avLst/>
          </a:prstGeom>
          <a:noFill/>
          <a:ln>
            <a:noFill/>
          </a:ln>
        </p:spPr>
      </p:pic>
      <p:pic>
        <p:nvPicPr>
          <p:cNvPr id="102" name="Google Shape;102;p11"/>
          <p:cNvPicPr preferRelativeResize="0"/>
          <p:nvPr/>
        </p:nvPicPr>
        <p:blipFill rotWithShape="1">
          <a:blip r:embed="rId7">
            <a:alphaModFix/>
          </a:blip>
          <a:srcRect/>
          <a:stretch/>
        </p:blipFill>
        <p:spPr>
          <a:xfrm>
            <a:off x="393238" y="2515083"/>
            <a:ext cx="2845557" cy="421142"/>
          </a:xfrm>
          <a:prstGeom prst="rect">
            <a:avLst/>
          </a:prstGeom>
          <a:noFill/>
          <a:ln>
            <a:noFill/>
          </a:ln>
        </p:spPr>
      </p:pic>
      <p:pic>
        <p:nvPicPr>
          <p:cNvPr id="103" name="Google Shape;103;p11"/>
          <p:cNvPicPr preferRelativeResize="0"/>
          <p:nvPr/>
        </p:nvPicPr>
        <p:blipFill rotWithShape="1">
          <a:blip r:embed="rId8">
            <a:alphaModFix/>
          </a:blip>
          <a:srcRect/>
          <a:stretch/>
        </p:blipFill>
        <p:spPr>
          <a:xfrm>
            <a:off x="6651904" y="2140554"/>
            <a:ext cx="2372021" cy="1148715"/>
          </a:xfrm>
          <a:prstGeom prst="rect">
            <a:avLst/>
          </a:prstGeom>
          <a:noFill/>
          <a:ln>
            <a:noFill/>
          </a:ln>
        </p:spPr>
      </p:pic>
      <p:pic>
        <p:nvPicPr>
          <p:cNvPr id="104" name="Google Shape;104;p11"/>
          <p:cNvPicPr preferRelativeResize="0"/>
          <p:nvPr/>
        </p:nvPicPr>
        <p:blipFill rotWithShape="1">
          <a:blip r:embed="rId9">
            <a:alphaModFix/>
          </a:blip>
          <a:srcRect/>
          <a:stretch/>
        </p:blipFill>
        <p:spPr>
          <a:xfrm>
            <a:off x="4164559" y="2920160"/>
            <a:ext cx="2444704" cy="684517"/>
          </a:xfrm>
          <a:prstGeom prst="rect">
            <a:avLst/>
          </a:prstGeom>
          <a:noFill/>
          <a:ln>
            <a:noFill/>
          </a:ln>
        </p:spPr>
      </p:pic>
      <p:pic>
        <p:nvPicPr>
          <p:cNvPr id="105" name="Google Shape;105;p11"/>
          <p:cNvPicPr preferRelativeResize="0"/>
          <p:nvPr/>
        </p:nvPicPr>
        <p:blipFill rotWithShape="1">
          <a:blip r:embed="rId10">
            <a:alphaModFix/>
          </a:blip>
          <a:srcRect/>
          <a:stretch/>
        </p:blipFill>
        <p:spPr>
          <a:xfrm>
            <a:off x="1261075" y="2971294"/>
            <a:ext cx="2528369" cy="1224430"/>
          </a:xfrm>
          <a:prstGeom prst="rect">
            <a:avLst/>
          </a:prstGeom>
          <a:noFill/>
          <a:ln>
            <a:noFill/>
          </a:ln>
        </p:spPr>
      </p:pic>
      <p:sp>
        <p:nvSpPr>
          <p:cNvPr id="106" name="Google Shape;106;p11"/>
          <p:cNvSpPr txBox="1"/>
          <p:nvPr/>
        </p:nvSpPr>
        <p:spPr>
          <a:xfrm>
            <a:off x="445256" y="4034898"/>
            <a:ext cx="2174662"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Michael and Nancy Freeman</a:t>
            </a:r>
            <a:endParaRPr sz="1400" b="0" i="0" u="none" strike="noStrike" cap="none">
              <a:solidFill>
                <a:srgbClr val="000000"/>
              </a:solidFill>
              <a:latin typeface="Arial"/>
              <a:ea typeface="Arial"/>
              <a:cs typeface="Arial"/>
              <a:sym typeface="Arial"/>
            </a:endParaRPr>
          </a:p>
        </p:txBody>
      </p:sp>
      <p:sp>
        <p:nvSpPr>
          <p:cNvPr id="107" name="Google Shape;107;p11"/>
          <p:cNvSpPr txBox="1"/>
          <p:nvPr/>
        </p:nvSpPr>
        <p:spPr>
          <a:xfrm>
            <a:off x="4050839" y="4046496"/>
            <a:ext cx="1928400" cy="369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Gene Goldman</a:t>
            </a:r>
            <a:endParaRPr sz="1400" b="0" i="0" u="none" strike="noStrike" cap="none">
              <a:solidFill>
                <a:srgbClr val="000000"/>
              </a:solidFill>
              <a:latin typeface="Arial"/>
              <a:ea typeface="Arial"/>
              <a:cs typeface="Arial"/>
              <a:sym typeface="Arial"/>
            </a:endParaRPr>
          </a:p>
        </p:txBody>
      </p:sp>
      <p:sp>
        <p:nvSpPr>
          <p:cNvPr id="108" name="Google Shape;108;p11"/>
          <p:cNvSpPr txBox="1"/>
          <p:nvPr/>
        </p:nvSpPr>
        <p:spPr>
          <a:xfrm>
            <a:off x="6600234" y="3510933"/>
            <a:ext cx="2315100" cy="923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AIAA Region II Professional Sections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2"/>
          <p:cNvSpPr txBox="1">
            <a:spLocks noGrp="1"/>
          </p:cNvSpPr>
          <p:nvPr>
            <p:ph type="title"/>
          </p:nvPr>
        </p:nvSpPr>
        <p:spPr>
          <a:xfrm>
            <a:off x="228600" y="144198"/>
            <a:ext cx="8686800" cy="51435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1"/>
              </a:buClr>
              <a:buSzPts val="2800"/>
              <a:buFont typeface="Helvetica Neue"/>
              <a:buNone/>
            </a:pPr>
            <a:r>
              <a:rPr lang="en-US"/>
              <a:t>Bronze</a:t>
            </a:r>
            <a:endParaRPr/>
          </a:p>
        </p:txBody>
      </p:sp>
      <p:sp>
        <p:nvSpPr>
          <p:cNvPr id="114" name="Google Shape;114;p12"/>
          <p:cNvSpPr txBox="1">
            <a:spLocks noGrp="1"/>
          </p:cNvSpPr>
          <p:nvPr>
            <p:ph type="sldNum" idx="12"/>
          </p:nvPr>
        </p:nvSpPr>
        <p:spPr>
          <a:xfrm>
            <a:off x="228600" y="4629150"/>
            <a:ext cx="914400" cy="171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000"/>
              <a:buNone/>
            </a:pPr>
            <a:fld id="{00000000-1234-1234-1234-123412341234}" type="slidenum">
              <a:rPr lang="en-US"/>
              <a:t>8</a:t>
            </a:fld>
            <a:endParaRPr/>
          </a:p>
        </p:txBody>
      </p:sp>
      <p:pic>
        <p:nvPicPr>
          <p:cNvPr id="115" name="Google Shape;115;p12"/>
          <p:cNvPicPr preferRelativeResize="0"/>
          <p:nvPr/>
        </p:nvPicPr>
        <p:blipFill rotWithShape="1">
          <a:blip r:embed="rId3">
            <a:alphaModFix/>
          </a:blip>
          <a:srcRect/>
          <a:stretch/>
        </p:blipFill>
        <p:spPr>
          <a:xfrm>
            <a:off x="3721006" y="1148556"/>
            <a:ext cx="4041143" cy="861309"/>
          </a:xfrm>
          <a:prstGeom prst="rect">
            <a:avLst/>
          </a:prstGeom>
          <a:noFill/>
          <a:ln>
            <a:noFill/>
          </a:ln>
        </p:spPr>
      </p:pic>
      <p:pic>
        <p:nvPicPr>
          <p:cNvPr id="116" name="Google Shape;116;p12"/>
          <p:cNvPicPr preferRelativeResize="0"/>
          <p:nvPr/>
        </p:nvPicPr>
        <p:blipFill rotWithShape="1">
          <a:blip r:embed="rId4">
            <a:alphaModFix/>
          </a:blip>
          <a:srcRect t="10260" b="-10259"/>
          <a:stretch/>
        </p:blipFill>
        <p:spPr>
          <a:xfrm>
            <a:off x="471948" y="2243696"/>
            <a:ext cx="3766570" cy="1368651"/>
          </a:xfrm>
          <a:prstGeom prst="rect">
            <a:avLst/>
          </a:prstGeom>
          <a:noFill/>
          <a:ln>
            <a:noFill/>
          </a:ln>
        </p:spPr>
      </p:pic>
      <p:sp>
        <p:nvSpPr>
          <p:cNvPr id="117" name="Google Shape;117;p12"/>
          <p:cNvSpPr txBox="1"/>
          <p:nvPr/>
        </p:nvSpPr>
        <p:spPr>
          <a:xfrm>
            <a:off x="5612486" y="3267755"/>
            <a:ext cx="2392500" cy="646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Alan and Nikki Lowrey</a:t>
            </a:r>
            <a:endParaRPr sz="1400" b="0" i="0" u="none" strike="noStrike" cap="none">
              <a:solidFill>
                <a:srgbClr val="000000"/>
              </a:solidFill>
              <a:latin typeface="Arial"/>
              <a:ea typeface="Arial"/>
              <a:cs typeface="Arial"/>
              <a:sym typeface="Arial"/>
            </a:endParaRPr>
          </a:p>
        </p:txBody>
      </p:sp>
      <p:pic>
        <p:nvPicPr>
          <p:cNvPr id="118" name="Google Shape;118;p12"/>
          <p:cNvPicPr preferRelativeResize="0"/>
          <p:nvPr/>
        </p:nvPicPr>
        <p:blipFill>
          <a:blip r:embed="rId5">
            <a:alphaModFix/>
          </a:blip>
          <a:stretch>
            <a:fillRect/>
          </a:stretch>
        </p:blipFill>
        <p:spPr>
          <a:xfrm>
            <a:off x="7807425" y="144200"/>
            <a:ext cx="1212475" cy="12124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3"/>
          <p:cNvSpPr txBox="1">
            <a:spLocks noGrp="1"/>
          </p:cNvSpPr>
          <p:nvPr>
            <p:ph type="title"/>
          </p:nvPr>
        </p:nvSpPr>
        <p:spPr>
          <a:xfrm>
            <a:off x="228600" y="144198"/>
            <a:ext cx="8686800" cy="51435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1"/>
              </a:buClr>
              <a:buSzPts val="2800"/>
              <a:buFont typeface="Helvetica Neue"/>
              <a:buNone/>
            </a:pPr>
            <a:r>
              <a:rPr lang="en-US"/>
              <a:t>Industry Partners</a:t>
            </a:r>
            <a:endParaRPr/>
          </a:p>
        </p:txBody>
      </p:sp>
      <p:sp>
        <p:nvSpPr>
          <p:cNvPr id="124" name="Google Shape;124;p13"/>
          <p:cNvSpPr txBox="1">
            <a:spLocks noGrp="1"/>
          </p:cNvSpPr>
          <p:nvPr>
            <p:ph type="sldNum" idx="12"/>
          </p:nvPr>
        </p:nvSpPr>
        <p:spPr>
          <a:xfrm>
            <a:off x="228600" y="4629150"/>
            <a:ext cx="914400" cy="171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000"/>
              <a:buNone/>
            </a:pPr>
            <a:fld id="{00000000-1234-1234-1234-123412341234}" type="slidenum">
              <a:rPr lang="en-US"/>
              <a:t>9</a:t>
            </a:fld>
            <a:endParaRPr/>
          </a:p>
        </p:txBody>
      </p:sp>
      <p:pic>
        <p:nvPicPr>
          <p:cNvPr id="125" name="Google Shape;125;p13" descr="Air Force Symbol"/>
          <p:cNvPicPr preferRelativeResize="0"/>
          <p:nvPr/>
        </p:nvPicPr>
        <p:blipFill rotWithShape="1">
          <a:blip r:embed="rId3">
            <a:alphaModFix/>
          </a:blip>
          <a:srcRect/>
          <a:stretch/>
        </p:blipFill>
        <p:spPr>
          <a:xfrm>
            <a:off x="392005" y="984579"/>
            <a:ext cx="2305050" cy="1981200"/>
          </a:xfrm>
          <a:prstGeom prst="rect">
            <a:avLst/>
          </a:prstGeom>
          <a:noFill/>
          <a:ln>
            <a:noFill/>
          </a:ln>
        </p:spPr>
      </p:pic>
      <p:pic>
        <p:nvPicPr>
          <p:cNvPr id="126" name="Google Shape;126;p13"/>
          <p:cNvPicPr preferRelativeResize="0"/>
          <p:nvPr/>
        </p:nvPicPr>
        <p:blipFill rotWithShape="1">
          <a:blip r:embed="rId4">
            <a:alphaModFix/>
          </a:blip>
          <a:srcRect/>
          <a:stretch/>
        </p:blipFill>
        <p:spPr>
          <a:xfrm>
            <a:off x="1843581" y="2800093"/>
            <a:ext cx="1926426" cy="1905257"/>
          </a:xfrm>
          <a:prstGeom prst="rect">
            <a:avLst/>
          </a:prstGeom>
          <a:noFill/>
          <a:ln>
            <a:noFill/>
          </a:ln>
        </p:spPr>
      </p:pic>
      <p:pic>
        <p:nvPicPr>
          <p:cNvPr id="127" name="Google Shape;127;p13"/>
          <p:cNvPicPr preferRelativeResize="0"/>
          <p:nvPr/>
        </p:nvPicPr>
        <p:blipFill rotWithShape="1">
          <a:blip r:embed="rId5">
            <a:alphaModFix/>
          </a:blip>
          <a:srcRect/>
          <a:stretch/>
        </p:blipFill>
        <p:spPr>
          <a:xfrm>
            <a:off x="3397636" y="1189390"/>
            <a:ext cx="1876377" cy="1876377"/>
          </a:xfrm>
          <a:prstGeom prst="rect">
            <a:avLst/>
          </a:prstGeom>
          <a:noFill/>
          <a:ln>
            <a:noFill/>
          </a:ln>
        </p:spPr>
      </p:pic>
      <p:pic>
        <p:nvPicPr>
          <p:cNvPr id="128" name="Google Shape;128;p13" descr="United States Navy - Wikipedia"/>
          <p:cNvPicPr preferRelativeResize="0"/>
          <p:nvPr/>
        </p:nvPicPr>
        <p:blipFill rotWithShape="1">
          <a:blip r:embed="rId6">
            <a:alphaModFix/>
          </a:blip>
          <a:srcRect/>
          <a:stretch/>
        </p:blipFill>
        <p:spPr>
          <a:xfrm>
            <a:off x="4775013" y="2800093"/>
            <a:ext cx="1877708" cy="1877708"/>
          </a:xfrm>
          <a:prstGeom prst="rect">
            <a:avLst/>
          </a:prstGeom>
          <a:noFill/>
          <a:ln>
            <a:noFill/>
          </a:ln>
        </p:spPr>
      </p:pic>
      <p:pic>
        <p:nvPicPr>
          <p:cNvPr id="129" name="Google Shape;129;p13"/>
          <p:cNvPicPr preferRelativeResize="0"/>
          <p:nvPr/>
        </p:nvPicPr>
        <p:blipFill>
          <a:blip r:embed="rId7">
            <a:alphaModFix/>
          </a:blip>
          <a:stretch>
            <a:fillRect/>
          </a:stretch>
        </p:blipFill>
        <p:spPr>
          <a:xfrm>
            <a:off x="7807425" y="144200"/>
            <a:ext cx="1212475" cy="1212475"/>
          </a:xfrm>
          <a:prstGeom prst="rect">
            <a:avLst/>
          </a:prstGeom>
          <a:noFill/>
          <a:ln>
            <a:noFill/>
          </a:ln>
        </p:spPr>
      </p:pic>
      <p:pic>
        <p:nvPicPr>
          <p:cNvPr id="130" name="Google Shape;130;p13" descr="NASA Kennedy Space Center | Federal Labs"/>
          <p:cNvPicPr preferRelativeResize="0"/>
          <p:nvPr/>
        </p:nvPicPr>
        <p:blipFill rotWithShape="1">
          <a:blip r:embed="rId8">
            <a:alphaModFix/>
          </a:blip>
          <a:srcRect/>
          <a:stretch/>
        </p:blipFill>
        <p:spPr>
          <a:xfrm>
            <a:off x="6446947" y="1188059"/>
            <a:ext cx="2193504" cy="1877708"/>
          </a:xfrm>
          <a:prstGeom prst="rect">
            <a:avLst/>
          </a:prstGeom>
          <a:noFill/>
          <a:ln>
            <a:noFill/>
          </a:ln>
        </p:spPr>
      </p:pic>
      <p:sp>
        <p:nvSpPr>
          <p:cNvPr id="131" name="Google Shape;131;p13"/>
          <p:cNvSpPr txBox="1"/>
          <p:nvPr/>
        </p:nvSpPr>
        <p:spPr>
          <a:xfrm>
            <a:off x="6677814" y="3085347"/>
            <a:ext cx="1709100" cy="1169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Arial"/>
                <a:ea typeface="Arial"/>
                <a:cs typeface="Arial"/>
                <a:sym typeface="Arial"/>
              </a:rPr>
              <a:t>Kennedy</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Arial"/>
                <a:ea typeface="Arial"/>
                <a:cs typeface="Arial"/>
                <a:sym typeface="Arial"/>
              </a:rPr>
              <a:t>Marshall</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Arial"/>
                <a:ea typeface="Arial"/>
                <a:cs typeface="Arial"/>
                <a:sym typeface="Arial"/>
              </a:rPr>
              <a:t>Michoud</a:t>
            </a:r>
            <a:endParaRPr sz="14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Arial"/>
                <a:ea typeface="Arial"/>
                <a:cs typeface="Arial"/>
                <a:sym typeface="Arial"/>
              </a:rPr>
              <a:t>Stennis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319BD2AE80FE94EA04EAFBD1199502A" ma:contentTypeVersion="16" ma:contentTypeDescription="Create a new document." ma:contentTypeScope="" ma:versionID="d314f40ad860a2a296193cd209b58ca6">
  <xsd:schema xmlns:xsd="http://www.w3.org/2001/XMLSchema" xmlns:xs="http://www.w3.org/2001/XMLSchema" xmlns:p="http://schemas.microsoft.com/office/2006/metadata/properties" xmlns:ns2="584859f9-e04d-4b0e-a1f9-b1f19fe731fd" xmlns:ns3="eec1d92c-920d-46ef-a376-f5e1aae2423c" targetNamespace="http://schemas.microsoft.com/office/2006/metadata/properties" ma:root="true" ma:fieldsID="03694407bb536e1dd7085b944b8d31d7" ns2:_="" ns3:_="">
    <xsd:import namespace="584859f9-e04d-4b0e-a1f9-b1f19fe731fd"/>
    <xsd:import namespace="eec1d92c-920d-46ef-a376-f5e1aae2423c"/>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AutoKeyPoints" minOccurs="0"/>
                <xsd:element ref="ns3:MediaServiceKeyPoints" minOccurs="0"/>
                <xsd:element ref="ns3:MediaServiceDateTaken"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84859f9-e04d-4b0e-a1f9-b1f19fe731f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ec1d92c-920d-46ef-a376-f5e1aae2423c"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84859f9-e04d-4b0e-a1f9-b1f19fe731fd">FUECHS3FZRVZ-732411717-3611</_dlc_DocId>
    <_dlc_DocIdUrl xmlns="584859f9-e04d-4b0e-a1f9-b1f19fe731fd">
      <Url>https://myerauedu.sharepoint.com/teams/DB_Academics/AVP_ACAD/DB_Hunt/Scholarly-Communication/_layouts/15/DocIdRedir.aspx?ID=FUECHS3FZRVZ-732411717-3611</Url>
      <Description>FUECHS3FZRVZ-732411717-3611</Description>
    </_dlc_DocIdUrl>
  </documentManagement>
</p:properties>
</file>

<file path=customXml/itemProps1.xml><?xml version="1.0" encoding="utf-8"?>
<ds:datastoreItem xmlns:ds="http://schemas.openxmlformats.org/officeDocument/2006/customXml" ds:itemID="{7A17B6A6-1D17-4C2D-A628-7572E06675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84859f9-e04d-4b0e-a1f9-b1f19fe731fd"/>
    <ds:schemaRef ds:uri="eec1d92c-920d-46ef-a376-f5e1aae242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EF0EBDE-446D-4E46-87D4-92764D085F40}">
  <ds:schemaRefs>
    <ds:schemaRef ds:uri="http://schemas.microsoft.com/sharepoint/events"/>
  </ds:schemaRefs>
</ds:datastoreItem>
</file>

<file path=customXml/itemProps3.xml><?xml version="1.0" encoding="utf-8"?>
<ds:datastoreItem xmlns:ds="http://schemas.openxmlformats.org/officeDocument/2006/customXml" ds:itemID="{37734130-ECD2-4CDC-B9AA-57FC8ED51A6B}">
  <ds:schemaRefs>
    <ds:schemaRef ds:uri="http://schemas.microsoft.com/sharepoint/v3/contenttype/forms"/>
  </ds:schemaRefs>
</ds:datastoreItem>
</file>

<file path=customXml/itemProps4.xml><?xml version="1.0" encoding="utf-8"?>
<ds:datastoreItem xmlns:ds="http://schemas.openxmlformats.org/officeDocument/2006/customXml" ds:itemID="{2D8DDBBC-B292-454C-A9F4-1AFC671E46D3}">
  <ds:schemaRefs>
    <ds:schemaRef ds:uri="http://schemas.microsoft.com/office/2006/metadata/properties"/>
    <ds:schemaRef ds:uri="http://schemas.microsoft.com/office/infopath/2007/PartnerControls"/>
    <ds:schemaRef ds:uri="584859f9-e04d-4b0e-a1f9-b1f19fe731fd"/>
  </ds:schemaRefs>
</ds:datastoreItem>
</file>

<file path=docProps/app.xml><?xml version="1.0" encoding="utf-8"?>
<Properties xmlns="http://schemas.openxmlformats.org/officeDocument/2006/extended-properties" xmlns:vt="http://schemas.openxmlformats.org/officeDocument/2006/docPropsVTypes">
  <TotalTime>13</TotalTime>
  <Words>1208</Words>
  <Application>Microsoft Office PowerPoint</Application>
  <PresentationFormat>On-screen Show (16:9)</PresentationFormat>
  <Paragraphs>220</Paragraphs>
  <Slides>42</Slides>
  <Notes>28</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Blank Presentation</vt:lpstr>
      <vt:lpstr>PowerPoint Presentation</vt:lpstr>
      <vt:lpstr>PowerPoint Presentation</vt:lpstr>
      <vt:lpstr>Premier</vt:lpstr>
      <vt:lpstr>Platinum Plus</vt:lpstr>
      <vt:lpstr>Platinum</vt:lpstr>
      <vt:lpstr>Gold</vt:lpstr>
      <vt:lpstr>Silver</vt:lpstr>
      <vt:lpstr>Bronze</vt:lpstr>
      <vt:lpstr>Industry Partners</vt:lpstr>
      <vt:lpstr>Participating Universities</vt:lpstr>
      <vt:lpstr>Participating Universities</vt:lpstr>
      <vt:lpstr>Participating Universities</vt:lpstr>
      <vt:lpstr>Participating Universities</vt:lpstr>
      <vt:lpstr>Guest Speaker</vt:lpstr>
      <vt:lpstr>Prizes for Participation and Special Thanks</vt:lpstr>
      <vt:lpstr>Most Engaged Student Attendees</vt:lpstr>
      <vt:lpstr>Official Information</vt:lpstr>
      <vt:lpstr>PowerPoint Presentation</vt:lpstr>
      <vt:lpstr>Outstanding Student Branch Activity Category</vt:lpstr>
      <vt:lpstr>Freshman/Sophomore Open Topic Category</vt:lpstr>
      <vt:lpstr>Regional Design Team Category</vt:lpstr>
      <vt:lpstr>Team Category</vt:lpstr>
      <vt:lpstr>Masters Category</vt:lpstr>
      <vt:lpstr>Undergraduate Category</vt:lpstr>
      <vt:lpstr>Additional Opportunities</vt:lpstr>
      <vt:lpstr>PowerPoint Presentation</vt:lpstr>
      <vt:lpstr>Randomly Selected Winner</vt:lpstr>
      <vt:lpstr>Randomly Selected Winner</vt:lpstr>
      <vt:lpstr>Randomly Selected Winner</vt:lpstr>
      <vt:lpstr>PowerPoint Presentation</vt:lpstr>
      <vt:lpstr>PowerPoint Presentation</vt:lpstr>
      <vt:lpstr>PowerPoint Presentation</vt:lpstr>
      <vt:lpstr>AIAA Special Service Citation</vt:lpstr>
      <vt:lpstr>AIAA Special Service Citation</vt:lpstr>
      <vt:lpstr>AIAA Sustained Service Award</vt:lpstr>
      <vt:lpstr>AIAA Sustained Service Award</vt:lpstr>
      <vt:lpstr>AIAA Sustained Service Award</vt:lpstr>
      <vt:lpstr>AIAA Sustained Service Award</vt:lpstr>
      <vt:lpstr>2021 AIAA Associate Fellow</vt:lpstr>
      <vt:lpstr>2021 AIAA Associate Fellow</vt:lpstr>
      <vt:lpstr>Parting Thoughts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Bill Seymore</dc:creator>
  <cp:lastModifiedBy>Wiltshire, Chet K</cp:lastModifiedBy>
  <cp:revision>2</cp:revision>
  <dcterms:modified xsi:type="dcterms:W3CDTF">2021-10-28T13:14:33Z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0x010100C319BD2AE80FE94EA04EAFBD1199502A</vt:lpwstr>
  </property>
  <property fmtid="{D5CDD505-2E9C-101B-9397-08002B2CF9AE}" pid="3" name="_dlc_DocIdItemGuid">
    <vt:lpwstr>d2691ebb-a185-4377-b4ee-834ebb0b3b06</vt:lpwstr>
  </property>
</Properties>
</file>