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3" r:id="rId2"/>
    <p:sldId id="337" r:id="rId3"/>
    <p:sldId id="262" r:id="rId4"/>
    <p:sldId id="277" r:id="rId5"/>
    <p:sldId id="327" r:id="rId6"/>
    <p:sldId id="334" r:id="rId7"/>
    <p:sldId id="328" r:id="rId8"/>
    <p:sldId id="330" r:id="rId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799" autoAdjust="0"/>
    <p:restoredTop sz="94632" autoAdjust="0"/>
  </p:normalViewPr>
  <p:slideViewPr>
    <p:cSldViewPr>
      <p:cViewPr>
        <p:scale>
          <a:sx n="100" d="100"/>
          <a:sy n="100" d="100"/>
        </p:scale>
        <p:origin x="-660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5E868E3-5830-46BB-8009-71D24D3CEF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911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6488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A6A19F-80AF-4110-B45C-9EFE3368BA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7729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15826F-F5B3-421E-8513-54785CF870DD}" type="slidenum">
              <a:rPr lang="en-US"/>
              <a:pPr/>
              <a:t>1</a:t>
            </a:fld>
            <a:endParaRPr lang="en-US"/>
          </a:p>
        </p:txBody>
      </p:sp>
      <p:sp>
        <p:nvSpPr>
          <p:cNvPr id="30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15826F-F5B3-421E-8513-54785CF870DD}" type="slidenum">
              <a:rPr lang="en-US"/>
              <a:pPr/>
              <a:t>8</a:t>
            </a:fld>
            <a:endParaRPr lang="en-US"/>
          </a:p>
        </p:txBody>
      </p:sp>
      <p:sp>
        <p:nvSpPr>
          <p:cNvPr id="30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9ADC5-82E0-435E-AB3F-AA8F584442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73631B-BACB-430E-9D2F-44317FA5A4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32128-7206-494A-94AB-5B63F29DE6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AE3F25-26EE-42C1-9CA3-8194D3A8E9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EBF4B9-D716-4121-A428-354C965EC4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18F67-B223-4512-B76F-F1A046FF33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B57CAE-CD9D-44A4-A2BF-63475DAFEC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5D9D3F-A726-4D1E-B547-B26146FD97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B41C2B-44AB-47EE-9C05-0873B7C5D8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49F6C-514A-440D-AECC-0A1B1B8CEF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37071-EDB9-4F47-8633-7A22B6CC1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CFA04B-B43F-4B86-8FF5-DFED602B082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108" name="Picture 4" descr="scott_winston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1989138" cy="2514600"/>
          </a:xfrm>
          <a:prstGeom prst="rect">
            <a:avLst/>
          </a:prstGeom>
          <a:noFill/>
        </p:spPr>
      </p:pic>
      <p:pic>
        <p:nvPicPr>
          <p:cNvPr id="303109" name="Picture 5" descr="sts087-375-015"/>
          <p:cNvPicPr>
            <a:picLocks noChangeAspect="1" noChangeArrowheads="1"/>
          </p:cNvPicPr>
          <p:nvPr/>
        </p:nvPicPr>
        <p:blipFill>
          <a:blip r:embed="rId4" cstate="print"/>
          <a:srcRect t="19513"/>
          <a:stretch>
            <a:fillRect/>
          </a:stretch>
        </p:blipFill>
        <p:spPr bwMode="auto">
          <a:xfrm>
            <a:off x="2743200" y="304800"/>
            <a:ext cx="2020888" cy="2514600"/>
          </a:xfrm>
          <a:prstGeom prst="rect">
            <a:avLst/>
          </a:prstGeom>
          <a:noFill/>
        </p:spPr>
      </p:pic>
      <p:pic>
        <p:nvPicPr>
          <p:cNvPr id="303110" name="Picture 6" descr="Winst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3276600"/>
            <a:ext cx="2997200" cy="3200400"/>
          </a:xfrm>
          <a:prstGeom prst="rect">
            <a:avLst/>
          </a:prstGeom>
          <a:noFill/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91200" y="152400"/>
            <a:ext cx="28194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en-US" sz="2000" b="1" dirty="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 Unicode MS" pitchFamily="34" charset="-128"/>
              </a:rPr>
              <a:t> </a:t>
            </a:r>
            <a:endParaRPr lang="en-US" sz="2000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Arial Unicode MS" pitchFamily="34" charset="-128"/>
              </a:rPr>
              <a:t>FL Tech Sr. Vice President</a:t>
            </a:r>
          </a:p>
          <a:p>
            <a:pPr algn="ctr"/>
            <a:endParaRPr lang="en-US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r>
              <a:rPr lang="en-US" sz="3600" b="1" dirty="0">
                <a:solidFill>
                  <a:schemeClr val="bg1"/>
                </a:solidFill>
                <a:latin typeface="Arial Black" pitchFamily="34" charset="0"/>
              </a:rPr>
              <a:t>WINSTON </a:t>
            </a:r>
            <a:r>
              <a:rPr lang="en-US" sz="3600" b="1" dirty="0" smtClean="0">
                <a:solidFill>
                  <a:schemeClr val="bg1"/>
                </a:solidFill>
                <a:latin typeface="Arial Black" pitchFamily="34" charset="0"/>
              </a:rPr>
              <a:t>SCOTT</a:t>
            </a:r>
          </a:p>
          <a:p>
            <a:pPr algn="ctr"/>
            <a:endParaRPr lang="en-US" sz="36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endParaRPr lang="en-US" sz="36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Unicode MS" pitchFamily="34" charset="-128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Arial Unicode MS" pitchFamily="34" charset="-128"/>
              </a:rPr>
              <a:t>NASA Astronaut</a:t>
            </a:r>
            <a:endParaRPr lang="en-US" b="1" dirty="0" smtClean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wscott\Desktop\Winston_SLIDE_photos\SCAN0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14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22" name="Picture 2" descr="STS087-S-002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4953000" y="3505200"/>
            <a:ext cx="3657600" cy="2927350"/>
          </a:xfrm>
          <a:prstGeom prst="rect">
            <a:avLst/>
          </a:prstGeom>
          <a:noFill/>
        </p:spPr>
      </p:pic>
      <p:pic>
        <p:nvPicPr>
          <p:cNvPr id="286724" name="Picture 4" descr="STS-72_crew"/>
          <p:cNvPicPr>
            <a:picLocks noChangeAspect="1" noChangeArrowheads="1"/>
          </p:cNvPicPr>
          <p:nvPr/>
        </p:nvPicPr>
        <p:blipFill>
          <a:blip r:embed="rId3" cstate="print">
            <a:lum bright="-6000" contrast="6000"/>
          </a:blip>
          <a:srcRect/>
          <a:stretch>
            <a:fillRect/>
          </a:stretch>
        </p:blipFill>
        <p:spPr bwMode="auto">
          <a:xfrm>
            <a:off x="381000" y="381000"/>
            <a:ext cx="3733800" cy="2955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818" name="Picture 2" descr="sts087-317-0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4191000" cy="2733675"/>
          </a:xfrm>
          <a:prstGeom prst="rect">
            <a:avLst/>
          </a:prstGeom>
          <a:noFill/>
        </p:spPr>
      </p:pic>
      <p:pic>
        <p:nvPicPr>
          <p:cNvPr id="290819" name="Picture 3" descr="sts087-317-0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810000"/>
            <a:ext cx="4114800" cy="2708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997- Space Shuttle Flight 88 (STS-87) Columbia (NASA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14694.4768" end="696455.006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4443" y="1028700"/>
            <a:ext cx="7215115" cy="55778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295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sts087-375-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304800"/>
            <a:ext cx="3894138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301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997- Space Shuttle Flight 88 (STS-87) Columbia (NASA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18288.7936" end="25794.62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2000" y="1295400"/>
            <a:ext cx="7696200" cy="530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13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108" name="Picture 4" descr="scott_winston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1989138" cy="2514600"/>
          </a:xfrm>
          <a:prstGeom prst="rect">
            <a:avLst/>
          </a:prstGeom>
          <a:noFill/>
        </p:spPr>
      </p:pic>
      <p:pic>
        <p:nvPicPr>
          <p:cNvPr id="303109" name="Picture 5" descr="sts087-375-015"/>
          <p:cNvPicPr>
            <a:picLocks noChangeAspect="1" noChangeArrowheads="1"/>
          </p:cNvPicPr>
          <p:nvPr/>
        </p:nvPicPr>
        <p:blipFill>
          <a:blip r:embed="rId4" cstate="print"/>
          <a:srcRect t="19513"/>
          <a:stretch>
            <a:fillRect/>
          </a:stretch>
        </p:blipFill>
        <p:spPr bwMode="auto">
          <a:xfrm>
            <a:off x="2743200" y="304800"/>
            <a:ext cx="2020888" cy="2514600"/>
          </a:xfrm>
          <a:prstGeom prst="rect">
            <a:avLst/>
          </a:prstGeom>
          <a:noFill/>
        </p:spPr>
      </p:pic>
      <p:pic>
        <p:nvPicPr>
          <p:cNvPr id="303110" name="Picture 6" descr="Winst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3276600"/>
            <a:ext cx="2997200" cy="3200400"/>
          </a:xfrm>
          <a:prstGeom prst="rect">
            <a:avLst/>
          </a:prstGeom>
          <a:noFill/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91200" y="152400"/>
            <a:ext cx="28194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en-US" sz="2000" b="1" dirty="0" smtClean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 Unicode MS" pitchFamily="34" charset="-128"/>
              </a:rPr>
              <a:t> </a:t>
            </a:r>
            <a:endParaRPr lang="en-US" sz="2000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Arial Unicode MS" pitchFamily="34" charset="-128"/>
              </a:rPr>
              <a:t>FL Tech Sr. Vice President</a:t>
            </a:r>
          </a:p>
          <a:p>
            <a:pPr algn="ctr"/>
            <a:endParaRPr lang="en-US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algn="ctr"/>
            <a:r>
              <a:rPr lang="en-US" sz="3600" b="1" dirty="0">
                <a:solidFill>
                  <a:schemeClr val="bg1"/>
                </a:solidFill>
                <a:latin typeface="Arial Black" pitchFamily="34" charset="0"/>
              </a:rPr>
              <a:t>WINSTON </a:t>
            </a:r>
            <a:r>
              <a:rPr lang="en-US" sz="3600" b="1" dirty="0" smtClean="0">
                <a:solidFill>
                  <a:schemeClr val="bg1"/>
                </a:solidFill>
                <a:latin typeface="Arial Black" pitchFamily="34" charset="0"/>
              </a:rPr>
              <a:t>SCOTT</a:t>
            </a:r>
          </a:p>
          <a:p>
            <a:pPr algn="ctr"/>
            <a:endParaRPr lang="en-US" sz="36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endParaRPr lang="en-US" sz="36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 Unicode MS" pitchFamily="34" charset="-128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Arial Unicode MS" pitchFamily="34" charset="-128"/>
              </a:rPr>
              <a:t>NASA Astronaut</a:t>
            </a:r>
            <a:endParaRPr lang="en-US" b="1" dirty="0" smtClean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20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43AAC098CFD14EA5662ADE4DAEE647" ma:contentTypeVersion="4" ma:contentTypeDescription="Create a new document." ma:contentTypeScope="" ma:versionID="d3dd206d029f65e2797f5a4b4802e1bd">
  <xsd:schema xmlns:xsd="http://www.w3.org/2001/XMLSchema" xmlns:xs="http://www.w3.org/2001/XMLSchema" xmlns:p="http://schemas.microsoft.com/office/2006/metadata/properties" xmlns:ns2="584859f9-e04d-4b0e-a1f9-b1f19fe731fd" xmlns:ns3="cf7bfd7a-7455-4001-9c37-042351b8bd1c" targetNamespace="http://schemas.microsoft.com/office/2006/metadata/properties" ma:root="true" ma:fieldsID="16820f4f8a57e733857e0c8bbb7937e2" ns2:_="" ns3:_="">
    <xsd:import namespace="584859f9-e04d-4b0e-a1f9-b1f19fe731fd"/>
    <xsd:import namespace="cf7bfd7a-7455-4001-9c37-042351b8bd1c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4859f9-e04d-4b0e-a1f9-b1f19fe731f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7bfd7a-7455-4001-9c37-042351b8bd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584859f9-e04d-4b0e-a1f9-b1f19fe731fd">FUECHS3FZRVZ-1451502954-218</_dlc_DocId>
    <_dlc_DocIdUrl xmlns="584859f9-e04d-4b0e-a1f9-b1f19fe731fd">
      <Url>https://myerauedu.sharepoint.com/teams/DB_Academics/AVP_ACAD/DB_Hunt/Scholarly-Commons/Space-Congress/_layouts/15/DocIdRedir.aspx?ID=FUECHS3FZRVZ-1451502954-218</Url>
      <Description>FUECHS3FZRVZ-1451502954-218</Description>
    </_dlc_DocIdUrl>
  </documentManagement>
</p:properties>
</file>

<file path=customXml/itemProps1.xml><?xml version="1.0" encoding="utf-8"?>
<ds:datastoreItem xmlns:ds="http://schemas.openxmlformats.org/officeDocument/2006/customXml" ds:itemID="{22F25969-79A3-49B2-A740-D86416DA688D}"/>
</file>

<file path=customXml/itemProps2.xml><?xml version="1.0" encoding="utf-8"?>
<ds:datastoreItem xmlns:ds="http://schemas.openxmlformats.org/officeDocument/2006/customXml" ds:itemID="{C55CECB4-ED0B-48DA-BF41-7E2B31891AAA}"/>
</file>

<file path=customXml/itemProps3.xml><?xml version="1.0" encoding="utf-8"?>
<ds:datastoreItem xmlns:ds="http://schemas.openxmlformats.org/officeDocument/2006/customXml" ds:itemID="{D0C03453-54C7-4893-A433-0D4DFC32FB08}"/>
</file>

<file path=customXml/itemProps4.xml><?xml version="1.0" encoding="utf-8"?>
<ds:datastoreItem xmlns:ds="http://schemas.openxmlformats.org/officeDocument/2006/customXml" ds:itemID="{4B3F441A-755E-4412-B067-BF12BE5E8A6C}"/>
</file>

<file path=docProps/app.xml><?xml version="1.0" encoding="utf-8"?>
<Properties xmlns="http://schemas.openxmlformats.org/officeDocument/2006/extended-properties" xmlns:vt="http://schemas.openxmlformats.org/officeDocument/2006/docPropsVTypes">
  <TotalTime>2975</TotalTime>
  <Words>26</Words>
  <Application>Microsoft Office PowerPoint</Application>
  <PresentationFormat>On-screen Show (4:3)</PresentationFormat>
  <Paragraphs>18</Paragraphs>
  <Slides>8</Slides>
  <Notes>2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Winston Scott</dc:creator>
  <cp:lastModifiedBy>Winston  Scott</cp:lastModifiedBy>
  <cp:revision>541</cp:revision>
  <dcterms:created xsi:type="dcterms:W3CDTF">2004-04-15T03:19:30Z</dcterms:created>
  <dcterms:modified xsi:type="dcterms:W3CDTF">2018-02-23T03:07:23Z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695cdf76-b4ad-456d-a91c-7ccbc65b2577</vt:lpwstr>
  </property>
  <property fmtid="{D5CDD505-2E9C-101B-9397-08002B2CF9AE}" pid="3" name="ContentTypeId">
    <vt:lpwstr>0x010100B643AAC098CFD14EA5662ADE4DAEE647</vt:lpwstr>
  </property>
</Properties>
</file>