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705" r:id="rId6"/>
  </p:sldMasterIdLst>
  <p:notesMasterIdLst>
    <p:notesMasterId r:id="rId13"/>
  </p:notesMasterIdLst>
  <p:handoutMasterIdLst>
    <p:handoutMasterId r:id="rId14"/>
  </p:handoutMasterIdLst>
  <p:sldIdLst>
    <p:sldId id="1594" r:id="rId7"/>
    <p:sldId id="1608" r:id="rId8"/>
    <p:sldId id="1609" r:id="rId9"/>
    <p:sldId id="1607" r:id="rId10"/>
    <p:sldId id="1605" r:id="rId11"/>
    <p:sldId id="1601" r:id="rId1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7">
          <p15:clr>
            <a:srgbClr val="A4A3A4"/>
          </p15:clr>
        </p15:guide>
        <p15:guide id="3" pos="220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FFFFF"/>
    <a:srgbClr val="0066FF"/>
    <a:srgbClr val="FF9900"/>
    <a:srgbClr val="000000"/>
    <a:srgbClr val="12910C"/>
    <a:srgbClr val="CC6600"/>
    <a:srgbClr val="00FF00"/>
    <a:srgbClr val="00FF99"/>
    <a:srgbClr val="007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89" autoAdjust="0"/>
    <p:restoredTop sz="85391" autoAdjust="0"/>
  </p:normalViewPr>
  <p:slideViewPr>
    <p:cSldViewPr snapToGrid="0">
      <p:cViewPr varScale="1">
        <p:scale>
          <a:sx n="76" d="100"/>
          <a:sy n="76" d="100"/>
        </p:scale>
        <p:origin x="1099" y="4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snapToObjects="1">
      <p:cViewPr>
        <p:scale>
          <a:sx n="100" d="100"/>
          <a:sy n="100" d="100"/>
        </p:scale>
        <p:origin x="1037" y="-2688"/>
      </p:cViewPr>
      <p:guideLst>
        <p:guide orient="horz" pos="2928"/>
        <p:guide pos="2167"/>
        <p:guide pos="220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ese, Mark D. (KSC-SA000)" userId="a6a64dcc-8685-40af-bb8b-ea243ea0b676" providerId="ADAL" clId="{45B653E2-B072-BB4F-BB89-C68DB570BE82}"/>
    <pc:docChg chg="undo custSel addSld delSld modSld sldOrd">
      <pc:chgData name="Wiese, Mark D. (KSC-SA000)" userId="a6a64dcc-8685-40af-bb8b-ea243ea0b676" providerId="ADAL" clId="{45B653E2-B072-BB4F-BB89-C68DB570BE82}" dt="2019-04-04T16:09:57.147" v="1269" actId="931"/>
      <pc:docMkLst>
        <pc:docMk/>
      </pc:docMkLst>
      <pc:sldChg chg="addSp modSp">
        <pc:chgData name="Wiese, Mark D. (KSC-SA000)" userId="a6a64dcc-8685-40af-bb8b-ea243ea0b676" providerId="ADAL" clId="{45B653E2-B072-BB4F-BB89-C68DB570BE82}" dt="2019-04-04T13:43:36.882" v="1267" actId="20577"/>
        <pc:sldMkLst>
          <pc:docMk/>
          <pc:sldMk cId="661997980" sldId="264"/>
        </pc:sldMkLst>
        <pc:spChg chg="add mod">
          <ac:chgData name="Wiese, Mark D. (KSC-SA000)" userId="a6a64dcc-8685-40af-bb8b-ea243ea0b676" providerId="ADAL" clId="{45B653E2-B072-BB4F-BB89-C68DB570BE82}" dt="2019-04-04T13:43:36.882" v="1267" actId="20577"/>
          <ac:spMkLst>
            <pc:docMk/>
            <pc:sldMk cId="661997980" sldId="264"/>
            <ac:spMk id="2" creationId="{2B8F42E0-77AD-9B4D-B0DF-FE95C0163A30}"/>
          </ac:spMkLst>
        </pc:spChg>
        <pc:spChg chg="add mod">
          <ac:chgData name="Wiese, Mark D. (KSC-SA000)" userId="a6a64dcc-8685-40af-bb8b-ea243ea0b676" providerId="ADAL" clId="{45B653E2-B072-BB4F-BB89-C68DB570BE82}" dt="2019-04-04T13:43:02.285" v="1263" actId="1076"/>
          <ac:spMkLst>
            <pc:docMk/>
            <pc:sldMk cId="661997980" sldId="264"/>
            <ac:spMk id="7" creationId="{2B706F7B-814F-CB41-8A7F-1FD4E6D1EBC7}"/>
          </ac:spMkLst>
        </pc:spChg>
      </pc:sldChg>
      <pc:sldChg chg="ord">
        <pc:chgData name="Wiese, Mark D. (KSC-SA000)" userId="a6a64dcc-8685-40af-bb8b-ea243ea0b676" providerId="ADAL" clId="{45B653E2-B072-BB4F-BB89-C68DB570BE82}" dt="2019-04-02T19:27:06.439" v="748"/>
        <pc:sldMkLst>
          <pc:docMk/>
          <pc:sldMk cId="225551404" sldId="1462"/>
        </pc:sldMkLst>
      </pc:sldChg>
      <pc:sldChg chg="addSp delSp modSp delAnim">
        <pc:chgData name="Wiese, Mark D. (KSC-SA000)" userId="a6a64dcc-8685-40af-bb8b-ea243ea0b676" providerId="ADAL" clId="{45B653E2-B072-BB4F-BB89-C68DB570BE82}" dt="2019-04-02T15:02:03.147" v="745" actId="1035"/>
        <pc:sldMkLst>
          <pc:docMk/>
          <pc:sldMk cId="3821567251" sldId="1469"/>
        </pc:sldMkLst>
        <pc:spChg chg="del">
          <ac:chgData name="Wiese, Mark D. (KSC-SA000)" userId="a6a64dcc-8685-40af-bb8b-ea243ea0b676" providerId="ADAL" clId="{45B653E2-B072-BB4F-BB89-C68DB570BE82}" dt="2019-04-02T11:18:35.075" v="82"/>
          <ac:spMkLst>
            <pc:docMk/>
            <pc:sldMk cId="3821567251" sldId="1469"/>
            <ac:spMk id="10" creationId="{4C1368A3-FDB9-2444-BC21-5395E88965B2}"/>
          </ac:spMkLst>
        </pc:spChg>
        <pc:spChg chg="del">
          <ac:chgData name="Wiese, Mark D. (KSC-SA000)" userId="a6a64dcc-8685-40af-bb8b-ea243ea0b676" providerId="ADAL" clId="{45B653E2-B072-BB4F-BB89-C68DB570BE82}" dt="2019-04-02T11:18:35.075" v="82"/>
          <ac:spMkLst>
            <pc:docMk/>
            <pc:sldMk cId="3821567251" sldId="1469"/>
            <ac:spMk id="11" creationId="{2EDF30F3-D8C2-EE46-9F74-2BC08D70EA2F}"/>
          </ac:spMkLst>
        </pc:spChg>
        <pc:spChg chg="add mod">
          <ac:chgData name="Wiese, Mark D. (KSC-SA000)" userId="a6a64dcc-8685-40af-bb8b-ea243ea0b676" providerId="ADAL" clId="{45B653E2-B072-BB4F-BB89-C68DB570BE82}" dt="2019-04-02T15:02:03.147" v="745" actId="1035"/>
          <ac:spMkLst>
            <pc:docMk/>
            <pc:sldMk cId="3821567251" sldId="1469"/>
            <ac:spMk id="14" creationId="{FD4004C5-3A59-3D42-9E67-E1F87C6963DC}"/>
          </ac:spMkLst>
        </pc:spChg>
        <pc:grpChg chg="add mod">
          <ac:chgData name="Wiese, Mark D. (KSC-SA000)" userId="a6a64dcc-8685-40af-bb8b-ea243ea0b676" providerId="ADAL" clId="{45B653E2-B072-BB4F-BB89-C68DB570BE82}" dt="2019-04-02T11:21:42.250" v="94" actId="164"/>
          <ac:grpSpMkLst>
            <pc:docMk/>
            <pc:sldMk cId="3821567251" sldId="1469"/>
            <ac:grpSpMk id="2" creationId="{EF2815A0-7935-544F-9E21-E51ABF5B71D6}"/>
          </ac:grpSpMkLst>
        </pc:grpChg>
        <pc:grpChg chg="del">
          <ac:chgData name="Wiese, Mark D. (KSC-SA000)" userId="a6a64dcc-8685-40af-bb8b-ea243ea0b676" providerId="ADAL" clId="{45B653E2-B072-BB4F-BB89-C68DB570BE82}" dt="2019-04-02T11:18:36.262" v="83" actId="478"/>
          <ac:grpSpMkLst>
            <pc:docMk/>
            <pc:sldMk cId="3821567251" sldId="1469"/>
            <ac:grpSpMk id="9" creationId="{1A9F3D23-7461-1C48-AA15-D5582CE1BF26}"/>
          </ac:grpSpMkLst>
        </pc:grpChg>
        <pc:picChg chg="del">
          <ac:chgData name="Wiese, Mark D. (KSC-SA000)" userId="a6a64dcc-8685-40af-bb8b-ea243ea0b676" providerId="ADAL" clId="{45B653E2-B072-BB4F-BB89-C68DB570BE82}" dt="2019-04-02T11:18:30.569" v="81" actId="478"/>
          <ac:picMkLst>
            <pc:docMk/>
            <pc:sldMk cId="3821567251" sldId="1469"/>
            <ac:picMk id="6" creationId="{91E42028-6764-C84C-ADE9-B6734A374B0B}"/>
          </ac:picMkLst>
        </pc:picChg>
        <pc:picChg chg="add del mod">
          <ac:chgData name="Wiese, Mark D. (KSC-SA000)" userId="a6a64dcc-8685-40af-bb8b-ea243ea0b676" providerId="ADAL" clId="{45B653E2-B072-BB4F-BB89-C68DB570BE82}" dt="2019-04-02T11:19:00.407" v="86" actId="478"/>
          <ac:picMkLst>
            <pc:docMk/>
            <pc:sldMk cId="3821567251" sldId="1469"/>
            <ac:picMk id="12" creationId="{D3956609-DE5A-0E44-BB2B-8FD74E7CE1DA}"/>
          </ac:picMkLst>
        </pc:picChg>
        <pc:picChg chg="add mod">
          <ac:chgData name="Wiese, Mark D. (KSC-SA000)" userId="a6a64dcc-8685-40af-bb8b-ea243ea0b676" providerId="ADAL" clId="{45B653E2-B072-BB4F-BB89-C68DB570BE82}" dt="2019-04-02T11:21:42.250" v="94" actId="164"/>
          <ac:picMkLst>
            <pc:docMk/>
            <pc:sldMk cId="3821567251" sldId="1469"/>
            <ac:picMk id="13" creationId="{B0DB93CD-316F-5A4E-9E8B-BC04A8F5A7EC}"/>
          </ac:picMkLst>
        </pc:picChg>
      </pc:sldChg>
      <pc:sldChg chg="addSp delSp modSp delAnim modAnim">
        <pc:chgData name="Wiese, Mark D. (KSC-SA000)" userId="a6a64dcc-8685-40af-bb8b-ea243ea0b676" providerId="ADAL" clId="{45B653E2-B072-BB4F-BB89-C68DB570BE82}" dt="2019-04-03T17:36:30.419" v="776"/>
        <pc:sldMkLst>
          <pc:docMk/>
          <pc:sldMk cId="2197758951" sldId="1470"/>
        </pc:sldMkLst>
        <pc:spChg chg="mod">
          <ac:chgData name="Wiese, Mark D. (KSC-SA000)" userId="a6a64dcc-8685-40af-bb8b-ea243ea0b676" providerId="ADAL" clId="{45B653E2-B072-BB4F-BB89-C68DB570BE82}" dt="2019-04-03T17:34:43.526" v="769" actId="207"/>
          <ac:spMkLst>
            <pc:docMk/>
            <pc:sldMk cId="2197758951" sldId="1470"/>
            <ac:spMk id="6" creationId="{1380BB08-0AAC-0140-BE9B-2E3256028482}"/>
          </ac:spMkLst>
        </pc:spChg>
        <pc:spChg chg="del topLvl">
          <ac:chgData name="Wiese, Mark D. (KSC-SA000)" userId="a6a64dcc-8685-40af-bb8b-ea243ea0b676" providerId="ADAL" clId="{45B653E2-B072-BB4F-BB89-C68DB570BE82}" dt="2019-04-02T11:40:58.821" v="257" actId="478"/>
          <ac:spMkLst>
            <pc:docMk/>
            <pc:sldMk cId="2197758951" sldId="1470"/>
            <ac:spMk id="10" creationId="{EDD5590F-E5CD-9743-AC3C-6061B8ADD7F4}"/>
          </ac:spMkLst>
        </pc:spChg>
        <pc:spChg chg="add del">
          <ac:chgData name="Wiese, Mark D. (KSC-SA000)" userId="a6a64dcc-8685-40af-bb8b-ea243ea0b676" providerId="ADAL" clId="{45B653E2-B072-BB4F-BB89-C68DB570BE82}" dt="2019-04-02T11:34:35.868" v="97" actId="478"/>
          <ac:spMkLst>
            <pc:docMk/>
            <pc:sldMk cId="2197758951" sldId="1470"/>
            <ac:spMk id="11" creationId="{5782236E-D8C9-F644-8AFD-D5D6D7402207}"/>
          </ac:spMkLst>
        </pc:spChg>
        <pc:spChg chg="add mod">
          <ac:chgData name="Wiese, Mark D. (KSC-SA000)" userId="a6a64dcc-8685-40af-bb8b-ea243ea0b676" providerId="ADAL" clId="{45B653E2-B072-BB4F-BB89-C68DB570BE82}" dt="2019-04-02T11:51:50.485" v="367" actId="164"/>
          <ac:spMkLst>
            <pc:docMk/>
            <pc:sldMk cId="2197758951" sldId="1470"/>
            <ac:spMk id="12" creationId="{AF821647-132C-C544-A24C-1D9CB150D972}"/>
          </ac:spMkLst>
        </pc:spChg>
        <pc:spChg chg="del">
          <ac:chgData name="Wiese, Mark D. (KSC-SA000)" userId="a6a64dcc-8685-40af-bb8b-ea243ea0b676" providerId="ADAL" clId="{45B653E2-B072-BB4F-BB89-C68DB570BE82}" dt="2019-04-02T11:40:32.394" v="250" actId="478"/>
          <ac:spMkLst>
            <pc:docMk/>
            <pc:sldMk cId="2197758951" sldId="1470"/>
            <ac:spMk id="13" creationId="{CEC01AB4-A65C-814F-AB8C-EF75E24708B0}"/>
          </ac:spMkLst>
        </pc:spChg>
        <pc:spChg chg="add mod">
          <ac:chgData name="Wiese, Mark D. (KSC-SA000)" userId="a6a64dcc-8685-40af-bb8b-ea243ea0b676" providerId="ADAL" clId="{45B653E2-B072-BB4F-BB89-C68DB570BE82}" dt="2019-04-02T11:51:50.485" v="367" actId="164"/>
          <ac:spMkLst>
            <pc:docMk/>
            <pc:sldMk cId="2197758951" sldId="1470"/>
            <ac:spMk id="15" creationId="{D54533DD-2D2F-7E49-B351-70EE52F0693F}"/>
          </ac:spMkLst>
        </pc:spChg>
        <pc:spChg chg="add mod">
          <ac:chgData name="Wiese, Mark D. (KSC-SA000)" userId="a6a64dcc-8685-40af-bb8b-ea243ea0b676" providerId="ADAL" clId="{45B653E2-B072-BB4F-BB89-C68DB570BE82}" dt="2019-04-02T11:51:56.051" v="368" actId="164"/>
          <ac:spMkLst>
            <pc:docMk/>
            <pc:sldMk cId="2197758951" sldId="1470"/>
            <ac:spMk id="16" creationId="{2EA09E13-0015-3C4E-922F-7B9B6DFE16C9}"/>
          </ac:spMkLst>
        </pc:spChg>
        <pc:spChg chg="add mod">
          <ac:chgData name="Wiese, Mark D. (KSC-SA000)" userId="a6a64dcc-8685-40af-bb8b-ea243ea0b676" providerId="ADAL" clId="{45B653E2-B072-BB4F-BB89-C68DB570BE82}" dt="2019-04-02T11:51:56.051" v="368" actId="164"/>
          <ac:spMkLst>
            <pc:docMk/>
            <pc:sldMk cId="2197758951" sldId="1470"/>
            <ac:spMk id="17" creationId="{58DF6AB7-9E85-F146-AD6F-9B4E7BC7D617}"/>
          </ac:spMkLst>
        </pc:spChg>
        <pc:spChg chg="add mod">
          <ac:chgData name="Wiese, Mark D. (KSC-SA000)" userId="a6a64dcc-8685-40af-bb8b-ea243ea0b676" providerId="ADAL" clId="{45B653E2-B072-BB4F-BB89-C68DB570BE82}" dt="2019-04-02T11:52:05.897" v="369" actId="164"/>
          <ac:spMkLst>
            <pc:docMk/>
            <pc:sldMk cId="2197758951" sldId="1470"/>
            <ac:spMk id="18" creationId="{CE49E6DE-82B0-BE4E-AB54-066A11740D57}"/>
          </ac:spMkLst>
        </pc:spChg>
        <pc:spChg chg="add mod">
          <ac:chgData name="Wiese, Mark D. (KSC-SA000)" userId="a6a64dcc-8685-40af-bb8b-ea243ea0b676" providerId="ADAL" clId="{45B653E2-B072-BB4F-BB89-C68DB570BE82}" dt="2019-04-03T17:34:43.526" v="769" actId="207"/>
          <ac:spMkLst>
            <pc:docMk/>
            <pc:sldMk cId="2197758951" sldId="1470"/>
            <ac:spMk id="19" creationId="{C9F61412-07C0-D84C-850B-F36F284EBD02}"/>
          </ac:spMkLst>
        </pc:spChg>
        <pc:spChg chg="add mod">
          <ac:chgData name="Wiese, Mark D. (KSC-SA000)" userId="a6a64dcc-8685-40af-bb8b-ea243ea0b676" providerId="ADAL" clId="{45B653E2-B072-BB4F-BB89-C68DB570BE82}" dt="2019-04-02T11:52:10.462" v="370" actId="164"/>
          <ac:spMkLst>
            <pc:docMk/>
            <pc:sldMk cId="2197758951" sldId="1470"/>
            <ac:spMk id="20" creationId="{DD97408A-C88D-6F46-87E8-B664ECD641E7}"/>
          </ac:spMkLst>
        </pc:spChg>
        <pc:spChg chg="add mod">
          <ac:chgData name="Wiese, Mark D. (KSC-SA000)" userId="a6a64dcc-8685-40af-bb8b-ea243ea0b676" providerId="ADAL" clId="{45B653E2-B072-BB4F-BB89-C68DB570BE82}" dt="2019-04-02T11:52:10.462" v="370" actId="164"/>
          <ac:spMkLst>
            <pc:docMk/>
            <pc:sldMk cId="2197758951" sldId="1470"/>
            <ac:spMk id="21" creationId="{F3471578-3FEC-1843-82D3-F020D780C8D0}"/>
          </ac:spMkLst>
        </pc:spChg>
        <pc:spChg chg="add mod">
          <ac:chgData name="Wiese, Mark D. (KSC-SA000)" userId="a6a64dcc-8685-40af-bb8b-ea243ea0b676" providerId="ADAL" clId="{45B653E2-B072-BB4F-BB89-C68DB570BE82}" dt="2019-04-02T11:52:05.897" v="369" actId="164"/>
          <ac:spMkLst>
            <pc:docMk/>
            <pc:sldMk cId="2197758951" sldId="1470"/>
            <ac:spMk id="22" creationId="{62AC799D-E677-1743-8FF6-0363E572FCF3}"/>
          </ac:spMkLst>
        </pc:spChg>
        <pc:spChg chg="add del mod">
          <ac:chgData name="Wiese, Mark D. (KSC-SA000)" userId="a6a64dcc-8685-40af-bb8b-ea243ea0b676" providerId="ADAL" clId="{45B653E2-B072-BB4F-BB89-C68DB570BE82}" dt="2019-04-02T11:49:00.241" v="353" actId="478"/>
          <ac:spMkLst>
            <pc:docMk/>
            <pc:sldMk cId="2197758951" sldId="1470"/>
            <ac:spMk id="23" creationId="{0BBC15DC-8D76-1C4D-838F-2DAA3405E199}"/>
          </ac:spMkLst>
        </pc:spChg>
        <pc:spChg chg="add del mod">
          <ac:chgData name="Wiese, Mark D. (KSC-SA000)" userId="a6a64dcc-8685-40af-bb8b-ea243ea0b676" providerId="ADAL" clId="{45B653E2-B072-BB4F-BB89-C68DB570BE82}" dt="2019-04-02T11:50:06.616" v="363" actId="478"/>
          <ac:spMkLst>
            <pc:docMk/>
            <pc:sldMk cId="2197758951" sldId="1470"/>
            <ac:spMk id="24" creationId="{D9900223-C366-1C47-A007-DA74D90F16A5}"/>
          </ac:spMkLst>
        </pc:spChg>
        <pc:spChg chg="add del mod">
          <ac:chgData name="Wiese, Mark D. (KSC-SA000)" userId="a6a64dcc-8685-40af-bb8b-ea243ea0b676" providerId="ADAL" clId="{45B653E2-B072-BB4F-BB89-C68DB570BE82}" dt="2019-04-03T17:18:44.428" v="765" actId="478"/>
          <ac:spMkLst>
            <pc:docMk/>
            <pc:sldMk cId="2197758951" sldId="1470"/>
            <ac:spMk id="28" creationId="{23838D76-C8D2-7048-8E0E-97802F1789EE}"/>
          </ac:spMkLst>
        </pc:spChg>
        <pc:spChg chg="add mod">
          <ac:chgData name="Wiese, Mark D. (KSC-SA000)" userId="a6a64dcc-8685-40af-bb8b-ea243ea0b676" providerId="ADAL" clId="{45B653E2-B072-BB4F-BB89-C68DB570BE82}" dt="2019-04-02T11:58:43.016" v="404" actId="164"/>
          <ac:spMkLst>
            <pc:docMk/>
            <pc:sldMk cId="2197758951" sldId="1470"/>
            <ac:spMk id="29" creationId="{C3A53ECB-BAE0-BD46-9CFB-BA1DE57303F1}"/>
          </ac:spMkLst>
        </pc:spChg>
        <pc:spChg chg="add mod">
          <ac:chgData name="Wiese, Mark D. (KSC-SA000)" userId="a6a64dcc-8685-40af-bb8b-ea243ea0b676" providerId="ADAL" clId="{45B653E2-B072-BB4F-BB89-C68DB570BE82}" dt="2019-04-02T12:08:03.604" v="567" actId="1076"/>
          <ac:spMkLst>
            <pc:docMk/>
            <pc:sldMk cId="2197758951" sldId="1470"/>
            <ac:spMk id="33" creationId="{53640AFA-FE74-4A49-81AE-A0ED9467A83C}"/>
          </ac:spMkLst>
        </pc:spChg>
        <pc:spChg chg="add mod">
          <ac:chgData name="Wiese, Mark D. (KSC-SA000)" userId="a6a64dcc-8685-40af-bb8b-ea243ea0b676" providerId="ADAL" clId="{45B653E2-B072-BB4F-BB89-C68DB570BE82}" dt="2019-04-02T12:06:44.538" v="564" actId="164"/>
          <ac:spMkLst>
            <pc:docMk/>
            <pc:sldMk cId="2197758951" sldId="1470"/>
            <ac:spMk id="39" creationId="{1C202B2D-5B3C-7B4F-832F-1BC1379B3461}"/>
          </ac:spMkLst>
        </pc:spChg>
        <pc:spChg chg="add mod">
          <ac:chgData name="Wiese, Mark D. (KSC-SA000)" userId="a6a64dcc-8685-40af-bb8b-ea243ea0b676" providerId="ADAL" clId="{45B653E2-B072-BB4F-BB89-C68DB570BE82}" dt="2019-04-02T12:08:58.648" v="589" actId="164"/>
          <ac:spMkLst>
            <pc:docMk/>
            <pc:sldMk cId="2197758951" sldId="1470"/>
            <ac:spMk id="41" creationId="{479C73D8-12AF-CD4F-A55C-14CB96E8FEC0}"/>
          </ac:spMkLst>
        </pc:spChg>
        <pc:grpChg chg="mod topLvl">
          <ac:chgData name="Wiese, Mark D. (KSC-SA000)" userId="a6a64dcc-8685-40af-bb8b-ea243ea0b676" providerId="ADAL" clId="{45B653E2-B072-BB4F-BB89-C68DB570BE82}" dt="2019-04-02T11:51:09.133" v="365" actId="164"/>
          <ac:grpSpMkLst>
            <pc:docMk/>
            <pc:sldMk cId="2197758951" sldId="1470"/>
            <ac:grpSpMk id="4" creationId="{7B8E2947-197D-FC40-B997-05DE242D2CD9}"/>
          </ac:grpSpMkLst>
        </pc:grpChg>
        <pc:grpChg chg="add mod">
          <ac:chgData name="Wiese, Mark D. (KSC-SA000)" userId="a6a64dcc-8685-40af-bb8b-ea243ea0b676" providerId="ADAL" clId="{45B653E2-B072-BB4F-BB89-C68DB570BE82}" dt="2019-04-02T11:51:09.133" v="365" actId="164"/>
          <ac:grpSpMkLst>
            <pc:docMk/>
            <pc:sldMk cId="2197758951" sldId="1470"/>
            <ac:grpSpMk id="8" creationId="{E1558422-EF8E-FD4A-848B-826B2A3EE8D3}"/>
          </ac:grpSpMkLst>
        </pc:grpChg>
        <pc:grpChg chg="add mod">
          <ac:chgData name="Wiese, Mark D. (KSC-SA000)" userId="a6a64dcc-8685-40af-bb8b-ea243ea0b676" providerId="ADAL" clId="{45B653E2-B072-BB4F-BB89-C68DB570BE82}" dt="2019-04-02T11:51:50.485" v="367" actId="164"/>
          <ac:grpSpMkLst>
            <pc:docMk/>
            <pc:sldMk cId="2197758951" sldId="1470"/>
            <ac:grpSpMk id="9" creationId="{1CF857ED-8B8C-AB42-82CF-61CD9B265B27}"/>
          </ac:grpSpMkLst>
        </pc:grpChg>
        <pc:grpChg chg="del mod">
          <ac:chgData name="Wiese, Mark D. (KSC-SA000)" userId="a6a64dcc-8685-40af-bb8b-ea243ea0b676" providerId="ADAL" clId="{45B653E2-B072-BB4F-BB89-C68DB570BE82}" dt="2019-04-02T11:40:58.821" v="257" actId="478"/>
          <ac:grpSpMkLst>
            <pc:docMk/>
            <pc:sldMk cId="2197758951" sldId="1470"/>
            <ac:grpSpMk id="14" creationId="{42EC3295-2457-4B41-BB5E-14DEE18B2D76}"/>
          </ac:grpSpMkLst>
        </pc:grpChg>
        <pc:grpChg chg="add mod">
          <ac:chgData name="Wiese, Mark D. (KSC-SA000)" userId="a6a64dcc-8685-40af-bb8b-ea243ea0b676" providerId="ADAL" clId="{45B653E2-B072-BB4F-BB89-C68DB570BE82}" dt="2019-04-02T12:10:06.020" v="593" actId="14100"/>
          <ac:grpSpMkLst>
            <pc:docMk/>
            <pc:sldMk cId="2197758951" sldId="1470"/>
            <ac:grpSpMk id="25" creationId="{B71ABD45-DD56-4844-AA0B-B9E191356DAE}"/>
          </ac:grpSpMkLst>
        </pc:grpChg>
        <pc:grpChg chg="add mod">
          <ac:chgData name="Wiese, Mark D. (KSC-SA000)" userId="a6a64dcc-8685-40af-bb8b-ea243ea0b676" providerId="ADAL" clId="{45B653E2-B072-BB4F-BB89-C68DB570BE82}" dt="2019-04-02T11:52:05.897" v="369" actId="164"/>
          <ac:grpSpMkLst>
            <pc:docMk/>
            <pc:sldMk cId="2197758951" sldId="1470"/>
            <ac:grpSpMk id="26" creationId="{36DC7E72-9093-294A-90A7-AE89B159B943}"/>
          </ac:grpSpMkLst>
        </pc:grpChg>
        <pc:grpChg chg="add mod">
          <ac:chgData name="Wiese, Mark D. (KSC-SA000)" userId="a6a64dcc-8685-40af-bb8b-ea243ea0b676" providerId="ADAL" clId="{45B653E2-B072-BB4F-BB89-C68DB570BE82}" dt="2019-04-02T11:57:12.565" v="391" actId="14100"/>
          <ac:grpSpMkLst>
            <pc:docMk/>
            <pc:sldMk cId="2197758951" sldId="1470"/>
            <ac:grpSpMk id="27" creationId="{029E1AE6-6E92-AC4C-8CD7-337887AD808F}"/>
          </ac:grpSpMkLst>
        </pc:grpChg>
        <pc:grpChg chg="add mod">
          <ac:chgData name="Wiese, Mark D. (KSC-SA000)" userId="a6a64dcc-8685-40af-bb8b-ea243ea0b676" providerId="ADAL" clId="{45B653E2-B072-BB4F-BB89-C68DB570BE82}" dt="2019-04-02T12:06:44.538" v="564" actId="164"/>
          <ac:grpSpMkLst>
            <pc:docMk/>
            <pc:sldMk cId="2197758951" sldId="1470"/>
            <ac:grpSpMk id="32" creationId="{CFF66F5F-6F8B-8843-B9A4-2F200073C4FA}"/>
          </ac:grpSpMkLst>
        </pc:grpChg>
        <pc:grpChg chg="add mod">
          <ac:chgData name="Wiese, Mark D. (KSC-SA000)" userId="a6a64dcc-8685-40af-bb8b-ea243ea0b676" providerId="ADAL" clId="{45B653E2-B072-BB4F-BB89-C68DB570BE82}" dt="2019-04-02T12:08:58.648" v="589" actId="164"/>
          <ac:grpSpMkLst>
            <pc:docMk/>
            <pc:sldMk cId="2197758951" sldId="1470"/>
            <ac:grpSpMk id="40" creationId="{304378E5-464B-3F48-A0FE-4BC18DEAA80E}"/>
          </ac:grpSpMkLst>
        </pc:grpChg>
        <pc:grpChg chg="add mod">
          <ac:chgData name="Wiese, Mark D. (KSC-SA000)" userId="a6a64dcc-8685-40af-bb8b-ea243ea0b676" providerId="ADAL" clId="{45B653E2-B072-BB4F-BB89-C68DB570BE82}" dt="2019-04-02T12:08:58.648" v="589" actId="164"/>
          <ac:grpSpMkLst>
            <pc:docMk/>
            <pc:sldMk cId="2197758951" sldId="1470"/>
            <ac:grpSpMk id="42" creationId="{95D60F8D-446A-1046-87A9-DDDAB49F8849}"/>
          </ac:grpSpMkLst>
        </pc:grpChg>
        <pc:picChg chg="mod">
          <ac:chgData name="Wiese, Mark D. (KSC-SA000)" userId="a6a64dcc-8685-40af-bb8b-ea243ea0b676" providerId="ADAL" clId="{45B653E2-B072-BB4F-BB89-C68DB570BE82}" dt="2019-04-02T11:48:47.273" v="350" actId="1076"/>
          <ac:picMkLst>
            <pc:docMk/>
            <pc:sldMk cId="2197758951" sldId="1470"/>
            <ac:picMk id="5" creationId="{1DAC6E19-96C0-CE4F-93D7-6137FA657F8E}"/>
          </ac:picMkLst>
        </pc:picChg>
        <pc:picChg chg="add mod">
          <ac:chgData name="Wiese, Mark D. (KSC-SA000)" userId="a6a64dcc-8685-40af-bb8b-ea243ea0b676" providerId="ADAL" clId="{45B653E2-B072-BB4F-BB89-C68DB570BE82}" dt="2019-04-02T12:05:18.125" v="531" actId="1076"/>
          <ac:picMkLst>
            <pc:docMk/>
            <pc:sldMk cId="2197758951" sldId="1470"/>
            <ac:picMk id="30" creationId="{CFAFE940-1358-AC4E-8A34-466D7F8C4275}"/>
          </ac:picMkLst>
        </pc:picChg>
        <pc:picChg chg="add mod">
          <ac:chgData name="Wiese, Mark D. (KSC-SA000)" userId="a6a64dcc-8685-40af-bb8b-ea243ea0b676" providerId="ADAL" clId="{45B653E2-B072-BB4F-BB89-C68DB570BE82}" dt="2019-04-02T12:05:21.604" v="532" actId="1076"/>
          <ac:picMkLst>
            <pc:docMk/>
            <pc:sldMk cId="2197758951" sldId="1470"/>
            <ac:picMk id="31" creationId="{0AB04F41-2F36-0643-B396-C65707CD5483}"/>
          </ac:picMkLst>
        </pc:picChg>
        <pc:picChg chg="add mod">
          <ac:chgData name="Wiese, Mark D. (KSC-SA000)" userId="a6a64dcc-8685-40af-bb8b-ea243ea0b676" providerId="ADAL" clId="{45B653E2-B072-BB4F-BB89-C68DB570BE82}" dt="2019-04-02T12:06:44.538" v="564" actId="164"/>
          <ac:picMkLst>
            <pc:docMk/>
            <pc:sldMk cId="2197758951" sldId="1470"/>
            <ac:picMk id="35" creationId="{4EEA8768-2CB2-9C49-8B49-707A5BBA7DAC}"/>
          </ac:picMkLst>
        </pc:picChg>
        <pc:picChg chg="add mod">
          <ac:chgData name="Wiese, Mark D. (KSC-SA000)" userId="a6a64dcc-8685-40af-bb8b-ea243ea0b676" providerId="ADAL" clId="{45B653E2-B072-BB4F-BB89-C68DB570BE82}" dt="2019-04-02T12:06:44.538" v="564" actId="164"/>
          <ac:picMkLst>
            <pc:docMk/>
            <pc:sldMk cId="2197758951" sldId="1470"/>
            <ac:picMk id="37" creationId="{F193D2F2-C01A-2946-96D6-AC936B4FDBBA}"/>
          </ac:picMkLst>
        </pc:picChg>
        <pc:picChg chg="add mod">
          <ac:chgData name="Wiese, Mark D. (KSC-SA000)" userId="a6a64dcc-8685-40af-bb8b-ea243ea0b676" providerId="ADAL" clId="{45B653E2-B072-BB4F-BB89-C68DB570BE82}" dt="2019-04-02T12:06:44.538" v="564" actId="164"/>
          <ac:picMkLst>
            <pc:docMk/>
            <pc:sldMk cId="2197758951" sldId="1470"/>
            <ac:picMk id="38" creationId="{0D7E3428-6660-C940-99C6-E0C40D28E141}"/>
          </ac:picMkLst>
        </pc:picChg>
        <pc:cxnChg chg="mod">
          <ac:chgData name="Wiese, Mark D. (KSC-SA000)" userId="a6a64dcc-8685-40af-bb8b-ea243ea0b676" providerId="ADAL" clId="{45B653E2-B072-BB4F-BB89-C68DB570BE82}" dt="2019-04-03T17:34:43.526" v="769" actId="207"/>
          <ac:cxnSpMkLst>
            <pc:docMk/>
            <pc:sldMk cId="2197758951" sldId="1470"/>
            <ac:cxnSpMk id="7" creationId="{D431699C-EEB2-EE47-B39C-5C7B6771D84C}"/>
          </ac:cxnSpMkLst>
        </pc:cxnChg>
      </pc:sldChg>
      <pc:sldChg chg="addSp delSp modSp modAnim">
        <pc:chgData name="Wiese, Mark D. (KSC-SA000)" userId="a6a64dcc-8685-40af-bb8b-ea243ea0b676" providerId="ADAL" clId="{45B653E2-B072-BB4F-BB89-C68DB570BE82}" dt="2019-04-02T00:41:59.410" v="64" actId="1076"/>
        <pc:sldMkLst>
          <pc:docMk/>
          <pc:sldMk cId="4202769582" sldId="1595"/>
        </pc:sldMkLst>
        <pc:spChg chg="del">
          <ac:chgData name="Wiese, Mark D. (KSC-SA000)" userId="a6a64dcc-8685-40af-bb8b-ea243ea0b676" providerId="ADAL" clId="{45B653E2-B072-BB4F-BB89-C68DB570BE82}" dt="2019-04-02T00:41:51.137" v="63" actId="478"/>
          <ac:spMkLst>
            <pc:docMk/>
            <pc:sldMk cId="4202769582" sldId="1595"/>
            <ac:spMk id="4" creationId="{0E40A0E4-4BA3-684A-BF09-27BE285F50F7}"/>
          </ac:spMkLst>
        </pc:spChg>
        <pc:picChg chg="add mod">
          <ac:chgData name="Wiese, Mark D. (KSC-SA000)" userId="a6a64dcc-8685-40af-bb8b-ea243ea0b676" providerId="ADAL" clId="{45B653E2-B072-BB4F-BB89-C68DB570BE82}" dt="2019-04-02T00:41:59.410" v="64" actId="1076"/>
          <ac:picMkLst>
            <pc:docMk/>
            <pc:sldMk cId="4202769582" sldId="1595"/>
            <ac:picMk id="2" creationId="{DF78CA4B-96C7-284F-8512-CED11758636E}"/>
          </ac:picMkLst>
        </pc:picChg>
      </pc:sldChg>
      <pc:sldChg chg="addSp delSp modSp">
        <pc:chgData name="Wiese, Mark D. (KSC-SA000)" userId="a6a64dcc-8685-40af-bb8b-ea243ea0b676" providerId="ADAL" clId="{45B653E2-B072-BB4F-BB89-C68DB570BE82}" dt="2019-04-04T16:09:57.147" v="1269" actId="931"/>
        <pc:sldMkLst>
          <pc:docMk/>
          <pc:sldMk cId="3881162018" sldId="1596"/>
        </pc:sldMkLst>
        <pc:spChg chg="del">
          <ac:chgData name="Wiese, Mark D. (KSC-SA000)" userId="a6a64dcc-8685-40af-bb8b-ea243ea0b676" providerId="ADAL" clId="{45B653E2-B072-BB4F-BB89-C68DB570BE82}" dt="2019-04-02T00:18:08.154" v="0" actId="478"/>
          <ac:spMkLst>
            <pc:docMk/>
            <pc:sldMk cId="3881162018" sldId="1596"/>
            <ac:spMk id="3" creationId="{2D5F26E0-2892-D440-9A69-E78CCEAF4518}"/>
          </ac:spMkLst>
        </pc:spChg>
        <pc:spChg chg="add del mod">
          <ac:chgData name="Wiese, Mark D. (KSC-SA000)" userId="a6a64dcc-8685-40af-bb8b-ea243ea0b676" providerId="ADAL" clId="{45B653E2-B072-BB4F-BB89-C68DB570BE82}" dt="2019-04-02T00:18:11.513" v="1" actId="478"/>
          <ac:spMkLst>
            <pc:docMk/>
            <pc:sldMk cId="3881162018" sldId="1596"/>
            <ac:spMk id="5" creationId="{F43D4113-FD9B-F94C-A31E-FAF06CBE4129}"/>
          </ac:spMkLst>
        </pc:spChg>
        <pc:spChg chg="add del mod">
          <ac:chgData name="Wiese, Mark D. (KSC-SA000)" userId="a6a64dcc-8685-40af-bb8b-ea243ea0b676" providerId="ADAL" clId="{45B653E2-B072-BB4F-BB89-C68DB570BE82}" dt="2019-04-02T00:18:23.275" v="3"/>
          <ac:spMkLst>
            <pc:docMk/>
            <pc:sldMk cId="3881162018" sldId="1596"/>
            <ac:spMk id="6" creationId="{F88D80F2-A699-EC4B-9132-21478182152E}"/>
          </ac:spMkLst>
        </pc:spChg>
        <pc:spChg chg="add del mod">
          <ac:chgData name="Wiese, Mark D. (KSC-SA000)" userId="a6a64dcc-8685-40af-bb8b-ea243ea0b676" providerId="ADAL" clId="{45B653E2-B072-BB4F-BB89-C68DB570BE82}" dt="2019-04-02T00:18:23.275" v="3"/>
          <ac:spMkLst>
            <pc:docMk/>
            <pc:sldMk cId="3881162018" sldId="1596"/>
            <ac:spMk id="7" creationId="{EB631DFB-41BF-3A45-9B6C-272A364C857E}"/>
          </ac:spMkLst>
        </pc:spChg>
        <pc:spChg chg="add del mod">
          <ac:chgData name="Wiese, Mark D. (KSC-SA000)" userId="a6a64dcc-8685-40af-bb8b-ea243ea0b676" providerId="ADAL" clId="{45B653E2-B072-BB4F-BB89-C68DB570BE82}" dt="2019-04-02T00:20:15.075" v="8" actId="11529"/>
          <ac:spMkLst>
            <pc:docMk/>
            <pc:sldMk cId="3881162018" sldId="1596"/>
            <ac:spMk id="10" creationId="{8FF23D69-CBD8-214C-8531-7A9A932A33A9}"/>
          </ac:spMkLst>
        </pc:spChg>
        <pc:spChg chg="add mod">
          <ac:chgData name="Wiese, Mark D. (KSC-SA000)" userId="a6a64dcc-8685-40af-bb8b-ea243ea0b676" providerId="ADAL" clId="{45B653E2-B072-BB4F-BB89-C68DB570BE82}" dt="2019-04-02T00:39:23.875" v="59" actId="164"/>
          <ac:spMkLst>
            <pc:docMk/>
            <pc:sldMk cId="3881162018" sldId="1596"/>
            <ac:spMk id="11" creationId="{9ECA504C-105D-8B48-A56F-72E1427902FA}"/>
          </ac:spMkLst>
        </pc:spChg>
        <pc:spChg chg="add mod">
          <ac:chgData name="Wiese, Mark D. (KSC-SA000)" userId="a6a64dcc-8685-40af-bb8b-ea243ea0b676" providerId="ADAL" clId="{45B653E2-B072-BB4F-BB89-C68DB570BE82}" dt="2019-04-02T00:39:23.875" v="59" actId="164"/>
          <ac:spMkLst>
            <pc:docMk/>
            <pc:sldMk cId="3881162018" sldId="1596"/>
            <ac:spMk id="12" creationId="{0A079E36-1A64-8B46-8273-EE40081F301E}"/>
          </ac:spMkLst>
        </pc:spChg>
        <pc:spChg chg="add mod">
          <ac:chgData name="Wiese, Mark D. (KSC-SA000)" userId="a6a64dcc-8685-40af-bb8b-ea243ea0b676" providerId="ADAL" clId="{45B653E2-B072-BB4F-BB89-C68DB570BE82}" dt="2019-04-02T00:39:23.875" v="59" actId="164"/>
          <ac:spMkLst>
            <pc:docMk/>
            <pc:sldMk cId="3881162018" sldId="1596"/>
            <ac:spMk id="13" creationId="{B5035C48-A438-B44B-A3DD-D7C823C736A9}"/>
          </ac:spMkLst>
        </pc:spChg>
        <pc:spChg chg="add mod">
          <ac:chgData name="Wiese, Mark D. (KSC-SA000)" userId="a6a64dcc-8685-40af-bb8b-ea243ea0b676" providerId="ADAL" clId="{45B653E2-B072-BB4F-BB89-C68DB570BE82}" dt="2019-04-02T00:39:23.875" v="59" actId="164"/>
          <ac:spMkLst>
            <pc:docMk/>
            <pc:sldMk cId="3881162018" sldId="1596"/>
            <ac:spMk id="14" creationId="{8E03EF27-0066-374F-A6A5-631572760F0B}"/>
          </ac:spMkLst>
        </pc:spChg>
        <pc:grpChg chg="add del mod">
          <ac:chgData name="Wiese, Mark D. (KSC-SA000)" userId="a6a64dcc-8685-40af-bb8b-ea243ea0b676" providerId="ADAL" clId="{45B653E2-B072-BB4F-BB89-C68DB570BE82}" dt="2019-04-02T19:25:19.756" v="746" actId="478"/>
          <ac:grpSpMkLst>
            <pc:docMk/>
            <pc:sldMk cId="3881162018" sldId="1596"/>
            <ac:grpSpMk id="21" creationId="{3EA77532-6770-7846-A112-D319BB13C3D5}"/>
          </ac:grpSpMkLst>
        </pc:grpChg>
        <pc:picChg chg="add del mod">
          <ac:chgData name="Wiese, Mark D. (KSC-SA000)" userId="a6a64dcc-8685-40af-bb8b-ea243ea0b676" providerId="ADAL" clId="{45B653E2-B072-BB4F-BB89-C68DB570BE82}" dt="2019-04-04T16:09:41.332" v="1268" actId="478"/>
          <ac:picMkLst>
            <pc:docMk/>
            <pc:sldMk cId="3881162018" sldId="1596"/>
            <ac:picMk id="4" creationId="{468A1800-4670-D048-86E3-577B1BBD1439}"/>
          </ac:picMkLst>
        </pc:picChg>
        <pc:picChg chg="add mod">
          <ac:chgData name="Wiese, Mark D. (KSC-SA000)" userId="a6a64dcc-8685-40af-bb8b-ea243ea0b676" providerId="ADAL" clId="{45B653E2-B072-BB4F-BB89-C68DB570BE82}" dt="2019-04-04T16:09:57.147" v="1269" actId="931"/>
          <ac:picMkLst>
            <pc:docMk/>
            <pc:sldMk cId="3881162018" sldId="1596"/>
            <ac:picMk id="5" creationId="{47ABFBD0-FB3B-9D4C-9386-06376ACF5465}"/>
          </ac:picMkLst>
        </pc:picChg>
        <pc:picChg chg="add mod">
          <ac:chgData name="Wiese, Mark D. (KSC-SA000)" userId="a6a64dcc-8685-40af-bb8b-ea243ea0b676" providerId="ADAL" clId="{45B653E2-B072-BB4F-BB89-C68DB570BE82}" dt="2019-04-02T00:39:23.875" v="59" actId="164"/>
          <ac:picMkLst>
            <pc:docMk/>
            <pc:sldMk cId="3881162018" sldId="1596"/>
            <ac:picMk id="9" creationId="{B70E6D94-1B66-8649-BFC9-7AB810D7D494}"/>
          </ac:picMkLst>
        </pc:picChg>
        <pc:picChg chg="add mod">
          <ac:chgData name="Wiese, Mark D. (KSC-SA000)" userId="a6a64dcc-8685-40af-bb8b-ea243ea0b676" providerId="ADAL" clId="{45B653E2-B072-BB4F-BB89-C68DB570BE82}" dt="2019-04-02T00:39:23.875" v="59" actId="164"/>
          <ac:picMkLst>
            <pc:docMk/>
            <pc:sldMk cId="3881162018" sldId="1596"/>
            <ac:picMk id="15" creationId="{F07F71F9-04F4-B44A-A857-A81464B71529}"/>
          </ac:picMkLst>
        </pc:picChg>
        <pc:picChg chg="add del mod">
          <ac:chgData name="Wiese, Mark D. (KSC-SA000)" userId="a6a64dcc-8685-40af-bb8b-ea243ea0b676" providerId="ADAL" clId="{45B653E2-B072-BB4F-BB89-C68DB570BE82}" dt="2019-04-02T00:25:00.201" v="33" actId="478"/>
          <ac:picMkLst>
            <pc:docMk/>
            <pc:sldMk cId="3881162018" sldId="1596"/>
            <ac:picMk id="17" creationId="{046CE0C0-C63F-AE46-AAFD-F5419348E857}"/>
          </ac:picMkLst>
        </pc:picChg>
        <pc:picChg chg="add mod">
          <ac:chgData name="Wiese, Mark D. (KSC-SA000)" userId="a6a64dcc-8685-40af-bb8b-ea243ea0b676" providerId="ADAL" clId="{45B653E2-B072-BB4F-BB89-C68DB570BE82}" dt="2019-04-02T00:48:44.734" v="68" actId="1038"/>
          <ac:picMkLst>
            <pc:docMk/>
            <pc:sldMk cId="3881162018" sldId="1596"/>
            <ac:picMk id="18" creationId="{8614F845-84C9-194D-BC62-095F7BAFB5A7}"/>
          </ac:picMkLst>
        </pc:picChg>
        <pc:picChg chg="add mod">
          <ac:chgData name="Wiese, Mark D. (KSC-SA000)" userId="a6a64dcc-8685-40af-bb8b-ea243ea0b676" providerId="ADAL" clId="{45B653E2-B072-BB4F-BB89-C68DB570BE82}" dt="2019-04-02T00:39:23.875" v="59" actId="164"/>
          <ac:picMkLst>
            <pc:docMk/>
            <pc:sldMk cId="3881162018" sldId="1596"/>
            <ac:picMk id="19" creationId="{372D4B46-4160-7A4B-8A4D-458E340704DE}"/>
          </ac:picMkLst>
        </pc:picChg>
        <pc:picChg chg="add mod">
          <ac:chgData name="Wiese, Mark D. (KSC-SA000)" userId="a6a64dcc-8685-40af-bb8b-ea243ea0b676" providerId="ADAL" clId="{45B653E2-B072-BB4F-BB89-C68DB570BE82}" dt="2019-04-02T00:39:23.875" v="59" actId="164"/>
          <ac:picMkLst>
            <pc:docMk/>
            <pc:sldMk cId="3881162018" sldId="1596"/>
            <ac:picMk id="20" creationId="{42112C53-EF96-B740-B009-88A8F6D9FF76}"/>
          </ac:picMkLst>
        </pc:picChg>
      </pc:sldChg>
      <pc:sldChg chg="del">
        <pc:chgData name="Wiese, Mark D. (KSC-SA000)" userId="a6a64dcc-8685-40af-bb8b-ea243ea0b676" providerId="ADAL" clId="{45B653E2-B072-BB4F-BB89-C68DB570BE82}" dt="2019-04-04T11:00:00.653" v="777" actId="2696"/>
        <pc:sldMkLst>
          <pc:docMk/>
          <pc:sldMk cId="1301546728" sldId="1597"/>
        </pc:sldMkLst>
      </pc:sldChg>
      <pc:sldChg chg="addSp modSp add ord modAnim">
        <pc:chgData name="Wiese, Mark D. (KSC-SA000)" userId="a6a64dcc-8685-40af-bb8b-ea243ea0b676" providerId="ADAL" clId="{45B653E2-B072-BB4F-BB89-C68DB570BE82}" dt="2019-04-02T11:31:57.988" v="95"/>
        <pc:sldMkLst>
          <pc:docMk/>
          <pc:sldMk cId="1037491885" sldId="1598"/>
        </pc:sldMkLst>
        <pc:picChg chg="add mod">
          <ac:chgData name="Wiese, Mark D. (KSC-SA000)" userId="a6a64dcc-8685-40af-bb8b-ea243ea0b676" providerId="ADAL" clId="{45B653E2-B072-BB4F-BB89-C68DB570BE82}" dt="2019-04-02T00:54:58.571" v="73" actId="14100"/>
          <ac:picMkLst>
            <pc:docMk/>
            <pc:sldMk cId="1037491885" sldId="1598"/>
            <ac:picMk id="3" creationId="{DACA0671-E431-314C-B1A5-33307FD9E813}"/>
          </ac:picMkLst>
        </pc:picChg>
      </pc:sldChg>
      <pc:sldChg chg="addSp modSp add modAnim">
        <pc:chgData name="Wiese, Mark D. (KSC-SA000)" userId="a6a64dcc-8685-40af-bb8b-ea243ea0b676" providerId="ADAL" clId="{45B653E2-B072-BB4F-BB89-C68DB570BE82}" dt="2019-04-02T00:55:27.652" v="76" actId="14100"/>
        <pc:sldMkLst>
          <pc:docMk/>
          <pc:sldMk cId="2524880176" sldId="1599"/>
        </pc:sldMkLst>
        <pc:picChg chg="add mod">
          <ac:chgData name="Wiese, Mark D. (KSC-SA000)" userId="a6a64dcc-8685-40af-bb8b-ea243ea0b676" providerId="ADAL" clId="{45B653E2-B072-BB4F-BB89-C68DB570BE82}" dt="2019-04-02T00:55:27.652" v="76" actId="14100"/>
          <ac:picMkLst>
            <pc:docMk/>
            <pc:sldMk cId="2524880176" sldId="1599"/>
            <ac:picMk id="3" creationId="{E9759AEB-B04D-E54E-B127-CF91F2D10412}"/>
          </ac:picMkLst>
        </pc:picChg>
      </pc:sldChg>
      <pc:sldChg chg="addSp modSp add ord">
        <pc:chgData name="Wiese, Mark D. (KSC-SA000)" userId="a6a64dcc-8685-40af-bb8b-ea243ea0b676" providerId="ADAL" clId="{45B653E2-B072-BB4F-BB89-C68DB570BE82}" dt="2019-04-02T11:07:47.610" v="80"/>
        <pc:sldMkLst>
          <pc:docMk/>
          <pc:sldMk cId="1423766705" sldId="1600"/>
        </pc:sldMkLst>
        <pc:picChg chg="add mod">
          <ac:chgData name="Wiese, Mark D. (KSC-SA000)" userId="a6a64dcc-8685-40af-bb8b-ea243ea0b676" providerId="ADAL" clId="{45B653E2-B072-BB4F-BB89-C68DB570BE82}" dt="2019-04-02T11:07:34.376" v="78" actId="931"/>
          <ac:picMkLst>
            <pc:docMk/>
            <pc:sldMk cId="1423766705" sldId="1600"/>
            <ac:picMk id="4" creationId="{BB5F07C9-08DD-AF42-8CE8-9C5F27A58BBC}"/>
          </ac:picMkLst>
        </pc:picChg>
      </pc:sldChg>
      <pc:sldChg chg="addSp delSp modSp add modNotesTx">
        <pc:chgData name="Wiese, Mark D. (KSC-SA000)" userId="a6a64dcc-8685-40af-bb8b-ea243ea0b676" providerId="ADAL" clId="{45B653E2-B072-BB4F-BB89-C68DB570BE82}" dt="2019-04-02T14:59:37.929" v="741" actId="207"/>
        <pc:sldMkLst>
          <pc:docMk/>
          <pc:sldMk cId="3314950126" sldId="1601"/>
        </pc:sldMkLst>
        <pc:spChg chg="add mod">
          <ac:chgData name="Wiese, Mark D. (KSC-SA000)" userId="a6a64dcc-8685-40af-bb8b-ea243ea0b676" providerId="ADAL" clId="{45B653E2-B072-BB4F-BB89-C68DB570BE82}" dt="2019-04-02T14:58:57.729" v="734" actId="122"/>
          <ac:spMkLst>
            <pc:docMk/>
            <pc:sldMk cId="3314950126" sldId="1601"/>
            <ac:spMk id="4" creationId="{A5DAA2C7-5BE8-9049-A45F-9F1A038C68AB}"/>
          </ac:spMkLst>
        </pc:spChg>
        <pc:spChg chg="add mod">
          <ac:chgData name="Wiese, Mark D. (KSC-SA000)" userId="a6a64dcc-8685-40af-bb8b-ea243ea0b676" providerId="ADAL" clId="{45B653E2-B072-BB4F-BB89-C68DB570BE82}" dt="2019-04-02T14:59:37.929" v="741" actId="207"/>
          <ac:spMkLst>
            <pc:docMk/>
            <pc:sldMk cId="3314950126" sldId="1601"/>
            <ac:spMk id="6" creationId="{49199E70-FD4C-6F4B-9920-CC3E84BAD6C0}"/>
          </ac:spMkLst>
        </pc:spChg>
        <pc:picChg chg="add mod">
          <ac:chgData name="Wiese, Mark D. (KSC-SA000)" userId="a6a64dcc-8685-40af-bb8b-ea243ea0b676" providerId="ADAL" clId="{45B653E2-B072-BB4F-BB89-C68DB570BE82}" dt="2019-04-02T12:11:06.587" v="596" actId="1076"/>
          <ac:picMkLst>
            <pc:docMk/>
            <pc:sldMk cId="3314950126" sldId="1601"/>
            <ac:picMk id="3" creationId="{8CCFED72-D192-DB42-AF1C-4380ADABA1C3}"/>
          </ac:picMkLst>
        </pc:picChg>
        <pc:picChg chg="add del mod">
          <ac:chgData name="Wiese, Mark D. (KSC-SA000)" userId="a6a64dcc-8685-40af-bb8b-ea243ea0b676" providerId="ADAL" clId="{45B653E2-B072-BB4F-BB89-C68DB570BE82}" dt="2019-04-02T14:57:50.576" v="708" actId="478"/>
          <ac:picMkLst>
            <pc:docMk/>
            <pc:sldMk cId="3314950126" sldId="1601"/>
            <ac:picMk id="5" creationId="{14FB84B7-F9B7-DD43-93BE-F59939C807A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BA7DC168-B124-4727-942A-41953624571E}" type="datetimeFigureOut">
              <a:rPr lang="en-US" smtClean="0"/>
              <a:t>6/3/2019</a:t>
            </a:fld>
            <a:endParaRPr lang="en-US"/>
          </a:p>
        </p:txBody>
      </p:sp>
      <p:sp>
        <p:nvSpPr>
          <p:cNvPr id="4" name="Footer Placeholder 3"/>
          <p:cNvSpPr>
            <a:spLocks noGrp="1"/>
          </p:cNvSpPr>
          <p:nvPr>
            <p:ph type="ftr" sz="quarter" idx="2"/>
          </p:nvPr>
        </p:nvSpPr>
        <p:spPr>
          <a:xfrm>
            <a:off x="1"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BA4009D-4CF2-4828-8E92-0BD383E31D90}" type="slidenum">
              <a:rPr lang="en-US" smtClean="0"/>
              <a:t>‹#›</a:t>
            </a:fld>
            <a:endParaRPr lang="en-US"/>
          </a:p>
        </p:txBody>
      </p:sp>
    </p:spTree>
    <p:extLst>
      <p:ext uri="{BB962C8B-B14F-4D97-AF65-F5344CB8AC3E}">
        <p14:creationId xmlns:p14="http://schemas.microsoft.com/office/powerpoint/2010/main" val="1037384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9" y="0"/>
            <a:ext cx="3037840" cy="464820"/>
          </a:xfrm>
          <a:prstGeom prst="rect">
            <a:avLst/>
          </a:prstGeom>
        </p:spPr>
        <p:txBody>
          <a:bodyPr vert="horz" lIns="93177" tIns="46589" rIns="93177" bIns="46589" rtlCol="0"/>
          <a:lstStyle>
            <a:lvl1pPr algn="r">
              <a:defRPr sz="1200"/>
            </a:lvl1pPr>
          </a:lstStyle>
          <a:p>
            <a:fld id="{1A75321E-94C4-4B00-BBEC-0FD0B730701D}" type="datetimeFigureOut">
              <a:rPr lang="en-US" smtClean="0"/>
              <a:pPr/>
              <a:t>6/3/2019</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3177" tIns="46589" rIns="93177" bIns="46589" rtlCol="0"/>
          <a:lstStyle/>
          <a:p>
            <a:pPr lvl="0"/>
            <a:endParaRPr lang="en-US" dirty="0"/>
          </a:p>
        </p:txBody>
      </p:sp>
      <p:sp>
        <p:nvSpPr>
          <p:cNvPr id="6" name="Footer Placeholder 5"/>
          <p:cNvSpPr>
            <a:spLocks noGrp="1"/>
          </p:cNvSpPr>
          <p:nvPr>
            <p:ph type="ftr" sz="quarter" idx="4"/>
          </p:nvPr>
        </p:nvSpPr>
        <p:spPr>
          <a:xfrm>
            <a:off x="1"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77" tIns="46589" rIns="93177" bIns="46589" rtlCol="0" anchor="b"/>
          <a:lstStyle>
            <a:lvl1pPr algn="r">
              <a:defRPr sz="1200"/>
            </a:lvl1pPr>
          </a:lstStyle>
          <a:p>
            <a:fld id="{1878992E-C35B-4594-8DE9-56A1986E670F}" type="slidenum">
              <a:rPr lang="en-US" smtClean="0"/>
              <a:pPr/>
              <a:t>‹#›</a:t>
            </a:fld>
            <a:endParaRPr lang="en-US"/>
          </a:p>
        </p:txBody>
      </p:sp>
    </p:spTree>
    <p:extLst>
      <p:ext uri="{BB962C8B-B14F-4D97-AF65-F5344CB8AC3E}">
        <p14:creationId xmlns:p14="http://schemas.microsoft.com/office/powerpoint/2010/main" val="4023710937"/>
      </p:ext>
    </p:extLst>
  </p:cSld>
  <p:clrMap bg1="lt1" tx1="dk1" bg2="lt2" tx2="dk2" accent1="accent1" accent2="accent2" accent3="accent3" accent4="accent4" accent5="accent5" accent6="accent6" hlink="hlink" folHlink="folHlink"/>
  <p:notesStyle>
    <a:lvl1pPr marL="0" algn="l" defTabSz="914400" rtl="0" eaLnBrk="1" latinLnBrk="0" hangingPunct="1">
      <a:spcAft>
        <a:spcPts val="600"/>
      </a:spcAft>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A85C5A-DE91-004D-9641-9B74FB158D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087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Like the base camp at</a:t>
            </a:r>
            <a:r>
              <a:rPr lang="en-US" baseline="0" dirty="0" smtClean="0"/>
              <a:t> Mount Everest, Gateway will be our astronauts’ staging point to reach the surface of the Moon.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7B72D-B883-BA45-B47F-451EBB76C7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5800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450EDB65-0F55-3747-88B1-B28F4B383510}"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128"/>
                <a:cs typeface="+mn-cs"/>
              </a:rPr>
              <a:pPr marL="0" marR="0" lvl="0" indent="0" algn="r" defTabSz="457146"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Tree>
    <p:extLst>
      <p:ext uri="{BB962C8B-B14F-4D97-AF65-F5344CB8AC3E}">
        <p14:creationId xmlns:p14="http://schemas.microsoft.com/office/powerpoint/2010/main" val="1473416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nominal Gateway Logistics Service mission includes three primary subsystems, 1) a module for delivering and storing pressurized and/or unpressurized cargo and payloads as well as trash, 2) a service module responsible for transporting the module from LEO, to the Gateway and, finally, to a disposal location and 3) a launch vehicle for delivering the spacecraft (module + service module) to LEO.  The nominal mission may be separated into eight major phases, separated by key milestones.  Furthermore, the mission phases are characterized as either a commercial service, where the logistics vehicle, systems and mission are under the complete responsibility of the commercial provider, or as a commercial visiting vehicle, where the logistics vehicle and systems become an Element of the Gateway and mission responsibility is shared between NASA and the commercial provider.  A brief description of each mission phase and key milestones are below.</a:t>
            </a:r>
          </a:p>
          <a:p>
            <a:r>
              <a:rPr lang="en-US" b="1" dirty="0"/>
              <a:t>Commercial Service</a:t>
            </a:r>
            <a:endParaRPr lang="en-US" dirty="0"/>
          </a:p>
          <a:p>
            <a:r>
              <a:rPr lang="en-US" u="sng" dirty="0"/>
              <a:t>Design, Development, Test &amp; Evaluation</a:t>
            </a:r>
            <a:r>
              <a:rPr lang="en-US" dirty="0"/>
              <a:t>: this phase includes the development and qualification/certification of new systems as well as the fabrication of the module, service module and launch vehicle for a specific mission.  This phase is nominally completed when the primary subsystems are delivered to the launch site.</a:t>
            </a:r>
          </a:p>
          <a:p>
            <a:r>
              <a:rPr lang="en-US" dirty="0"/>
              <a:t> </a:t>
            </a:r>
          </a:p>
          <a:p>
            <a:r>
              <a:rPr lang="en-US" u="sng" dirty="0"/>
              <a:t>Launch Site Test &amp; Integration</a:t>
            </a:r>
            <a:r>
              <a:rPr lang="en-US" dirty="0"/>
              <a:t>: this phase includes the integration of payloads and cargo with the module, and the integration of the module, service module and launch vehicle at the launch site.  Test and evaluation for launch integration are also included.  This phase is nominally completed with the flight readiness review.</a:t>
            </a:r>
          </a:p>
          <a:p>
            <a:r>
              <a:rPr lang="en-US" dirty="0"/>
              <a:t> </a:t>
            </a:r>
          </a:p>
          <a:p>
            <a:r>
              <a:rPr lang="en-US" u="sng" dirty="0"/>
              <a:t>Launch &amp; Spacecraft Activation</a:t>
            </a:r>
            <a:r>
              <a:rPr lang="en-US" dirty="0"/>
              <a:t>: this phase includes the launch and delivery into Low Earth Orbit by the launch vehicle, as well as the activation of the spacecraft.  This phase is nominally completed when the spacecraft delivery and activation are verified to be within required parameters.</a:t>
            </a:r>
          </a:p>
          <a:p>
            <a:r>
              <a:rPr lang="en-US" dirty="0"/>
              <a:t> </a:t>
            </a:r>
          </a:p>
          <a:p>
            <a:r>
              <a:rPr lang="en-US" u="sng" dirty="0"/>
              <a:t>Transit</a:t>
            </a:r>
            <a:r>
              <a:rPr lang="en-US" dirty="0"/>
              <a:t>: this phase includes the transportation of the spacecraft from LEO to the NRHO and into the vicinity of the Gateway.  This phase is nominally completed when the spacecraft is ready to rendezvous with the Gateway. </a:t>
            </a:r>
          </a:p>
          <a:p>
            <a:r>
              <a:rPr lang="en-US" i="1" dirty="0"/>
              <a:t> </a:t>
            </a:r>
            <a:endParaRPr lang="en-US" dirty="0"/>
          </a:p>
          <a:p>
            <a:r>
              <a:rPr lang="en-US" b="1" dirty="0"/>
              <a:t>Commercial Visiting Vehicle</a:t>
            </a:r>
            <a:endParaRPr lang="en-US" dirty="0"/>
          </a:p>
          <a:p>
            <a:r>
              <a:rPr lang="en-US" u="sng" dirty="0"/>
              <a:t>Arrival</a:t>
            </a:r>
            <a:r>
              <a:rPr lang="en-US" dirty="0"/>
              <a:t>: during this phase, the spacecraft becomes a visiting vehicle to the Gateway and, as such, becomes a part of the Gateway system.  This phase includes the automated rendezvous, proximity operations and docking (RPOD) maneuvers performed by the visiting vehicle, as well as any other maneuvers performed within the designated keep out zone of the Gateway.  This phase is nominally completed after docking is determined to be successful. </a:t>
            </a:r>
          </a:p>
          <a:p>
            <a:r>
              <a:rPr lang="en-US" dirty="0"/>
              <a:t> </a:t>
            </a:r>
          </a:p>
          <a:p>
            <a:r>
              <a:rPr lang="en-US" u="sng" dirty="0"/>
              <a:t>Docked</a:t>
            </a:r>
            <a:r>
              <a:rPr lang="en-US" dirty="0"/>
              <a:t>: this phase includes the docked operations of the logistics module as part of the Gateway, during periods of both </a:t>
            </a:r>
            <a:r>
              <a:rPr lang="en-US" dirty="0" err="1"/>
              <a:t>uncrewed</a:t>
            </a:r>
            <a:r>
              <a:rPr lang="en-US" dirty="0"/>
              <a:t> and crewed operations.  During this phase, the logistics module continues to be owned and operated by the commercial provider; but as a part of the Gateway System.  Command and control of the module become a shared responsibility between Gateway and the commercial provider.  During this phase, the logistics module serves as a storage space for cargo and payloads, as well as a space for storage of accumulated trash.  This phase is nominally completed at the end of the docked phase of operations, when the logistics module is ready to undock from the Gateway.  </a:t>
            </a:r>
          </a:p>
          <a:p>
            <a:r>
              <a:rPr lang="en-US" dirty="0"/>
              <a:t> </a:t>
            </a:r>
          </a:p>
          <a:p>
            <a:r>
              <a:rPr lang="en-US" u="sng" dirty="0"/>
              <a:t>Departure</a:t>
            </a:r>
            <a:r>
              <a:rPr lang="en-US" dirty="0"/>
              <a:t>: during this phase, command and control are handed back over to the full responsibility of the commercial provider, and the logistics module undocks and departs the vicinity of the Gateway.  This phase may also include other maneuvers within the zone of Gateway influence, such as a fly-around maneuver.  This phase is nominally completed when the spacecraft exits the zone of influence of the Gateway. </a:t>
            </a:r>
          </a:p>
          <a:p>
            <a:r>
              <a:rPr lang="en-US" i="1" dirty="0"/>
              <a:t> </a:t>
            </a:r>
            <a:endParaRPr lang="en-US" dirty="0"/>
          </a:p>
          <a:p>
            <a:r>
              <a:rPr lang="en-US" b="1" dirty="0"/>
              <a:t>Commercial Service</a:t>
            </a:r>
            <a:endParaRPr lang="en-US" dirty="0"/>
          </a:p>
          <a:p>
            <a:r>
              <a:rPr lang="en-US" u="sng" dirty="0"/>
              <a:t>Disposal</a:t>
            </a:r>
            <a:r>
              <a:rPr lang="en-US" dirty="0"/>
              <a:t>: this phase marks the completion of the Gateway logistics mission.  This phase is nominally completed when the spacecraft is verified to be in a safe end-of-mission disposal orbit or other NASA-approved location for logistics mission end, which may involve the hand-over of mission responsibility for other government or commercial secondary mission(s).   </a:t>
            </a:r>
          </a:p>
          <a:p>
            <a:endParaRPr lang="en-US" dirty="0"/>
          </a:p>
        </p:txBody>
      </p:sp>
      <p:sp>
        <p:nvSpPr>
          <p:cNvPr id="4" name="Slide Number Placeholder 3"/>
          <p:cNvSpPr>
            <a:spLocks noGrp="1"/>
          </p:cNvSpPr>
          <p:nvPr>
            <p:ph type="sldNum" sz="quarter" idx="10"/>
          </p:nvPr>
        </p:nvSpPr>
        <p:spPr/>
        <p:txBody>
          <a:bodyPr/>
          <a:lstStyle/>
          <a:p>
            <a:fld id="{CD837DB1-DC6F-4944-8FD0-0EC64621826D}" type="slidenum">
              <a:rPr lang="en-US" smtClean="0"/>
              <a:t>5</a:t>
            </a:fld>
            <a:endParaRPr lang="en-US"/>
          </a:p>
        </p:txBody>
      </p:sp>
    </p:spTree>
    <p:extLst>
      <p:ext uri="{BB962C8B-B14F-4D97-AF65-F5344CB8AC3E}">
        <p14:creationId xmlns:p14="http://schemas.microsoft.com/office/powerpoint/2010/main" val="3848627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ysClr val="window" lastClr="FFFFFF"/>
                </a:solidFill>
                <a:effectLst/>
                <a:uLnTx/>
                <a:uFillTx/>
                <a:latin typeface="Arial" panose="020B0604020202020204" pitchFamily="34" charset="0"/>
                <a:ea typeface="ヒラギノ角ゴ Pro W3" charset="-128"/>
                <a:cs typeface="Arial" panose="020B0604020202020204" pitchFamily="34" charset="0"/>
              </a:rPr>
              <a:t>NASA’s Path to Moving Human Presence Into The Solar System</a:t>
            </a:r>
          </a:p>
          <a:p>
            <a:pPr marL="342900" marR="0" lvl="0" indent="-34290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Build an infrastructure that will make deep space accessible to all</a:t>
            </a:r>
          </a:p>
          <a:p>
            <a:pPr marL="285750" marR="0" lvl="0" indent="-28575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 Develop incremental capabilities during human lunar expeditions that will inform   </a:t>
            </a:r>
            <a:b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b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 future missions, deeper into the solar system</a:t>
            </a:r>
          </a:p>
          <a:p>
            <a:pPr marL="285750" marR="0" lvl="0" indent="-28575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 Expand our near-Earth economy to establish a sustainable presence in deep space, </a:t>
            </a:r>
            <a:b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b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 as we are already doing in low-Earth orbit</a:t>
            </a:r>
          </a:p>
          <a:p>
            <a:pPr marL="285750" marR="0" lvl="0" indent="-285750" algn="l"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 Provide initial backbone crew transportation system augmented with commercial transportation</a:t>
            </a:r>
          </a:p>
          <a:p>
            <a:endParaRPr lang="en-US" dirty="0"/>
          </a:p>
        </p:txBody>
      </p:sp>
      <p:sp>
        <p:nvSpPr>
          <p:cNvPr id="4" name="Slide Number Placeholder 3"/>
          <p:cNvSpPr>
            <a:spLocks noGrp="1"/>
          </p:cNvSpPr>
          <p:nvPr>
            <p:ph type="sldNum" sz="quarter" idx="5"/>
          </p:nvPr>
        </p:nvSpPr>
        <p:spPr/>
        <p:txBody>
          <a:bodyPr/>
          <a:lstStyle/>
          <a:p>
            <a:fld id="{1878992E-C35B-4594-8DE9-56A1986E670F}" type="slidenum">
              <a:rPr lang="en-US" smtClean="0"/>
              <a:pPr/>
              <a:t>6</a:t>
            </a:fld>
            <a:endParaRPr lang="en-US"/>
          </a:p>
        </p:txBody>
      </p:sp>
    </p:spTree>
    <p:extLst>
      <p:ext uri="{BB962C8B-B14F-4D97-AF65-F5344CB8AC3E}">
        <p14:creationId xmlns:p14="http://schemas.microsoft.com/office/powerpoint/2010/main" val="38692315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2" name="TextBox 11"/>
          <p:cNvSpPr txBox="1"/>
          <p:nvPr userDrawn="1"/>
        </p:nvSpPr>
        <p:spPr>
          <a:xfrm>
            <a:off x="-38525" y="2469502"/>
            <a:ext cx="12191999" cy="1015663"/>
          </a:xfrm>
          <a:prstGeom prst="rect">
            <a:avLst/>
          </a:prstGeom>
          <a:noFill/>
        </p:spPr>
        <p:txBody>
          <a:bodyPr wrap="square" rtlCol="0">
            <a:spAutoFit/>
          </a:bodyPr>
          <a:lstStyle/>
          <a:p>
            <a:pPr algn="ctr"/>
            <a:r>
              <a:rPr lang="en-US" sz="3200" b="1" dirty="0">
                <a:solidFill>
                  <a:schemeClr val="bg1"/>
                </a:solidFill>
                <a:latin typeface="Arial Narrow" panose="020B0606020202030204" pitchFamily="34" charset="0"/>
              </a:rPr>
              <a:t>DEEP</a:t>
            </a:r>
            <a:r>
              <a:rPr lang="en-US" sz="3200" b="1" baseline="0" dirty="0">
                <a:solidFill>
                  <a:schemeClr val="bg1"/>
                </a:solidFill>
                <a:latin typeface="Arial Narrow" panose="020B0606020202030204" pitchFamily="34" charset="0"/>
              </a:rPr>
              <a:t> SPACE GATEWAY</a:t>
            </a:r>
          </a:p>
          <a:p>
            <a:pPr algn="ctr"/>
            <a:r>
              <a:rPr lang="en-US" sz="2800" b="1" baseline="0" dirty="0">
                <a:solidFill>
                  <a:schemeClr val="bg1">
                    <a:lumMod val="65000"/>
                  </a:schemeClr>
                </a:solidFill>
                <a:latin typeface="Arial Narrow" panose="020B0606020202030204" pitchFamily="34" charset="0"/>
              </a:rPr>
              <a:t>LOGISTICS ELEMENT</a:t>
            </a:r>
            <a:endParaRPr lang="en-US" sz="2800" b="1" dirty="0">
              <a:solidFill>
                <a:schemeClr val="bg1">
                  <a:lumMod val="65000"/>
                </a:schemeClr>
              </a:solidFill>
              <a:latin typeface="Arial Narrow" panose="020B0606020202030204" pitchFamily="34" charset="0"/>
            </a:endParaRPr>
          </a:p>
        </p:txBody>
      </p:sp>
      <p:pic>
        <p:nvPicPr>
          <p:cNvPr id="6" name="Picture 5">
            <a:extLst>
              <a:ext uri="{FF2B5EF4-FFF2-40B4-BE49-F238E27FC236}">
                <a16:creationId xmlns:a16="http://schemas.microsoft.com/office/drawing/2014/main" xmlns="" id="{40B37B5C-AB60-BC40-A9F7-608697892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70" y="2"/>
            <a:ext cx="12197170" cy="1505413"/>
          </a:xfrm>
          <a:prstGeom prst="rect">
            <a:avLst/>
          </a:prstGeom>
        </p:spPr>
      </p:pic>
    </p:spTree>
    <p:extLst>
      <p:ext uri="{BB962C8B-B14F-4D97-AF65-F5344CB8AC3E}">
        <p14:creationId xmlns:p14="http://schemas.microsoft.com/office/powerpoint/2010/main" val="617478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10"/>
          <p:cNvSpPr>
            <a:spLocks noGrp="1"/>
          </p:cNvSpPr>
          <p:nvPr>
            <p:ph type="sldNum" sz="quarter" idx="12"/>
          </p:nvPr>
        </p:nvSpPr>
        <p:spPr/>
        <p:txBody>
          <a:bodyPr/>
          <a:lstStyle>
            <a:lvl1pPr>
              <a:defRPr/>
            </a:lvl1pPr>
          </a:lstStyle>
          <a:p>
            <a:pPr>
              <a:defRPr/>
            </a:pPr>
            <a:fld id="{0D4851A6-BC9A-3E45-9B6A-9A0E6C0781F9}" type="slidenum">
              <a:rPr lang="en-US" smtClean="0"/>
              <a:pPr>
                <a:defRPr/>
              </a:pPr>
              <a:t>‹#›</a:t>
            </a:fld>
            <a:endParaRPr lang="en-US"/>
          </a:p>
        </p:txBody>
      </p:sp>
      <p:sp>
        <p:nvSpPr>
          <p:cNvPr id="5"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6"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130203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solidFill>
                  <a:srgbClr val="000000"/>
                </a:solidFill>
              </a:defRPr>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10"/>
          <p:cNvSpPr>
            <a:spLocks noGrp="1"/>
          </p:cNvSpPr>
          <p:nvPr>
            <p:ph type="sldNum" sz="quarter" idx="12"/>
          </p:nvPr>
        </p:nvSpPr>
        <p:spPr/>
        <p:txBody>
          <a:bodyPr/>
          <a:lstStyle>
            <a:lvl1pPr>
              <a:defRPr/>
            </a:lvl1pPr>
          </a:lstStyle>
          <a:p>
            <a:pPr>
              <a:defRPr/>
            </a:pPr>
            <a:fld id="{9F9F6E4A-2E60-F84A-8E6A-21B15D1D132C}" type="slidenum">
              <a:rPr lang="en-US" smtClean="0"/>
              <a:pPr>
                <a:defRPr/>
              </a:pPr>
              <a:t>‹#›</a:t>
            </a:fld>
            <a:endParaRPr lang="en-US"/>
          </a:p>
        </p:txBody>
      </p:sp>
      <p:sp>
        <p:nvSpPr>
          <p:cNvPr id="8"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9" name="Date Placeholder 9"/>
          <p:cNvSpPr>
            <a:spLocks noGrp="1"/>
          </p:cNvSpPr>
          <p:nvPr>
            <p:ph type="dt" sz="half" idx="13"/>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20688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10"/>
          <p:cNvSpPr>
            <a:spLocks noGrp="1"/>
          </p:cNvSpPr>
          <p:nvPr>
            <p:ph type="sldNum" sz="quarter" idx="12"/>
          </p:nvPr>
        </p:nvSpPr>
        <p:spPr/>
        <p:txBody>
          <a:bodyPr/>
          <a:lstStyle>
            <a:lvl1pPr>
              <a:defRPr/>
            </a:lvl1pPr>
          </a:lstStyle>
          <a:p>
            <a:pPr>
              <a:defRPr/>
            </a:pPr>
            <a:fld id="{4F49AAB0-6C00-9E4A-8C23-89190C27D76E}" type="slidenum">
              <a:rPr lang="en-US" smtClean="0"/>
              <a:pPr>
                <a:defRPr/>
              </a:pPr>
              <a:t>‹#›</a:t>
            </a:fld>
            <a:endParaRPr lang="en-US"/>
          </a:p>
        </p:txBody>
      </p:sp>
      <p:sp>
        <p:nvSpPr>
          <p:cNvPr id="8"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9" name="Date Placeholder 9"/>
          <p:cNvSpPr>
            <a:spLocks noGrp="1"/>
          </p:cNvSpPr>
          <p:nvPr>
            <p:ph type="dt" sz="half" idx="13"/>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590447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10"/>
          <p:cNvSpPr>
            <a:spLocks noGrp="1"/>
          </p:cNvSpPr>
          <p:nvPr>
            <p:ph type="sldNum" sz="quarter" idx="12"/>
          </p:nvPr>
        </p:nvSpPr>
        <p:spPr/>
        <p:txBody>
          <a:bodyPr/>
          <a:lstStyle>
            <a:lvl1pPr>
              <a:defRPr/>
            </a:lvl1pPr>
          </a:lstStyle>
          <a:p>
            <a:pPr>
              <a:defRPr/>
            </a:pPr>
            <a:fld id="{A6193696-3243-D648-8AB3-6609B7CBD187}" type="slidenum">
              <a:rPr lang="en-US" smtClean="0"/>
              <a:pPr>
                <a:defRPr/>
              </a:pPr>
              <a:t>‹#›</a:t>
            </a:fld>
            <a:endParaRPr lang="en-US"/>
          </a:p>
        </p:txBody>
      </p:sp>
      <p:sp>
        <p:nvSpPr>
          <p:cNvPr id="7"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8"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94378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12717" y="939800"/>
            <a:ext cx="2664883" cy="5156200"/>
          </a:xfrm>
        </p:spPr>
        <p:txBody>
          <a:bodyPr vert="eaVert"/>
          <a:lstStyle>
            <a:lvl1pPr>
              <a:defRPr>
                <a:solidFill>
                  <a:schemeClr val="tx1"/>
                </a:solidFill>
              </a:defRPr>
            </a:lvl1pPr>
          </a:lstStyle>
          <a:p>
            <a:r>
              <a:rPr lang="en-US"/>
              <a:t>Click to edit Master title style</a:t>
            </a:r>
          </a:p>
        </p:txBody>
      </p:sp>
      <p:sp>
        <p:nvSpPr>
          <p:cNvPr id="3" name="Vertical Text Placeholder 2"/>
          <p:cNvSpPr>
            <a:spLocks noGrp="1"/>
          </p:cNvSpPr>
          <p:nvPr>
            <p:ph type="body" orient="vert" idx="1"/>
          </p:nvPr>
        </p:nvSpPr>
        <p:spPr>
          <a:xfrm>
            <a:off x="611717" y="939800"/>
            <a:ext cx="7797800" cy="5156200"/>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10"/>
          <p:cNvSpPr>
            <a:spLocks noGrp="1"/>
          </p:cNvSpPr>
          <p:nvPr>
            <p:ph type="sldNum" sz="quarter" idx="12"/>
          </p:nvPr>
        </p:nvSpPr>
        <p:spPr/>
        <p:txBody>
          <a:bodyPr/>
          <a:lstStyle>
            <a:lvl1pPr>
              <a:defRPr/>
            </a:lvl1pPr>
          </a:lstStyle>
          <a:p>
            <a:pPr>
              <a:defRPr/>
            </a:pPr>
            <a:fld id="{1BBB9BE2-2EAC-4242-B2EF-7BDB0C494744}" type="slidenum">
              <a:rPr lang="en-US" smtClean="0"/>
              <a:pPr>
                <a:defRPr/>
              </a:pPr>
              <a:t>‹#›</a:t>
            </a:fld>
            <a:endParaRPr lang="en-US"/>
          </a:p>
        </p:txBody>
      </p:sp>
      <p:sp>
        <p:nvSpPr>
          <p:cNvPr id="7"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8"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8464313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and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219200"/>
            <a:ext cx="50800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quarter" idx="2"/>
          </p:nvPr>
        </p:nvSpPr>
        <p:spPr>
          <a:xfrm>
            <a:off x="6197600" y="1219200"/>
            <a:ext cx="5080000" cy="2362200"/>
          </a:xfrm>
        </p:spPr>
        <p:txBody>
          <a:bodyPr/>
          <a:lstStyle>
            <a:lvl1pPr>
              <a:defRPr sz="1800"/>
            </a:lvl1pPr>
            <a:lvl2pPr>
              <a:defRPr sz="1600"/>
            </a:lvl2pPr>
            <a:lvl3pPr>
              <a:defRPr sz="14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p:cNvSpPr>
            <a:spLocks noGrp="1"/>
          </p:cNvSpPr>
          <p:nvPr>
            <p:ph sz="quarter" idx="3"/>
          </p:nvPr>
        </p:nvSpPr>
        <p:spPr>
          <a:xfrm>
            <a:off x="6197600" y="3733800"/>
            <a:ext cx="5080000" cy="2362200"/>
          </a:xfrm>
        </p:spPr>
        <p:txBody>
          <a:bodyPr/>
          <a:lstStyle>
            <a:lvl1pPr>
              <a:defRPr sz="1800"/>
            </a:lvl1pPr>
            <a:lvl2pPr>
              <a:defRPr sz="1600"/>
            </a:lvl2pPr>
            <a:lvl3pPr>
              <a:defRPr sz="14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10"/>
          <p:cNvSpPr>
            <a:spLocks noGrp="1"/>
          </p:cNvSpPr>
          <p:nvPr>
            <p:ph type="sldNum" sz="quarter" idx="12"/>
          </p:nvPr>
        </p:nvSpPr>
        <p:spPr/>
        <p:txBody>
          <a:bodyPr/>
          <a:lstStyle>
            <a:lvl1pPr>
              <a:defRPr/>
            </a:lvl1pPr>
          </a:lstStyle>
          <a:p>
            <a:pPr>
              <a:defRPr/>
            </a:pPr>
            <a:fld id="{47172AEC-803B-EE40-A019-3F100C219DD6}" type="slidenum">
              <a:rPr lang="en-US" smtClean="0"/>
              <a:pPr>
                <a:defRPr/>
              </a:pPr>
              <a:t>‹#›</a:t>
            </a:fld>
            <a:endParaRPr lang="en-US"/>
          </a:p>
        </p:txBody>
      </p:sp>
      <p:sp>
        <p:nvSpPr>
          <p:cNvPr id="10" name="Title 1"/>
          <p:cNvSpPr>
            <a:spLocks noGrp="1"/>
          </p:cNvSpPr>
          <p:nvPr>
            <p:ph type="title"/>
          </p:nvPr>
        </p:nvSpPr>
        <p:spPr>
          <a:xfrm>
            <a:off x="1153585" y="109538"/>
            <a:ext cx="9884833" cy="609600"/>
          </a:xfrm>
        </p:spPr>
        <p:txBody>
          <a:bodyPr/>
          <a:lstStyle/>
          <a:p>
            <a:r>
              <a:rPr lang="en-US"/>
              <a:t>Click to edit Master title style</a:t>
            </a:r>
          </a:p>
        </p:txBody>
      </p:sp>
      <p:sp>
        <p:nvSpPr>
          <p:cNvPr id="9" name="Footer Placeholder 8"/>
          <p:cNvSpPr>
            <a:spLocks noGrp="1"/>
          </p:cNvSpPr>
          <p:nvPr>
            <p:ph type="ftr" sz="quarter" idx="1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11" name="Date Placeholder 9"/>
          <p:cNvSpPr>
            <a:spLocks noGrp="1"/>
          </p:cNvSpPr>
          <p:nvPr>
            <p:ph type="dt" sz="half" idx="14"/>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050263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914400" y="1219200"/>
            <a:ext cx="10363200" cy="4876800"/>
          </a:xfrm>
        </p:spPr>
        <p:txBody>
          <a:bodyPr/>
          <a:lstStyle/>
          <a:p>
            <a:pPr lvl="0"/>
            <a:r>
              <a:rPr lang="en-US" noProof="0"/>
              <a:t>Click icon to add table</a:t>
            </a:r>
          </a:p>
        </p:txBody>
      </p:sp>
      <p:sp>
        <p:nvSpPr>
          <p:cNvPr id="6" name="Slide Number Placeholder 10"/>
          <p:cNvSpPr>
            <a:spLocks noGrp="1"/>
          </p:cNvSpPr>
          <p:nvPr>
            <p:ph type="sldNum" sz="quarter" idx="12"/>
          </p:nvPr>
        </p:nvSpPr>
        <p:spPr/>
        <p:txBody>
          <a:bodyPr/>
          <a:lstStyle>
            <a:lvl1pPr>
              <a:defRPr/>
            </a:lvl1pPr>
          </a:lstStyle>
          <a:p>
            <a:pPr>
              <a:defRPr/>
            </a:pPr>
            <a:fld id="{47172AEC-803B-EE40-A019-3F100C219DD6}" type="slidenum">
              <a:rPr lang="en-US" smtClean="0"/>
              <a:pPr>
                <a:defRPr/>
              </a:pPr>
              <a:t>‹#›</a:t>
            </a:fld>
            <a:endParaRPr lang="en-US"/>
          </a:p>
        </p:txBody>
      </p:sp>
      <p:sp>
        <p:nvSpPr>
          <p:cNvPr id="8" name="Title 1"/>
          <p:cNvSpPr>
            <a:spLocks noGrp="1"/>
          </p:cNvSpPr>
          <p:nvPr>
            <p:ph type="title"/>
          </p:nvPr>
        </p:nvSpPr>
        <p:spPr>
          <a:xfrm>
            <a:off x="1153585" y="109538"/>
            <a:ext cx="9884833" cy="609600"/>
          </a:xfrm>
        </p:spPr>
        <p:txBody>
          <a:bodyPr/>
          <a:lstStyle/>
          <a:p>
            <a:r>
              <a:rPr lang="en-US"/>
              <a:t>Click to edit Master title style</a:t>
            </a:r>
          </a:p>
        </p:txBody>
      </p:sp>
      <p:sp>
        <p:nvSpPr>
          <p:cNvPr id="7"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9"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15781107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4AF8368-CBF5-400F-BC61-D85961B10160}" type="slidenum">
              <a:rPr lang="en-US" smtClean="0"/>
              <a:pPr/>
              <a:t>‹#›</a:t>
            </a:fld>
            <a:endParaRPr lang="en-US" dirty="0"/>
          </a:p>
        </p:txBody>
      </p:sp>
      <p:sp>
        <p:nvSpPr>
          <p:cNvPr id="5" name="Title 1"/>
          <p:cNvSpPr>
            <a:spLocks noGrp="1"/>
          </p:cNvSpPr>
          <p:nvPr>
            <p:ph type="title"/>
          </p:nvPr>
        </p:nvSpPr>
        <p:spPr>
          <a:xfrm>
            <a:off x="228058" y="155316"/>
            <a:ext cx="11718700" cy="432790"/>
          </a:xfrm>
        </p:spPr>
        <p:txBody>
          <a:bodyPr>
            <a:noAutofit/>
          </a:bodyPr>
          <a:lstStyle/>
          <a:p>
            <a:r>
              <a:rPr lang="en-US"/>
              <a:t>Click to edit Master title style</a:t>
            </a:r>
          </a:p>
        </p:txBody>
      </p:sp>
      <p:sp>
        <p:nvSpPr>
          <p:cNvPr id="7" name="Text Placeholder 6"/>
          <p:cNvSpPr>
            <a:spLocks noGrp="1"/>
          </p:cNvSpPr>
          <p:nvPr>
            <p:ph type="body" sz="quarter" idx="13"/>
          </p:nvPr>
        </p:nvSpPr>
        <p:spPr>
          <a:xfrm>
            <a:off x="414867" y="950913"/>
            <a:ext cx="11300884" cy="4760912"/>
          </a:xfrm>
        </p:spPr>
        <p:txBody>
          <a:bodyPr/>
          <a:lstStyle>
            <a:lvl1pPr marL="0" indent="0">
              <a:spcBef>
                <a:spcPts val="0"/>
              </a:spcBef>
              <a:buFontTx/>
              <a:buNone/>
              <a:defRPr sz="1600" b="0"/>
            </a:lvl1pPr>
            <a:lvl2pPr marL="0" indent="0">
              <a:spcBef>
                <a:spcPts val="0"/>
              </a:spcBef>
              <a:buFontTx/>
              <a:buNone/>
              <a:defRPr sz="1600" b="0"/>
            </a:lvl2pPr>
            <a:lvl3pPr marL="0" indent="0">
              <a:spcBef>
                <a:spcPts val="0"/>
              </a:spcBef>
              <a:buFontTx/>
              <a:buNone/>
              <a:defRPr sz="1600" b="0"/>
            </a:lvl3pPr>
            <a:lvl4pPr marL="0" indent="0">
              <a:spcBef>
                <a:spcPts val="0"/>
              </a:spcBef>
              <a:buFontTx/>
              <a:buNone/>
              <a:defRPr sz="1600" b="0"/>
            </a:lvl4pPr>
            <a:lvl5pPr marL="0" indent="0">
              <a:spcBef>
                <a:spcPts val="0"/>
              </a:spcBef>
              <a:buFontTx/>
              <a:buNone/>
              <a:defRPr sz="16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8"/>
          <p:cNvSpPr txBox="1">
            <a:spLocks/>
          </p:cNvSpPr>
          <p:nvPr userDrawn="1"/>
        </p:nvSpPr>
        <p:spPr>
          <a:xfrm>
            <a:off x="1938867" y="6445251"/>
            <a:ext cx="8314267" cy="365125"/>
          </a:xfrm>
          <a:prstGeom prst="rect">
            <a:avLst/>
          </a:prstGeom>
        </p:spPr>
        <p:txBody>
          <a:bodyPr vert="horz" lIns="91440" tIns="45720" rIns="91440" bIns="45720" rtlCol="0" anchor="ctr"/>
          <a:lstStyle>
            <a:defPPr>
              <a:defRPr lang="en-US"/>
            </a:defPPr>
            <a:lvl1pPr marL="0" algn="ctr" defTabSz="914400" rtl="0" eaLnBrk="1" fontAlgn="auto" latinLnBrk="0" hangingPunct="1">
              <a:spcBef>
                <a:spcPts val="0"/>
              </a:spcBef>
              <a:spcAft>
                <a:spcPts val="0"/>
              </a:spcAft>
              <a:defRPr sz="12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t>ARC Space Biology – PPBE18</a:t>
            </a:r>
            <a:endParaRPr lang="en-US" sz="1200" dirty="0"/>
          </a:p>
        </p:txBody>
      </p:sp>
      <p:sp>
        <p:nvSpPr>
          <p:cNvPr id="8"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887342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16000" y="152400"/>
            <a:ext cx="10056283" cy="609600"/>
          </a:xfrm>
        </p:spPr>
        <p:txBody>
          <a:bodyPr/>
          <a:lstStyle/>
          <a:p>
            <a:r>
              <a:rPr lang="en-US"/>
              <a:t>Click to edit Master title style</a:t>
            </a:r>
          </a:p>
        </p:txBody>
      </p:sp>
      <p:sp>
        <p:nvSpPr>
          <p:cNvPr id="3" name="Slide Number Placeholder 2"/>
          <p:cNvSpPr>
            <a:spLocks noGrp="1"/>
          </p:cNvSpPr>
          <p:nvPr>
            <p:ph type="sldNum" sz="quarter" idx="10"/>
          </p:nvPr>
        </p:nvSpPr>
        <p:spPr>
          <a:xfrm>
            <a:off x="10464800" y="6477000"/>
            <a:ext cx="1528232" cy="304800"/>
          </a:xfrm>
        </p:spPr>
        <p:txBody>
          <a:bodyPr/>
          <a:lstStyle>
            <a:lvl1pPr defTabSz="455242">
              <a:defRPr>
                <a:ea typeface="MS PGothic" pitchFamily="34" charset="-128"/>
              </a:defRPr>
            </a:lvl1pPr>
          </a:lstStyle>
          <a:p>
            <a:fld id="{794253BF-A487-49B2-AFE0-93AC3B5EDB1F}" type="slidenum">
              <a:rPr lang="en-US" altLang="en-US" b="1" smtClean="0">
                <a:solidFill>
                  <a:prstClr val="black">
                    <a:tint val="75000"/>
                  </a:prstClr>
                </a:solidFill>
                <a:cs typeface="ＭＳ Ｐゴシック"/>
              </a:rPr>
              <a:pPr/>
              <a:t>‹#›</a:t>
            </a:fld>
            <a:endParaRPr lang="en-US" altLang="en-US" b="1" dirty="0">
              <a:solidFill>
                <a:prstClr val="black">
                  <a:tint val="75000"/>
                </a:prstClr>
              </a:solidFill>
              <a:cs typeface="ＭＳ Ｐゴシック"/>
            </a:endParaRPr>
          </a:p>
        </p:txBody>
      </p:sp>
      <p:sp>
        <p:nvSpPr>
          <p:cNvPr id="6" name="Content Placeholder 2"/>
          <p:cNvSpPr>
            <a:spLocks noGrp="1"/>
          </p:cNvSpPr>
          <p:nvPr>
            <p:ph idx="1"/>
          </p:nvPr>
        </p:nvSpPr>
        <p:spPr>
          <a:xfrm>
            <a:off x="609600" y="1003301"/>
            <a:ext cx="10972800" cy="5122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9"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690095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F9D58EB4-EC7C-2948-AB94-9A15780D3D0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 Box 74"/>
          <p:cNvSpPr txBox="1">
            <a:spLocks noChangeArrowheads="1"/>
          </p:cNvSpPr>
          <p:nvPr userDrawn="1"/>
        </p:nvSpPr>
        <p:spPr bwMode="auto">
          <a:xfrm>
            <a:off x="9484206" y="530226"/>
            <a:ext cx="1513417" cy="276225"/>
          </a:xfrm>
          <a:prstGeom prst="rect">
            <a:avLst/>
          </a:prstGeom>
          <a:noFill/>
          <a:ln>
            <a:noFill/>
          </a:ln>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457200" eaLnBrk="0" fontAlgn="base" hangingPunct="0">
              <a:spcBef>
                <a:spcPct val="50000"/>
              </a:spcBef>
              <a:spcAft>
                <a:spcPct val="0"/>
              </a:spcAft>
              <a:defRPr/>
            </a:pPr>
            <a:r>
              <a:rPr lang="en-US" sz="600" dirty="0">
                <a:solidFill>
                  <a:schemeClr val="tx1"/>
                </a:solidFill>
                <a:latin typeface="Arial" charset="0"/>
                <a:ea typeface="ヒラギノ角ゴ Pro W3" charset="0"/>
              </a:rPr>
              <a:t>National Aeronautics and</a:t>
            </a:r>
            <a:br>
              <a:rPr lang="en-US" sz="600" dirty="0">
                <a:solidFill>
                  <a:schemeClr val="tx1"/>
                </a:solidFill>
                <a:latin typeface="Arial" charset="0"/>
                <a:ea typeface="ヒラギノ角ゴ Pro W3" charset="0"/>
              </a:rPr>
            </a:br>
            <a:r>
              <a:rPr lang="en-US" sz="600" dirty="0">
                <a:solidFill>
                  <a:schemeClr val="tx1"/>
                </a:solidFill>
                <a:latin typeface="Arial" charset="0"/>
                <a:ea typeface="ヒラギノ角ゴ Pro W3" charset="0"/>
              </a:rPr>
              <a:t>Space Administration</a:t>
            </a:r>
          </a:p>
        </p:txBody>
      </p:sp>
      <p:cxnSp>
        <p:nvCxnSpPr>
          <p:cNvPr id="8" name="Straight Connector 7"/>
          <p:cNvCxnSpPr>
            <a:cxnSpLocks noChangeShapeType="1"/>
          </p:cNvCxnSpPr>
          <p:nvPr userDrawn="1"/>
        </p:nvCxnSpPr>
        <p:spPr bwMode="auto">
          <a:xfrm flipV="1">
            <a:off x="11025139" y="279400"/>
            <a:ext cx="0" cy="731838"/>
          </a:xfrm>
          <a:prstGeom prst="line">
            <a:avLst/>
          </a:prstGeom>
          <a:noFill/>
          <a:ln w="12700">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7" name="Rectangle 162"/>
          <p:cNvSpPr>
            <a:spLocks noGrp="1" noChangeArrowheads="1"/>
          </p:cNvSpPr>
          <p:nvPr>
            <p:ph type="ctrTitle"/>
          </p:nvPr>
        </p:nvSpPr>
        <p:spPr>
          <a:xfrm>
            <a:off x="611718" y="229291"/>
            <a:ext cx="6487582" cy="964509"/>
          </a:xfrm>
          <a:ln>
            <a:noFill/>
          </a:ln>
        </p:spPr>
        <p:txBody>
          <a:bodyPr/>
          <a:lstStyle>
            <a:lvl1pPr>
              <a:defRPr sz="2400" b="1" i="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9" name="Rectangle 163"/>
          <p:cNvSpPr>
            <a:spLocks noGrp="1" noChangeArrowheads="1"/>
          </p:cNvSpPr>
          <p:nvPr>
            <p:ph type="subTitle" idx="1"/>
          </p:nvPr>
        </p:nvSpPr>
        <p:spPr>
          <a:xfrm>
            <a:off x="611718" y="6241964"/>
            <a:ext cx="6489700" cy="616036"/>
          </a:xfrm>
          <a:ln>
            <a:noFill/>
          </a:ln>
        </p:spPr>
        <p:txBody>
          <a:bodyPr anchor="ctr"/>
          <a:lstStyle>
            <a:lvl1pPr>
              <a:buNone/>
              <a:defRPr sz="1600" b="0" baseline="0">
                <a:solidFill>
                  <a:srgbClr val="000000"/>
                </a:solidFill>
              </a:defRPr>
            </a:lvl1pPr>
          </a:lstStyle>
          <a:p>
            <a:r>
              <a:rPr lang="en-US" dirty="0"/>
              <a:t>Click to edit Master subtitle style</a:t>
            </a: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03105" y="361955"/>
            <a:ext cx="715837" cy="592854"/>
          </a:xfrm>
          <a:prstGeom prst="rect">
            <a:avLst/>
          </a:prstGeom>
        </p:spPr>
      </p:pic>
    </p:spTree>
    <p:extLst>
      <p:ext uri="{BB962C8B-B14F-4D97-AF65-F5344CB8AC3E}">
        <p14:creationId xmlns:p14="http://schemas.microsoft.com/office/powerpoint/2010/main" val="183050051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6737" y="109538"/>
            <a:ext cx="9884833" cy="609600"/>
          </a:xfrm>
          <a:noFill/>
          <a:effectLst/>
        </p:spPr>
        <p:txBody>
          <a:bodyPr/>
          <a:lstStyle/>
          <a:p>
            <a:r>
              <a:rPr lang="en-US" dirty="0"/>
              <a:t>Click to edit Master title style</a:t>
            </a:r>
          </a:p>
        </p:txBody>
      </p:sp>
      <p:sp>
        <p:nvSpPr>
          <p:cNvPr id="3" name="Content Placeholder 2"/>
          <p:cNvSpPr>
            <a:spLocks noGrp="1"/>
          </p:cNvSpPr>
          <p:nvPr>
            <p:ph idx="1"/>
          </p:nvPr>
        </p:nvSpPr>
        <p:spPr/>
        <p:txBody>
          <a:bodyPr/>
          <a:lstStyle>
            <a:lvl1pP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0"/>
          <p:cNvSpPr>
            <a:spLocks noGrp="1"/>
          </p:cNvSpPr>
          <p:nvPr>
            <p:ph type="sldNum" sz="quarter" idx="12"/>
          </p:nvPr>
        </p:nvSpPr>
        <p:spPr/>
        <p:txBody>
          <a:bodyPr/>
          <a:lstStyle>
            <a:lvl1pPr>
              <a:defRPr/>
            </a:lvl1pPr>
          </a:lstStyle>
          <a:p>
            <a:pPr>
              <a:defRPr/>
            </a:pPr>
            <a:fld id="{DB06909F-F4DB-6C43-A253-C502151AEF04}" type="slidenum">
              <a:rPr lang="en-US" smtClean="0"/>
              <a:pPr>
                <a:defRPr/>
              </a:pPr>
              <a:t>‹#›</a:t>
            </a:fld>
            <a:endParaRPr lang="en-US"/>
          </a:p>
        </p:txBody>
      </p:sp>
      <p:sp>
        <p:nvSpPr>
          <p:cNvPr id="7"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bg1"/>
                </a:solidFill>
                <a:latin typeface="+mn-lt"/>
                <a:ea typeface="+mn-ea"/>
                <a:cs typeface="+mn-cs"/>
              </a:defRPr>
            </a:lvl1pPr>
          </a:lstStyle>
          <a:p>
            <a:r>
              <a:rPr lang="en-US" dirty="0"/>
              <a:t>-- Gateway Logistics Element --</a:t>
            </a:r>
          </a:p>
        </p:txBody>
      </p:sp>
    </p:spTree>
    <p:extLst>
      <p:ext uri="{BB962C8B-B14F-4D97-AF65-F5344CB8AC3E}">
        <p14:creationId xmlns:p14="http://schemas.microsoft.com/office/powerpoint/2010/main" val="1261883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Gateway Logistics Element --</a:t>
            </a:r>
            <a:endParaRPr lang="en-US" dirty="0"/>
          </a:p>
        </p:txBody>
      </p:sp>
      <p:sp>
        <p:nvSpPr>
          <p:cNvPr id="6" name="Slide Number Placeholder 5"/>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294408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Gateway Logistics Element --</a:t>
            </a:r>
          </a:p>
        </p:txBody>
      </p:sp>
      <p:sp>
        <p:nvSpPr>
          <p:cNvPr id="6" name="Slide Number Placeholder 5"/>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3843683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Gateway Logistics Element --</a:t>
            </a:r>
          </a:p>
        </p:txBody>
      </p:sp>
      <p:sp>
        <p:nvSpPr>
          <p:cNvPr id="6" name="Slide Number Placeholder 5"/>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27432034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Gateway Logistics Element --</a:t>
            </a:r>
          </a:p>
        </p:txBody>
      </p:sp>
      <p:sp>
        <p:nvSpPr>
          <p:cNvPr id="7" name="Slide Number Placeholder 6"/>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459570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 Gateway Logistics Element --</a:t>
            </a:r>
          </a:p>
        </p:txBody>
      </p:sp>
      <p:sp>
        <p:nvSpPr>
          <p:cNvPr id="9" name="Slide Number Placeholder 8"/>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30597464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Gateway Logistics Element --</a:t>
            </a:r>
          </a:p>
        </p:txBody>
      </p:sp>
      <p:sp>
        <p:nvSpPr>
          <p:cNvPr id="5" name="Slide Number Placeholder 4"/>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34391172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 Gateway Logistics Element --</a:t>
            </a:r>
          </a:p>
        </p:txBody>
      </p:sp>
      <p:sp>
        <p:nvSpPr>
          <p:cNvPr id="4" name="Slide Number Placeholder 3"/>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40038649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Gateway Logistics Element --</a:t>
            </a:r>
          </a:p>
        </p:txBody>
      </p:sp>
      <p:sp>
        <p:nvSpPr>
          <p:cNvPr id="7" name="Slide Number Placeholder 6"/>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32560018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Gateway Logistics Element --</a:t>
            </a:r>
          </a:p>
        </p:txBody>
      </p:sp>
      <p:sp>
        <p:nvSpPr>
          <p:cNvPr id="7" name="Slide Number Placeholder 6"/>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2458218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Gateway Logistics Element --</a:t>
            </a:r>
          </a:p>
        </p:txBody>
      </p:sp>
      <p:sp>
        <p:nvSpPr>
          <p:cNvPr id="6" name="Slide Number Placeholder 5"/>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491232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quad2015_jan">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US" dirty="0"/>
          </a:p>
        </p:txBody>
      </p:sp>
      <p:sp>
        <p:nvSpPr>
          <p:cNvPr id="3" name="Content Placeholder 2"/>
          <p:cNvSpPr>
            <a:spLocks noGrp="1"/>
          </p:cNvSpPr>
          <p:nvPr>
            <p:ph idx="1"/>
          </p:nvPr>
        </p:nvSpPr>
        <p:spPr>
          <a:xfrm>
            <a:off x="80005" y="935388"/>
            <a:ext cx="5926799" cy="2607490"/>
          </a:xfrm>
        </p:spPr>
        <p:txBody>
          <a:bodyPr/>
          <a:lstStyle>
            <a:lvl1pPr marL="168275" indent="-168275">
              <a:defRPr sz="1400" b="1"/>
            </a:lvl1pPr>
            <a:lvl2pPr marL="342900" indent="-173038">
              <a:defRPr sz="1200"/>
            </a:lvl2pPr>
            <a:lvl3pPr marL="574675" indent="-168275">
              <a:defRPr sz="1100"/>
            </a:lvl3pPr>
            <a:lvl4pPr marL="798513" indent="-165100">
              <a:defRPr sz="1050"/>
            </a:lvl4pPr>
            <a:lvl5pPr marL="1030288" indent="-168275">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15"/>
          </p:nvPr>
        </p:nvSpPr>
        <p:spPr/>
        <p:txBody>
          <a:bodyPr/>
          <a:lstStyle>
            <a:lvl1pPr>
              <a:defRPr/>
            </a:lvl1pPr>
          </a:lstStyle>
          <a:p>
            <a:pPr>
              <a:defRPr/>
            </a:pPr>
            <a:fld id="{3574FFEE-78D5-4E8C-BEAB-A2083600F151}" type="slidenum">
              <a:rPr lang="en-US" smtClean="0"/>
              <a:pPr>
                <a:defRPr/>
              </a:pPr>
              <a:t>‹#›</a:t>
            </a:fld>
            <a:endParaRPr lang="en-US"/>
          </a:p>
        </p:txBody>
      </p:sp>
      <p:cxnSp>
        <p:nvCxnSpPr>
          <p:cNvPr id="5" name="Straight Connector 4"/>
          <p:cNvCxnSpPr>
            <a:endCxn id="3" idx="2"/>
          </p:cNvCxnSpPr>
          <p:nvPr userDrawn="1"/>
        </p:nvCxnSpPr>
        <p:spPr bwMode="auto">
          <a:xfrm flipV="1">
            <a:off x="1" y="3542878"/>
            <a:ext cx="3043404" cy="70272"/>
          </a:xfrm>
          <a:prstGeom prst="line">
            <a:avLst/>
          </a:prstGeom>
          <a:noFill/>
          <a:ln w="9525" cap="flat" cmpd="sng" algn="ctr">
            <a:noFill/>
            <a:prstDash val="solid"/>
            <a:round/>
            <a:headEnd type="none" w="med" len="med"/>
            <a:tailEnd type="none" w="med" len="med"/>
          </a:ln>
          <a:effectLst>
            <a:outerShdw blurRad="63500" dist="17961" dir="2700000" algn="ctr" rotWithShape="0">
              <a:schemeClr val="tx1">
                <a:alpha val="74998"/>
              </a:schemeClr>
            </a:outerShdw>
          </a:effectLst>
        </p:spPr>
      </p:cxnSp>
      <p:cxnSp>
        <p:nvCxnSpPr>
          <p:cNvPr id="15" name="Straight Connector 14"/>
          <p:cNvCxnSpPr/>
          <p:nvPr userDrawn="1"/>
        </p:nvCxnSpPr>
        <p:spPr bwMode="auto">
          <a:xfrm>
            <a:off x="0" y="3610211"/>
            <a:ext cx="12192000" cy="0"/>
          </a:xfrm>
          <a:prstGeom prst="line">
            <a:avLst/>
          </a:prstGeom>
          <a:noFill/>
          <a:ln w="28575" cap="flat" cmpd="sng" algn="ctr">
            <a:solidFill>
              <a:schemeClr val="tx1"/>
            </a:solidFill>
            <a:prstDash val="solid"/>
            <a:round/>
            <a:headEnd type="none" w="med" len="med"/>
            <a:tailEnd type="none" w="med" len="med"/>
          </a:ln>
          <a:effectLst>
            <a:outerShdw blurRad="63500" dist="17961" dir="2700000" algn="ctr" rotWithShape="0">
              <a:schemeClr val="tx1">
                <a:alpha val="74998"/>
              </a:schemeClr>
            </a:outerShdw>
          </a:effectLst>
        </p:spPr>
      </p:cxnSp>
      <p:cxnSp>
        <p:nvCxnSpPr>
          <p:cNvPr id="17" name="Straight Connector 16"/>
          <p:cNvCxnSpPr/>
          <p:nvPr userDrawn="1"/>
        </p:nvCxnSpPr>
        <p:spPr bwMode="auto">
          <a:xfrm>
            <a:off x="6100233" y="854630"/>
            <a:ext cx="0" cy="5531379"/>
          </a:xfrm>
          <a:prstGeom prst="line">
            <a:avLst/>
          </a:prstGeom>
          <a:noFill/>
          <a:ln w="28575" cap="flat" cmpd="sng" algn="ctr">
            <a:solidFill>
              <a:srgbClr val="000000"/>
            </a:solidFill>
            <a:prstDash val="solid"/>
            <a:round/>
            <a:headEnd type="none" w="med" len="med"/>
            <a:tailEnd type="none" w="med" len="med"/>
          </a:ln>
          <a:effectLst>
            <a:outerShdw blurRad="63500" dist="17961" dir="2700000" algn="ctr" rotWithShape="0">
              <a:schemeClr val="tx1">
                <a:alpha val="74998"/>
              </a:schemeClr>
            </a:outerShdw>
          </a:effectLst>
        </p:spPr>
      </p:cxnSp>
      <p:sp>
        <p:nvSpPr>
          <p:cNvPr id="18" name="Content Placeholder 2"/>
          <p:cNvSpPr>
            <a:spLocks noGrp="1"/>
          </p:cNvSpPr>
          <p:nvPr>
            <p:ph idx="16"/>
          </p:nvPr>
        </p:nvSpPr>
        <p:spPr>
          <a:xfrm>
            <a:off x="80847" y="3691612"/>
            <a:ext cx="5926799" cy="2607490"/>
          </a:xfrm>
        </p:spPr>
        <p:txBody>
          <a:bodyPr/>
          <a:lstStyle>
            <a:lvl1pPr marL="168275" indent="-168275">
              <a:defRPr sz="1400" b="1"/>
            </a:lvl1pPr>
            <a:lvl2pPr marL="342900" indent="-173038">
              <a:defRPr sz="1200"/>
            </a:lvl2pPr>
            <a:lvl3pPr marL="574675" indent="-168275">
              <a:defRPr sz="1100"/>
            </a:lvl3pPr>
            <a:lvl4pPr marL="798513" indent="-165100">
              <a:defRPr sz="1050"/>
            </a:lvl4pPr>
            <a:lvl5pPr marL="1030288" indent="-168275">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17"/>
          </p:nvPr>
        </p:nvSpPr>
        <p:spPr>
          <a:xfrm>
            <a:off x="6211949" y="1309900"/>
            <a:ext cx="5926799" cy="2233621"/>
          </a:xfrm>
        </p:spPr>
        <p:txBody>
          <a:bodyPr/>
          <a:lstStyle>
            <a:lvl1pPr marL="168275" indent="-168275">
              <a:defRPr sz="1600" b="1"/>
            </a:lvl1pPr>
            <a:lvl2pPr marL="342900" indent="-173038">
              <a:defRPr sz="1400"/>
            </a:lvl2pPr>
            <a:lvl3pPr marL="574675" indent="-168275">
              <a:defRPr sz="1200"/>
            </a:lvl3pPr>
            <a:lvl4pPr marL="798513" indent="-165100">
              <a:defRPr sz="1100"/>
            </a:lvl4pPr>
            <a:lvl5pPr marL="1030288" indent="-168275">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idx="18"/>
          </p:nvPr>
        </p:nvSpPr>
        <p:spPr>
          <a:xfrm>
            <a:off x="6211949" y="3691612"/>
            <a:ext cx="5926799" cy="2607490"/>
          </a:xfrm>
        </p:spPr>
        <p:txBody>
          <a:bodyPr/>
          <a:lstStyle>
            <a:lvl1pPr marL="168275" indent="-168275">
              <a:defRPr sz="1400" b="1"/>
            </a:lvl1pPr>
            <a:lvl2pPr marL="342900" indent="-173038">
              <a:defRPr sz="1200"/>
            </a:lvl2pPr>
            <a:lvl3pPr marL="574675" indent="-168275">
              <a:defRPr sz="1100"/>
            </a:lvl3pPr>
            <a:lvl4pPr marL="798513" indent="-165100">
              <a:defRPr sz="1050"/>
            </a:lvl4pPr>
            <a:lvl5pPr marL="1030288" indent="-168275">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p:cNvSpPr>
            <a:spLocks noGrp="1"/>
          </p:cNvSpPr>
          <p:nvPr>
            <p:ph idx="19"/>
          </p:nvPr>
        </p:nvSpPr>
        <p:spPr>
          <a:xfrm>
            <a:off x="6212793" y="935144"/>
            <a:ext cx="5926799" cy="342807"/>
          </a:xfrm>
        </p:spPr>
        <p:txBody>
          <a:bodyPr/>
          <a:lstStyle>
            <a:lvl1pPr marL="168275" indent="-168275">
              <a:defRPr sz="1400" b="1"/>
            </a:lvl1pPr>
            <a:lvl2pPr marL="342900" indent="-173038">
              <a:defRPr sz="1400"/>
            </a:lvl2pPr>
            <a:lvl3pPr marL="574675" indent="-168275">
              <a:defRPr sz="1200"/>
            </a:lvl3pPr>
            <a:lvl4pPr marL="798513" indent="-165100">
              <a:defRPr sz="1100"/>
            </a:lvl4pPr>
            <a:lvl5pPr marL="1030288" indent="-168275">
              <a:defRPr sz="1100"/>
            </a:lvl5pPr>
          </a:lstStyle>
          <a:p>
            <a:pPr lvl="0"/>
            <a:r>
              <a:rPr lang="en-US"/>
              <a:t>Click to edit Master text styles</a:t>
            </a:r>
          </a:p>
        </p:txBody>
      </p:sp>
      <p:sp>
        <p:nvSpPr>
          <p:cNvPr id="14"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16"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1713188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Gateway Logistics Element --</a:t>
            </a:r>
          </a:p>
        </p:txBody>
      </p:sp>
      <p:sp>
        <p:nvSpPr>
          <p:cNvPr id="6" name="Slide Number Placeholder 5"/>
          <p:cNvSpPr>
            <a:spLocks noGrp="1"/>
          </p:cNvSpPr>
          <p:nvPr>
            <p:ph type="sldNum" sz="quarter" idx="12"/>
          </p:nvPr>
        </p:nvSpPr>
        <p:spPr/>
        <p:txBody>
          <a:bodyPr/>
          <a:lstStyle/>
          <a:p>
            <a:fld id="{8F3C0B06-F3AC-40CD-9886-F0759C2E6236}" type="slidenum">
              <a:rPr lang="en-US" smtClean="0"/>
              <a:t>‹#›</a:t>
            </a:fld>
            <a:endParaRPr lang="en-US"/>
          </a:p>
        </p:txBody>
      </p:sp>
    </p:spTree>
    <p:extLst>
      <p:ext uri="{BB962C8B-B14F-4D97-AF65-F5344CB8AC3E}">
        <p14:creationId xmlns:p14="http://schemas.microsoft.com/office/powerpoint/2010/main" val="61172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US" dirty="0"/>
          </a:p>
        </p:txBody>
      </p:sp>
      <p:sp>
        <p:nvSpPr>
          <p:cNvPr id="3" name="Content Placeholder 2"/>
          <p:cNvSpPr>
            <a:spLocks noGrp="1"/>
          </p:cNvSpPr>
          <p:nvPr>
            <p:ph idx="1"/>
          </p:nvPr>
        </p:nvSpPr>
        <p:spPr>
          <a:xfrm>
            <a:off x="80004" y="935388"/>
            <a:ext cx="7907912" cy="2607490"/>
          </a:xfrm>
        </p:spPr>
        <p:txBody>
          <a:bodyPr/>
          <a:lstStyle>
            <a:lvl1pPr>
              <a:defRPr sz="2000" b="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0"/>
          </p:nvPr>
        </p:nvSpPr>
        <p:spPr>
          <a:xfrm>
            <a:off x="4216355" y="3699316"/>
            <a:ext cx="7907912" cy="2622445"/>
          </a:xfrm>
        </p:spPr>
        <p:txBody>
          <a:bodyPr/>
          <a:lstStyle>
            <a:lvl1pPr>
              <a:defRPr sz="2000" b="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1"/>
          </p:nvPr>
        </p:nvSpPr>
        <p:spPr>
          <a:xfrm>
            <a:off x="8173640" y="935038"/>
            <a:ext cx="3950627" cy="2608262"/>
          </a:xfrm>
        </p:spPr>
        <p:txBody>
          <a:bodyPr/>
          <a:lstStyle/>
          <a:p>
            <a:pPr lvl="0"/>
            <a:r>
              <a:rPr lang="en-US" noProof="0"/>
              <a:t>Click icon to add picture</a:t>
            </a:r>
          </a:p>
        </p:txBody>
      </p:sp>
      <p:sp>
        <p:nvSpPr>
          <p:cNvPr id="13" name="Picture Placeholder 11"/>
          <p:cNvSpPr>
            <a:spLocks noGrp="1"/>
          </p:cNvSpPr>
          <p:nvPr>
            <p:ph type="pic" sz="quarter" idx="12"/>
          </p:nvPr>
        </p:nvSpPr>
        <p:spPr>
          <a:xfrm>
            <a:off x="80004" y="3699315"/>
            <a:ext cx="3950627" cy="2622445"/>
          </a:xfrm>
        </p:spPr>
        <p:txBody>
          <a:bodyPr/>
          <a:lstStyle/>
          <a:p>
            <a:pPr lvl="0"/>
            <a:r>
              <a:rPr lang="en-US" noProof="0"/>
              <a:t>Click icon to add picture</a:t>
            </a:r>
          </a:p>
        </p:txBody>
      </p:sp>
      <p:sp>
        <p:nvSpPr>
          <p:cNvPr id="10" name="Slide Number Placeholder 10"/>
          <p:cNvSpPr>
            <a:spLocks noGrp="1"/>
          </p:cNvSpPr>
          <p:nvPr>
            <p:ph type="sldNum" sz="quarter" idx="15"/>
          </p:nvPr>
        </p:nvSpPr>
        <p:spPr/>
        <p:txBody>
          <a:bodyPr/>
          <a:lstStyle>
            <a:lvl1pPr>
              <a:defRPr/>
            </a:lvl1pPr>
          </a:lstStyle>
          <a:p>
            <a:pPr>
              <a:defRPr/>
            </a:pPr>
            <a:fld id="{47172AEC-803B-EE40-A019-3F100C219DD6}" type="slidenum">
              <a:rPr lang="en-US" smtClean="0"/>
              <a:pPr>
                <a:defRPr/>
              </a:pPr>
              <a:t>‹#›</a:t>
            </a:fld>
            <a:endParaRPr lang="en-US"/>
          </a:p>
        </p:txBody>
      </p:sp>
      <p:sp>
        <p:nvSpPr>
          <p:cNvPr id="11"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14"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060213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US" dirty="0"/>
          </a:p>
        </p:txBody>
      </p:sp>
      <p:sp>
        <p:nvSpPr>
          <p:cNvPr id="3" name="Content Placeholder 2"/>
          <p:cNvSpPr>
            <a:spLocks noGrp="1"/>
          </p:cNvSpPr>
          <p:nvPr>
            <p:ph idx="1"/>
          </p:nvPr>
        </p:nvSpPr>
        <p:spPr>
          <a:xfrm>
            <a:off x="369871" y="963201"/>
            <a:ext cx="11452259" cy="2607490"/>
          </a:xfrm>
        </p:spPr>
        <p:txBody>
          <a:bodyPr/>
          <a:lstStyle>
            <a:lvl1pPr>
              <a:defRPr sz="2000" b="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0"/>
          </p:nvPr>
        </p:nvSpPr>
        <p:spPr>
          <a:xfrm>
            <a:off x="369871" y="3652961"/>
            <a:ext cx="11452259" cy="2622445"/>
          </a:xfrm>
        </p:spPr>
        <p:txBody>
          <a:bodyPr/>
          <a:lstStyle>
            <a:lvl1pPr>
              <a:defRPr sz="2000" b="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15"/>
          </p:nvPr>
        </p:nvSpPr>
        <p:spPr/>
        <p:txBody>
          <a:bodyPr/>
          <a:lstStyle>
            <a:lvl1pPr>
              <a:defRPr/>
            </a:lvl1pPr>
          </a:lstStyle>
          <a:p>
            <a:pPr>
              <a:defRPr/>
            </a:pPr>
            <a:fld id="{47172AEC-803B-EE40-A019-3F100C219DD6}" type="slidenum">
              <a:rPr lang="en-US" smtClean="0"/>
              <a:pPr>
                <a:defRPr/>
              </a:pPr>
              <a:t>‹#›</a:t>
            </a:fld>
            <a:endParaRPr lang="en-US"/>
          </a:p>
        </p:txBody>
      </p:sp>
      <p:sp>
        <p:nvSpPr>
          <p:cNvPr id="11"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12"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1578653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3600" y="3825801"/>
            <a:ext cx="10363200" cy="1362075"/>
          </a:xfrm>
        </p:spPr>
        <p:txBody>
          <a:bodyPr anchor="b"/>
          <a:lstStyle>
            <a:lvl1pPr algn="l">
              <a:defRPr sz="40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863600" y="5260769"/>
            <a:ext cx="10363200" cy="1131106"/>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6" name="Slide Number Placeholder 10"/>
          <p:cNvSpPr>
            <a:spLocks noGrp="1"/>
          </p:cNvSpPr>
          <p:nvPr>
            <p:ph type="sldNum" sz="quarter" idx="12"/>
          </p:nvPr>
        </p:nvSpPr>
        <p:spPr/>
        <p:txBody>
          <a:bodyPr/>
          <a:lstStyle>
            <a:lvl1pPr>
              <a:defRPr>
                <a:solidFill>
                  <a:schemeClr val="bg1"/>
                </a:solidFill>
              </a:defRPr>
            </a:lvl1pPr>
          </a:lstStyle>
          <a:p>
            <a:pPr>
              <a:defRPr/>
            </a:pPr>
            <a:fld id="{7C58261B-BD01-FD44-9707-C437C704A49D}" type="slidenum">
              <a:rPr lang="en-US" smtClean="0"/>
              <a:pPr>
                <a:defRPr/>
              </a:pPr>
              <a:t>‹#›</a:t>
            </a:fld>
            <a:endParaRPr lang="en-US"/>
          </a:p>
        </p:txBody>
      </p:sp>
      <p:sp>
        <p:nvSpPr>
          <p:cNvPr id="7"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bg1"/>
                </a:solidFill>
                <a:latin typeface="+mn-lt"/>
                <a:ea typeface="+mn-ea"/>
                <a:cs typeface="+mn-cs"/>
              </a:defRPr>
            </a:lvl1pPr>
          </a:lstStyle>
          <a:p>
            <a:r>
              <a:rPr lang="en-US"/>
              <a:t>-- Gateway Logistics Element --</a:t>
            </a:r>
            <a:endParaRPr lang="en-US" dirty="0"/>
          </a:p>
        </p:txBody>
      </p:sp>
      <p:sp>
        <p:nvSpPr>
          <p:cNvPr id="8"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bg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063682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3588" y="1219200"/>
            <a:ext cx="5080000" cy="48768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20933" y="1219200"/>
            <a:ext cx="5080000" cy="48768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10"/>
          <p:cNvSpPr>
            <a:spLocks noGrp="1"/>
          </p:cNvSpPr>
          <p:nvPr>
            <p:ph type="sldNum" sz="quarter" idx="12"/>
          </p:nvPr>
        </p:nvSpPr>
        <p:spPr/>
        <p:txBody>
          <a:bodyPr/>
          <a:lstStyle>
            <a:lvl1pPr>
              <a:defRPr/>
            </a:lvl1pPr>
          </a:lstStyle>
          <a:p>
            <a:pPr>
              <a:defRPr/>
            </a:pPr>
            <a:fld id="{42D3854D-38FD-AF48-B309-F8C137943D3A}" type="slidenum">
              <a:rPr lang="en-US" smtClean="0"/>
              <a:pPr>
                <a:defRPr/>
              </a:pPr>
              <a:t>‹#›</a:t>
            </a:fld>
            <a:endParaRPr lang="en-US"/>
          </a:p>
        </p:txBody>
      </p:sp>
      <p:sp>
        <p:nvSpPr>
          <p:cNvPr id="8"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9" name="Date Placeholder 9"/>
          <p:cNvSpPr>
            <a:spLocks noGrp="1"/>
          </p:cNvSpPr>
          <p:nvPr>
            <p:ph type="dt" sz="half" idx="13"/>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825532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001713"/>
            <a:ext cx="5386917"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641475"/>
            <a:ext cx="5386917" cy="4530725"/>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001713"/>
            <a:ext cx="5389033"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1641475"/>
            <a:ext cx="5389033" cy="4530725"/>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10"/>
          <p:cNvSpPr>
            <a:spLocks noGrp="1"/>
          </p:cNvSpPr>
          <p:nvPr>
            <p:ph type="sldNum" sz="quarter" idx="12"/>
          </p:nvPr>
        </p:nvSpPr>
        <p:spPr/>
        <p:txBody>
          <a:bodyPr/>
          <a:lstStyle>
            <a:lvl1pPr>
              <a:defRPr/>
            </a:lvl1pPr>
          </a:lstStyle>
          <a:p>
            <a:pPr>
              <a:defRPr/>
            </a:pPr>
            <a:fld id="{B11D5FB9-BF9B-6841-8146-D15C042A8A01}" type="slidenum">
              <a:rPr lang="en-US" smtClean="0"/>
              <a:pPr>
                <a:defRPr/>
              </a:pPr>
              <a:t>‹#›</a:t>
            </a:fld>
            <a:endParaRPr lang="en-US"/>
          </a:p>
        </p:txBody>
      </p:sp>
      <p:sp>
        <p:nvSpPr>
          <p:cNvPr id="11" name="Title 1"/>
          <p:cNvSpPr>
            <a:spLocks noGrp="1"/>
          </p:cNvSpPr>
          <p:nvPr>
            <p:ph type="title"/>
          </p:nvPr>
        </p:nvSpPr>
        <p:spPr>
          <a:xfrm>
            <a:off x="1153585" y="109538"/>
            <a:ext cx="9884833" cy="609600"/>
          </a:xfrm>
        </p:spPr>
        <p:txBody>
          <a:bodyPr/>
          <a:lstStyle/>
          <a:p>
            <a:r>
              <a:rPr lang="en-US"/>
              <a:t>Click to edit Master title style</a:t>
            </a:r>
          </a:p>
        </p:txBody>
      </p:sp>
      <p:sp>
        <p:nvSpPr>
          <p:cNvPr id="13" name="Footer Placeholder 8"/>
          <p:cNvSpPr>
            <a:spLocks noGrp="1"/>
          </p:cNvSpPr>
          <p:nvPr>
            <p:ph type="ftr" sz="quarter" idx="1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14" name="Date Placeholder 9"/>
          <p:cNvSpPr>
            <a:spLocks noGrp="1"/>
          </p:cNvSpPr>
          <p:nvPr>
            <p:ph type="dt" sz="half" idx="14"/>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823607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10"/>
          <p:cNvSpPr>
            <a:spLocks noGrp="1"/>
          </p:cNvSpPr>
          <p:nvPr>
            <p:ph type="sldNum" sz="quarter" idx="12"/>
          </p:nvPr>
        </p:nvSpPr>
        <p:spPr/>
        <p:txBody>
          <a:bodyPr/>
          <a:lstStyle>
            <a:lvl1pPr>
              <a:defRPr/>
            </a:lvl1pPr>
          </a:lstStyle>
          <a:p>
            <a:pPr>
              <a:defRPr/>
            </a:pPr>
            <a:fld id="{DFC9EB3A-364E-6646-B2FB-73368096A51D}" type="slidenum">
              <a:rPr lang="en-US" smtClean="0"/>
              <a:pPr>
                <a:defRPr/>
              </a:pPr>
              <a:t>‹#›</a:t>
            </a:fld>
            <a:endParaRPr lang="en-US"/>
          </a:p>
        </p:txBody>
      </p:sp>
      <p:sp>
        <p:nvSpPr>
          <p:cNvPr id="6"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solidFill>
                <a:latin typeface="+mn-lt"/>
                <a:ea typeface="+mn-ea"/>
                <a:cs typeface="+mn-cs"/>
              </a:defRPr>
            </a:lvl1pPr>
          </a:lstStyle>
          <a:p>
            <a:r>
              <a:rPr lang="en-US"/>
              <a:t>-- Gateway Logistics Element --</a:t>
            </a:r>
            <a:endParaRPr lang="en-US" dirty="0"/>
          </a:p>
        </p:txBody>
      </p:sp>
      <p:sp>
        <p:nvSpPr>
          <p:cNvPr id="7" name="Date Placeholder 9"/>
          <p:cNvSpPr>
            <a:spLocks noGrp="1"/>
          </p:cNvSpPr>
          <p:nvPr>
            <p:ph type="dt" sz="half" idx="2"/>
          </p:nvPr>
        </p:nvSpPr>
        <p:spPr>
          <a:xfrm>
            <a:off x="67734" y="6454776"/>
            <a:ext cx="1428751"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1490568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tif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5.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image" Target="../media/image7.png"/><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9" name="Footer Placeholder 8"/>
          <p:cNvSpPr>
            <a:spLocks noGrp="1"/>
          </p:cNvSpPr>
          <p:nvPr>
            <p:ph type="ftr" sz="quarter" idx="3"/>
          </p:nvPr>
        </p:nvSpPr>
        <p:spPr>
          <a:xfrm>
            <a:off x="1938867" y="6445251"/>
            <a:ext cx="8314267"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bg1"/>
                </a:solidFill>
                <a:latin typeface="+mn-lt"/>
                <a:ea typeface="+mn-ea"/>
                <a:cs typeface="+mn-cs"/>
              </a:defRPr>
            </a:lvl1pPr>
          </a:lstStyle>
          <a:p>
            <a:r>
              <a:rPr lang="en-US" smtClean="0"/>
              <a:t>-- KENNEDY SPACE CENTER --</a:t>
            </a:r>
            <a:endParaRPr lang="en-US" dirty="0"/>
          </a:p>
        </p:txBody>
      </p:sp>
      <p:sp>
        <p:nvSpPr>
          <p:cNvPr id="11" name="Slide Number Placeholder 10"/>
          <p:cNvSpPr>
            <a:spLocks noGrp="1"/>
          </p:cNvSpPr>
          <p:nvPr>
            <p:ph type="sldNum" sz="quarter" idx="4"/>
          </p:nvPr>
        </p:nvSpPr>
        <p:spPr>
          <a:xfrm>
            <a:off x="11379200" y="6454776"/>
            <a:ext cx="745067"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bg1"/>
                </a:solidFill>
                <a:latin typeface="+mn-lt"/>
                <a:ea typeface="+mn-ea"/>
                <a:cs typeface="+mn-cs"/>
              </a:defRPr>
            </a:lvl1pPr>
          </a:lstStyle>
          <a:p>
            <a:pPr>
              <a:defRPr/>
            </a:pPr>
            <a:fld id="{47172AEC-803B-EE40-A019-3F100C219DD6}" type="slidenum">
              <a:rPr lang="en-US" smtClean="0"/>
              <a:pPr>
                <a:defRPr/>
              </a:pPr>
              <a:t>‹#›</a:t>
            </a:fld>
            <a:endParaRPr lang="en-US" dirty="0"/>
          </a:p>
        </p:txBody>
      </p:sp>
      <p:sp>
        <p:nvSpPr>
          <p:cNvPr id="1028" name="Rectangle 3"/>
          <p:cNvSpPr>
            <a:spLocks noGrp="1" noChangeArrowheads="1"/>
          </p:cNvSpPr>
          <p:nvPr>
            <p:ph type="body" idx="1"/>
          </p:nvPr>
        </p:nvSpPr>
        <p:spPr bwMode="auto">
          <a:xfrm>
            <a:off x="521456" y="1075401"/>
            <a:ext cx="11149089" cy="51359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Rectangle 73"/>
          <p:cNvSpPr>
            <a:spLocks noGrp="1" noChangeArrowheads="1"/>
          </p:cNvSpPr>
          <p:nvPr>
            <p:ph type="title"/>
          </p:nvPr>
        </p:nvSpPr>
        <p:spPr bwMode="auto">
          <a:xfrm>
            <a:off x="1153585" y="109538"/>
            <a:ext cx="9884833"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pic>
        <p:nvPicPr>
          <p:cNvPr id="2" name="Picture 1">
            <a:extLst>
              <a:ext uri="{FF2B5EF4-FFF2-40B4-BE49-F238E27FC236}">
                <a16:creationId xmlns:a16="http://schemas.microsoft.com/office/drawing/2014/main" xmlns="" id="{CB3B4319-DF6C-CF47-8AFC-8EEC89822209}"/>
              </a:ext>
            </a:extLst>
          </p:cNvPr>
          <p:cNvPicPr>
            <a:picLocks noChangeAspect="1"/>
          </p:cNvPicPr>
          <p:nvPr userDrawn="1"/>
        </p:nvPicPr>
        <p:blipFill>
          <a:blip r:embed="rId21"/>
          <a:stretch>
            <a:fillRect/>
          </a:stretch>
        </p:blipFill>
        <p:spPr>
          <a:xfrm>
            <a:off x="11128918" y="53783"/>
            <a:ext cx="1018478" cy="804062"/>
          </a:xfrm>
          <a:prstGeom prst="rect">
            <a:avLst/>
          </a:prstGeom>
        </p:spPr>
      </p:pic>
    </p:spTree>
    <p:extLst>
      <p:ext uri="{BB962C8B-B14F-4D97-AF65-F5344CB8AC3E}">
        <p14:creationId xmlns:p14="http://schemas.microsoft.com/office/powerpoint/2010/main" val="82813829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686" r:id="rId18"/>
    <p:sldLayoutId id="2147483717" r:id="rId19"/>
  </p:sldLayoutIdLst>
  <p:hf hdr="0" ftr="0" dt="0"/>
  <p:txStyles>
    <p:titleStyle>
      <a:lvl1pPr algn="ctr" rtl="0" eaLnBrk="1" fontAlgn="base" hangingPunct="1">
        <a:spcBef>
          <a:spcPct val="0"/>
        </a:spcBef>
        <a:spcAft>
          <a:spcPct val="0"/>
        </a:spcAft>
        <a:defRPr sz="3200" b="1">
          <a:solidFill>
            <a:schemeClr val="bg1"/>
          </a:solidFill>
          <a:latin typeface="+mj-lt"/>
          <a:ea typeface="MS PGothic" pitchFamily="34" charset="-128"/>
          <a:cs typeface="+mj-cs"/>
        </a:defRPr>
      </a:lvl1pPr>
      <a:lvl2pPr algn="ctr" rtl="0" eaLnBrk="1" fontAlgn="base" hangingPunct="1">
        <a:spcBef>
          <a:spcPct val="0"/>
        </a:spcBef>
        <a:spcAft>
          <a:spcPct val="0"/>
        </a:spcAft>
        <a:defRPr sz="2400" b="1">
          <a:solidFill>
            <a:schemeClr val="bg1"/>
          </a:solidFill>
          <a:latin typeface="Helvetica" pitchFamily="-112" charset="0"/>
          <a:ea typeface="MS PGothic" pitchFamily="34" charset="-128"/>
          <a:cs typeface="ＭＳ Ｐゴシック" pitchFamily="-112" charset="-128"/>
        </a:defRPr>
      </a:lvl2pPr>
      <a:lvl3pPr algn="ctr" rtl="0" eaLnBrk="1" fontAlgn="base" hangingPunct="1">
        <a:spcBef>
          <a:spcPct val="0"/>
        </a:spcBef>
        <a:spcAft>
          <a:spcPct val="0"/>
        </a:spcAft>
        <a:defRPr sz="2400" b="1">
          <a:solidFill>
            <a:schemeClr val="bg1"/>
          </a:solidFill>
          <a:latin typeface="Helvetica" pitchFamily="-112" charset="0"/>
          <a:ea typeface="MS PGothic" pitchFamily="34" charset="-128"/>
          <a:cs typeface="ＭＳ Ｐゴシック" pitchFamily="-112" charset="-128"/>
        </a:defRPr>
      </a:lvl3pPr>
      <a:lvl4pPr algn="ctr" rtl="0" eaLnBrk="1" fontAlgn="base" hangingPunct="1">
        <a:spcBef>
          <a:spcPct val="0"/>
        </a:spcBef>
        <a:spcAft>
          <a:spcPct val="0"/>
        </a:spcAft>
        <a:defRPr sz="2400" b="1">
          <a:solidFill>
            <a:schemeClr val="bg1"/>
          </a:solidFill>
          <a:latin typeface="Helvetica" pitchFamily="-112" charset="0"/>
          <a:ea typeface="MS PGothic" pitchFamily="34" charset="-128"/>
          <a:cs typeface="ＭＳ Ｐゴシック" pitchFamily="-112" charset="-128"/>
        </a:defRPr>
      </a:lvl4pPr>
      <a:lvl5pPr algn="ctr" rtl="0" eaLnBrk="1" fontAlgn="base" hangingPunct="1">
        <a:spcBef>
          <a:spcPct val="0"/>
        </a:spcBef>
        <a:spcAft>
          <a:spcPct val="0"/>
        </a:spcAft>
        <a:defRPr sz="2400" b="1">
          <a:solidFill>
            <a:schemeClr val="bg1"/>
          </a:solidFill>
          <a:latin typeface="Helvetica" pitchFamily="-112" charset="0"/>
          <a:ea typeface="MS PGothic" pitchFamily="34" charset="-128"/>
          <a:cs typeface="ＭＳ Ｐゴシック" pitchFamily="-112" charset="-128"/>
        </a:defRPr>
      </a:lvl5pPr>
      <a:lvl6pPr marL="457200" algn="l" rtl="0" eaLnBrk="1" fontAlgn="base" hangingPunct="1">
        <a:spcBef>
          <a:spcPct val="0"/>
        </a:spcBef>
        <a:spcAft>
          <a:spcPct val="0"/>
        </a:spcAft>
        <a:defRPr sz="2400" b="1">
          <a:solidFill>
            <a:schemeClr val="bg1"/>
          </a:solidFill>
          <a:latin typeface="Helvetica" pitchFamily="-112" charset="0"/>
          <a:ea typeface="ＭＳ Ｐゴシック" pitchFamily="-112" charset="-128"/>
          <a:cs typeface="ＭＳ Ｐゴシック" pitchFamily="-112" charset="-128"/>
        </a:defRPr>
      </a:lvl6pPr>
      <a:lvl7pPr marL="914400" algn="l" rtl="0" eaLnBrk="1" fontAlgn="base" hangingPunct="1">
        <a:spcBef>
          <a:spcPct val="0"/>
        </a:spcBef>
        <a:spcAft>
          <a:spcPct val="0"/>
        </a:spcAft>
        <a:defRPr sz="2400" b="1">
          <a:solidFill>
            <a:schemeClr val="bg1"/>
          </a:solidFill>
          <a:latin typeface="Helvetica" pitchFamily="-112" charset="0"/>
          <a:ea typeface="ＭＳ Ｐゴシック" pitchFamily="-112" charset="-128"/>
          <a:cs typeface="ＭＳ Ｐゴシック" pitchFamily="-112" charset="-128"/>
        </a:defRPr>
      </a:lvl7pPr>
      <a:lvl8pPr marL="1371600" algn="l" rtl="0" eaLnBrk="1" fontAlgn="base" hangingPunct="1">
        <a:spcBef>
          <a:spcPct val="0"/>
        </a:spcBef>
        <a:spcAft>
          <a:spcPct val="0"/>
        </a:spcAft>
        <a:defRPr sz="2400" b="1">
          <a:solidFill>
            <a:schemeClr val="bg1"/>
          </a:solidFill>
          <a:latin typeface="Helvetica" pitchFamily="-112" charset="0"/>
          <a:ea typeface="ＭＳ Ｐゴシック" pitchFamily="-112" charset="-128"/>
          <a:cs typeface="ＭＳ Ｐゴシック" pitchFamily="-112" charset="-128"/>
        </a:defRPr>
      </a:lvl8pPr>
      <a:lvl9pPr marL="1828800" algn="l" rtl="0" eaLnBrk="1" fontAlgn="base" hangingPunct="1">
        <a:spcBef>
          <a:spcPct val="0"/>
        </a:spcBef>
        <a:spcAft>
          <a:spcPct val="0"/>
        </a:spcAft>
        <a:defRPr sz="2400" b="1">
          <a:solidFill>
            <a:schemeClr val="bg1"/>
          </a:solidFill>
          <a:latin typeface="Helvetica" pitchFamily="-112" charset="0"/>
          <a:ea typeface="ＭＳ Ｐゴシック" pitchFamily="-112" charset="-128"/>
          <a:cs typeface="ＭＳ Ｐゴシック" pitchFamily="-112" charset="-128"/>
        </a:defRPr>
      </a:lvl9pPr>
    </p:titleStyle>
    <p:bodyStyle>
      <a:lvl1pPr marL="225425" indent="-225425" algn="l" rtl="0" eaLnBrk="1" fontAlgn="base" hangingPunct="1">
        <a:spcBef>
          <a:spcPct val="20000"/>
        </a:spcBef>
        <a:spcAft>
          <a:spcPct val="0"/>
        </a:spcAft>
        <a:buChar char="•"/>
        <a:defRPr sz="2400" b="1">
          <a:solidFill>
            <a:schemeClr val="bg1"/>
          </a:solidFill>
          <a:latin typeface="+mn-lt"/>
          <a:ea typeface="MS PGothic" pitchFamily="34" charset="-128"/>
          <a:cs typeface="+mn-cs"/>
        </a:defRPr>
      </a:lvl1pPr>
      <a:lvl2pPr marL="460375" indent="-233363" algn="l" rtl="0" eaLnBrk="1" fontAlgn="base" hangingPunct="1">
        <a:spcBef>
          <a:spcPct val="20000"/>
        </a:spcBef>
        <a:spcAft>
          <a:spcPct val="0"/>
        </a:spcAft>
        <a:buChar char="–"/>
        <a:defRPr sz="2000">
          <a:solidFill>
            <a:schemeClr val="bg1"/>
          </a:solidFill>
          <a:latin typeface="+mn-lt"/>
          <a:ea typeface="MS PGothic" pitchFamily="34" charset="-128"/>
          <a:cs typeface="ＭＳ Ｐゴシック"/>
        </a:defRPr>
      </a:lvl2pPr>
      <a:lvl3pPr marL="687388" indent="-225425" algn="l" rtl="0" eaLnBrk="1" fontAlgn="base" hangingPunct="1">
        <a:spcBef>
          <a:spcPct val="20000"/>
        </a:spcBef>
        <a:spcAft>
          <a:spcPct val="0"/>
        </a:spcAft>
        <a:buFont typeface="Courier New" panose="02070309020205020404" pitchFamily="49" charset="0"/>
        <a:buChar char="o"/>
        <a:defRPr sz="1800">
          <a:solidFill>
            <a:schemeClr val="bg1"/>
          </a:solidFill>
          <a:latin typeface="+mn-lt"/>
          <a:ea typeface="ヒラギノ角ゴ Pro W3" pitchFamily="-106" charset="-128"/>
          <a:cs typeface="ヒラギノ角ゴ Pro W3" charset="-128"/>
        </a:defRPr>
      </a:lvl3pPr>
      <a:lvl4pPr marL="915988" indent="-227013" algn="l" rtl="0" eaLnBrk="1" fontAlgn="base" hangingPunct="1">
        <a:spcBef>
          <a:spcPct val="20000"/>
        </a:spcBef>
        <a:spcAft>
          <a:spcPct val="0"/>
        </a:spcAft>
        <a:buFont typeface="Wingdings" panose="05000000000000000000" pitchFamily="2" charset="2"/>
        <a:buChar char="Ø"/>
        <a:defRPr sz="1600">
          <a:solidFill>
            <a:schemeClr val="bg1"/>
          </a:solidFill>
          <a:latin typeface="+mn-lt"/>
          <a:ea typeface="ヒラギノ角ゴ Pro W3" pitchFamily="-106" charset="-128"/>
          <a:cs typeface="ヒラギノ角ゴ Pro W3" charset="-128"/>
        </a:defRPr>
      </a:lvl4pPr>
      <a:lvl5pPr marL="1144588" indent="-227013" algn="l" rtl="0" eaLnBrk="1" fontAlgn="base" hangingPunct="1">
        <a:spcBef>
          <a:spcPct val="20000"/>
        </a:spcBef>
        <a:spcAft>
          <a:spcPct val="0"/>
        </a:spcAft>
        <a:buChar char="»"/>
        <a:defRPr sz="1400">
          <a:solidFill>
            <a:schemeClr val="bg1"/>
          </a:solidFill>
          <a:latin typeface="+mn-lt"/>
          <a:ea typeface="ヒラギノ角ゴ Pro W3" pitchFamily="-106" charset="-128"/>
          <a:cs typeface="ヒラギノ角ゴ Pro W3" charset="-128"/>
        </a:defRPr>
      </a:lvl5pPr>
      <a:lvl6pPr marL="1601788" indent="-227013" algn="l" rtl="0" eaLnBrk="1" fontAlgn="base" hangingPunct="1">
        <a:spcBef>
          <a:spcPct val="20000"/>
        </a:spcBef>
        <a:spcAft>
          <a:spcPct val="0"/>
        </a:spcAft>
        <a:buChar char="»"/>
        <a:defRPr>
          <a:solidFill>
            <a:schemeClr val="tx1"/>
          </a:solidFill>
          <a:latin typeface="+mn-lt"/>
          <a:ea typeface="+mn-ea"/>
        </a:defRPr>
      </a:lvl6pPr>
      <a:lvl7pPr marL="2058988" indent="-227013" algn="l" rtl="0" eaLnBrk="1" fontAlgn="base" hangingPunct="1">
        <a:spcBef>
          <a:spcPct val="20000"/>
        </a:spcBef>
        <a:spcAft>
          <a:spcPct val="0"/>
        </a:spcAft>
        <a:buChar char="»"/>
        <a:defRPr>
          <a:solidFill>
            <a:schemeClr val="tx1"/>
          </a:solidFill>
          <a:latin typeface="+mn-lt"/>
          <a:ea typeface="+mn-ea"/>
        </a:defRPr>
      </a:lvl7pPr>
      <a:lvl8pPr marL="2516188" indent="-227013" algn="l" rtl="0" eaLnBrk="1" fontAlgn="base" hangingPunct="1">
        <a:spcBef>
          <a:spcPct val="20000"/>
        </a:spcBef>
        <a:spcAft>
          <a:spcPct val="0"/>
        </a:spcAft>
        <a:buChar char="»"/>
        <a:defRPr>
          <a:solidFill>
            <a:schemeClr val="tx1"/>
          </a:solidFill>
          <a:latin typeface="+mn-lt"/>
          <a:ea typeface="+mn-ea"/>
        </a:defRPr>
      </a:lvl8pPr>
      <a:lvl9pPr marL="2973388" indent="-227013" algn="l" rtl="0" eaLnBrk="1" fontAlgn="base" hangingPunct="1">
        <a:spcBef>
          <a:spcPct val="20000"/>
        </a:spcBef>
        <a:spcAft>
          <a:spcPct val="0"/>
        </a:spcAft>
        <a:buChar char="»"/>
        <a:defRPr>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stretch>
            <a:fillRect/>
          </a:stretch>
        </p:blipFill>
        <p:spPr>
          <a:xfrm>
            <a:off x="0" y="0"/>
            <a:ext cx="12192000" cy="6858000"/>
          </a:xfrm>
          <a:prstGeom prst="rect">
            <a:avLst/>
          </a:prstGeom>
          <a:blipFill>
            <a:blip r:embed="rId14"/>
            <a:tile tx="0" ty="0" sx="100000" sy="100000" flip="none" algn="tl"/>
          </a:blipFill>
        </p:spPr>
      </p:pic>
      <p:sp>
        <p:nvSpPr>
          <p:cNvPr id="7" name="Rectangle 6"/>
          <p:cNvSpPr/>
          <p:nvPr userDrawn="1"/>
        </p:nvSpPr>
        <p:spPr bwMode="auto">
          <a:xfrm>
            <a:off x="0" y="0"/>
            <a:ext cx="12192000" cy="6858000"/>
          </a:xfrm>
          <a:prstGeom prst="rect">
            <a:avLst/>
          </a:prstGeom>
          <a:gradFill flip="none" rotWithShape="1">
            <a:gsLst>
              <a:gs pos="45000">
                <a:schemeClr val="tx1">
                  <a:lumMod val="100000"/>
                  <a:alpha val="20000"/>
                </a:schemeClr>
              </a:gs>
              <a:gs pos="94000">
                <a:schemeClr val="tx1">
                  <a:alpha val="88000"/>
                </a:schemeClr>
              </a:gs>
            </a:gsLst>
            <a:lin ang="8100000" scaled="0"/>
            <a:tileRect/>
          </a:gradFill>
          <a:ln w="9525" cap="flat" cmpd="sng" algn="ctr">
            <a:noFill/>
            <a:prstDash val="solid"/>
            <a:round/>
            <a:headEnd type="none" w="med" len="med"/>
            <a:tailEnd type="none" w="med" len="med"/>
          </a:ln>
          <a:effectLst>
            <a:outerShdw blurRad="63500" dist="17961" dir="2700000" algn="ctr" rotWithShape="0">
              <a:schemeClr val="tx1">
                <a:alpha val="74998"/>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a:ln>
                <a:noFill/>
              </a:ln>
              <a:solidFill>
                <a:schemeClr val="bg1"/>
              </a:solidFill>
              <a:effectLst/>
              <a:latin typeface="Helvetica Neue Black Condensed" pitchFamily="-112" charset="0"/>
              <a:ea typeface="ＭＳ Ｐゴシック" pitchFamily="-112" charset="-128"/>
              <a:cs typeface="ＭＳ Ｐゴシック" pitchFamily="-112" charset="-128"/>
            </a:endParaRPr>
          </a:p>
        </p:txBody>
      </p:sp>
      <p:sp>
        <p:nvSpPr>
          <p:cNvPr id="2" name="Title Placeholder 1"/>
          <p:cNvSpPr>
            <a:spLocks noGrp="1"/>
          </p:cNvSpPr>
          <p:nvPr>
            <p:ph type="title"/>
          </p:nvPr>
        </p:nvSpPr>
        <p:spPr>
          <a:xfrm>
            <a:off x="813816" y="54230"/>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916680" y="6492876"/>
            <a:ext cx="4114800" cy="365125"/>
          </a:xfrm>
          <a:prstGeom prst="rect">
            <a:avLst/>
          </a:prstGeom>
        </p:spPr>
        <p:txBody>
          <a:bodyPr vert="horz" lIns="91440" tIns="45720" rIns="91440" bIns="45720" rtlCol="0" anchor="ctr"/>
          <a:lstStyle>
            <a:lvl1pPr algn="ctr">
              <a:defRPr sz="1200">
                <a:solidFill>
                  <a:schemeClr val="bg1"/>
                </a:solidFill>
                <a:latin typeface="Arial" panose="020B0604020202020204" pitchFamily="34" charset="0"/>
                <a:cs typeface="Arial" panose="020B0604020202020204" pitchFamily="34" charset="0"/>
              </a:defRPr>
            </a:lvl1pPr>
          </a:lstStyle>
          <a:p>
            <a:r>
              <a:rPr lang="en-US"/>
              <a:t>-- Gateway Logistics Element --</a:t>
            </a:r>
            <a:endParaRPr lang="en-US" dirty="0"/>
          </a:p>
        </p:txBody>
      </p:sp>
      <p:sp>
        <p:nvSpPr>
          <p:cNvPr id="6" name="Slide Number Placeholder 5"/>
          <p:cNvSpPr>
            <a:spLocks noGrp="1"/>
          </p:cNvSpPr>
          <p:nvPr>
            <p:ph type="sldNum" sz="quarter" idx="4"/>
          </p:nvPr>
        </p:nvSpPr>
        <p:spPr>
          <a:xfrm>
            <a:off x="9448800" y="6492876"/>
            <a:ext cx="2743200" cy="365125"/>
          </a:xfrm>
          <a:prstGeom prst="rect">
            <a:avLst/>
          </a:prstGeom>
        </p:spPr>
        <p:txBody>
          <a:bodyPr vert="horz" lIns="91440" tIns="45720" rIns="91440" bIns="45720" rtlCol="0" anchor="ctr"/>
          <a:lstStyle>
            <a:lvl1pPr algn="r">
              <a:defRPr sz="1200">
                <a:solidFill>
                  <a:schemeClr val="bg1"/>
                </a:solidFill>
                <a:latin typeface="Arial" panose="020B0604020202020204" pitchFamily="34" charset="0"/>
                <a:cs typeface="Arial" panose="020B0604020202020204" pitchFamily="34" charset="0"/>
              </a:defRPr>
            </a:lvl1pPr>
          </a:lstStyle>
          <a:p>
            <a:fld id="{8F3C0B06-F3AC-40CD-9886-F0759C2E6236}" type="slidenum">
              <a:rPr lang="en-US" smtClean="0"/>
              <a:pPr/>
              <a:t>‹#›</a:t>
            </a:fld>
            <a:endParaRPr lang="en-US"/>
          </a:p>
        </p:txBody>
      </p:sp>
      <p:pic>
        <p:nvPicPr>
          <p:cNvPr id="9" name="Picture 67" descr="NASA insignia RGB"/>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11147990" y="114300"/>
            <a:ext cx="966964" cy="600074"/>
          </a:xfrm>
          <a:prstGeom prst="rect">
            <a:avLst/>
          </a:prstGeom>
          <a:noFill/>
          <a:ln w="9525">
            <a:noFill/>
            <a:miter lim="800000"/>
            <a:headEnd/>
            <a:tailEnd/>
          </a:ln>
        </p:spPr>
      </p:pic>
    </p:spTree>
    <p:extLst>
      <p:ext uri="{BB962C8B-B14F-4D97-AF65-F5344CB8AC3E}">
        <p14:creationId xmlns:p14="http://schemas.microsoft.com/office/powerpoint/2010/main" val="380648755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hdr="0" ftr="0" dt="0"/>
  <p:txStyles>
    <p:titleStyle>
      <a:lvl1pPr algn="ctr" defTabSz="914400" rtl="0" eaLnBrk="1" latinLnBrk="0" hangingPunct="1">
        <a:lnSpc>
          <a:spcPct val="90000"/>
        </a:lnSpc>
        <a:spcBef>
          <a:spcPct val="0"/>
        </a:spcBef>
        <a:buNone/>
        <a:defRPr sz="32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504DA9AC-3555-CF4C-9D98-9F034D068D31}"/>
              </a:ext>
            </a:extLst>
          </p:cNvPr>
          <p:cNvPicPr>
            <a:picLocks noChangeAspect="1"/>
          </p:cNvPicPr>
          <p:nvPr/>
        </p:nvPicPr>
        <p:blipFill>
          <a:blip r:embed="rId3"/>
          <a:stretch>
            <a:fillRect/>
          </a:stretch>
        </p:blipFill>
        <p:spPr>
          <a:xfrm>
            <a:off x="-20776" y="0"/>
            <a:ext cx="12212773" cy="6937513"/>
          </a:xfrm>
          <a:prstGeom prst="rect">
            <a:avLst/>
          </a:prstGeom>
        </p:spPr>
      </p:pic>
    </p:spTree>
    <p:extLst>
      <p:ext uri="{BB962C8B-B14F-4D97-AF65-F5344CB8AC3E}">
        <p14:creationId xmlns:p14="http://schemas.microsoft.com/office/powerpoint/2010/main" val="2012128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6FB039-0212-4C45-B187-7CCA88D0B4A2}"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xmlns="" id="{D9C1B475-F984-C041-8C6B-BAA756FA6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819" y="-873724"/>
            <a:ext cx="12403196" cy="8302972"/>
          </a:xfrm>
          <a:prstGeom prst="rect">
            <a:avLst/>
          </a:prstGeom>
          <a:effectLst>
            <a:softEdge rad="114300"/>
          </a:effectLst>
        </p:spPr>
      </p:pic>
      <p:sp>
        <p:nvSpPr>
          <p:cNvPr id="5" name="TextBox 4">
            <a:extLst>
              <a:ext uri="{FF2B5EF4-FFF2-40B4-BE49-F238E27FC236}">
                <a16:creationId xmlns:a16="http://schemas.microsoft.com/office/drawing/2014/main" xmlns="" id="{8E9302AE-D816-A343-B72A-DACA606A287D}"/>
              </a:ext>
            </a:extLst>
          </p:cNvPr>
          <p:cNvSpPr txBox="1"/>
          <p:nvPr/>
        </p:nvSpPr>
        <p:spPr>
          <a:xfrm>
            <a:off x="81023" y="358816"/>
            <a:ext cx="4062714" cy="2800767"/>
          </a:xfrm>
          <a:prstGeom prst="rect">
            <a:avLst/>
          </a:prstGeom>
          <a:noFill/>
          <a:effectLst>
            <a:softEdge rad="635000"/>
          </a:effectLst>
        </p:spPr>
        <p:txBody>
          <a:bodyPr wrap="square" rtlCol="0">
            <a:spAutoFit/>
          </a:bodyPr>
          <a:lstStyle/>
          <a:p>
            <a:pPr marL="0" marR="0" lvl="0" indent="0" algn="ctr" defTabSz="457146" rtl="0" eaLnBrk="1" fontAlgn="base" latinLnBrk="0" hangingPunct="1">
              <a:lnSpc>
                <a:spcPct val="100000"/>
              </a:lnSpc>
              <a:spcBef>
                <a:spcPct val="0"/>
              </a:spcBef>
              <a:spcAft>
                <a:spcPct val="0"/>
              </a:spcAft>
              <a:buClrTx/>
              <a:buSzTx/>
              <a:buFontTx/>
              <a:buNone/>
              <a:tabLst/>
              <a:defRPr/>
            </a:pPr>
            <a:r>
              <a:rPr kumimoji="0" lang="en-US" sz="4400" b="1" u="none" strike="noStrike" kern="1200" cap="none" spc="0" normalizeH="0" baseline="0" noProof="0" dirty="0" smtClean="0">
                <a:ln>
                  <a:noFill/>
                </a:ln>
                <a:solidFill>
                  <a:schemeClr val="tx2">
                    <a:lumMod val="50000"/>
                  </a:schemeClr>
                </a:solidFill>
                <a:effectLst/>
                <a:uLnTx/>
                <a:uFillTx/>
                <a:latin typeface="Arial" charset="0"/>
                <a:ea typeface="ヒラギノ角ゴ Pro W3" charset="-128"/>
              </a:rPr>
              <a:t>“Base Camp” Necessary</a:t>
            </a:r>
            <a:r>
              <a:rPr kumimoji="0" lang="en-US" sz="4400" b="1" u="none" strike="noStrike" kern="1200" cap="none" spc="0" normalizeH="0" noProof="0" dirty="0" smtClean="0">
                <a:ln>
                  <a:noFill/>
                </a:ln>
                <a:solidFill>
                  <a:schemeClr val="tx2">
                    <a:lumMod val="50000"/>
                  </a:schemeClr>
                </a:solidFill>
                <a:effectLst/>
                <a:uLnTx/>
                <a:uFillTx/>
                <a:latin typeface="Arial" charset="0"/>
                <a:ea typeface="ヒラギノ角ゴ Pro W3" charset="-128"/>
              </a:rPr>
              <a:t> to </a:t>
            </a:r>
          </a:p>
          <a:p>
            <a:pPr marL="0" marR="0" lvl="0" indent="0" algn="ctr" defTabSz="457146" rtl="0" eaLnBrk="1" fontAlgn="base" latinLnBrk="0" hangingPunct="1">
              <a:lnSpc>
                <a:spcPct val="100000"/>
              </a:lnSpc>
              <a:spcBef>
                <a:spcPct val="0"/>
              </a:spcBef>
              <a:spcAft>
                <a:spcPct val="0"/>
              </a:spcAft>
              <a:buClrTx/>
              <a:buSzTx/>
              <a:buFontTx/>
              <a:buNone/>
              <a:tabLst/>
              <a:defRPr/>
            </a:pPr>
            <a:r>
              <a:rPr kumimoji="0" lang="en-US" sz="4400" b="1" u="none" strike="noStrike" kern="1200" cap="none" spc="0" normalizeH="0" noProof="0" dirty="0" smtClean="0">
                <a:ln>
                  <a:noFill/>
                </a:ln>
                <a:solidFill>
                  <a:schemeClr val="tx2">
                    <a:lumMod val="50000"/>
                  </a:schemeClr>
                </a:solidFill>
                <a:effectLst/>
                <a:uLnTx/>
                <a:uFillTx/>
                <a:latin typeface="Arial" charset="0"/>
                <a:ea typeface="ヒラギノ角ゴ Pro W3" charset="-128"/>
              </a:rPr>
              <a:t>Enable the Ascent</a:t>
            </a:r>
            <a:endParaRPr kumimoji="0" lang="en-US" sz="4400" b="1" u="none" strike="noStrike" kern="1200" cap="none" spc="0" normalizeH="0" baseline="0" noProof="0" dirty="0">
              <a:ln>
                <a:noFill/>
              </a:ln>
              <a:solidFill>
                <a:schemeClr val="tx2">
                  <a:lumMod val="50000"/>
                </a:schemeClr>
              </a:solidFill>
              <a:effectLst/>
              <a:uLnTx/>
              <a:uFillTx/>
              <a:latin typeface="Arial" panose="020B0604020202020204" pitchFamily="34" charset="0"/>
              <a:ea typeface="ヒラギノ角ゴ Pro W3" charset="-128"/>
              <a:cs typeface="Arial" panose="020B0604020202020204" pitchFamily="34" charset="0"/>
            </a:endParaRPr>
          </a:p>
        </p:txBody>
      </p:sp>
    </p:spTree>
    <p:extLst>
      <p:ext uri="{BB962C8B-B14F-4D97-AF65-F5344CB8AC3E}">
        <p14:creationId xmlns:p14="http://schemas.microsoft.com/office/powerpoint/2010/main" val="265458149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305158"/>
            <a:ext cx="12824784" cy="7213941"/>
          </a:xfrm>
          <a:prstGeom prst="rect">
            <a:avLst/>
          </a:prstGeom>
          <a:effectLst>
            <a:softEdge rad="12700"/>
          </a:effectLst>
        </p:spPr>
      </p:pic>
      <p:sp>
        <p:nvSpPr>
          <p:cNvPr id="3" name="TextBox 2">
            <a:extLst>
              <a:ext uri="{FF2B5EF4-FFF2-40B4-BE49-F238E27FC236}">
                <a16:creationId xmlns:a16="http://schemas.microsoft.com/office/drawing/2014/main" xmlns="" id="{8E9302AE-D816-A343-B72A-DACA606A287D}"/>
              </a:ext>
            </a:extLst>
          </p:cNvPr>
          <p:cNvSpPr txBox="1"/>
          <p:nvPr/>
        </p:nvSpPr>
        <p:spPr>
          <a:xfrm>
            <a:off x="219912" y="352544"/>
            <a:ext cx="4085870" cy="2585323"/>
          </a:xfrm>
          <a:prstGeom prst="rect">
            <a:avLst/>
          </a:prstGeom>
          <a:solidFill>
            <a:schemeClr val="tx1">
              <a:alpha val="71000"/>
            </a:schemeClr>
          </a:solidFill>
          <a:effectLst>
            <a:softEdge rad="635000"/>
          </a:effectLst>
        </p:spPr>
        <p:txBody>
          <a:bodyPr wrap="square" rtlCol="0">
            <a:spAutoFit/>
          </a:bodyPr>
          <a:lstStyle/>
          <a:p>
            <a:pPr marL="0" marR="0" lvl="0" indent="0" algn="ctr" defTabSz="457146"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smtClean="0">
                <a:ln>
                  <a:noFill/>
                </a:ln>
                <a:solidFill>
                  <a:schemeClr val="accent5">
                    <a:lumMod val="40000"/>
                    <a:lumOff val="60000"/>
                  </a:schemeClr>
                </a:solidFill>
                <a:effectLst/>
                <a:uLnTx/>
                <a:uFillTx/>
                <a:latin typeface="Arial" charset="0"/>
                <a:ea typeface="ヒラギノ角ゴ Pro W3" charset="-128"/>
              </a:rPr>
              <a:t>Gateway Enables Exploration</a:t>
            </a:r>
            <a:endParaRPr kumimoji="0" lang="en-US" sz="5400" b="1" i="0" u="none" strike="noStrike" kern="1200" cap="none" spc="0" normalizeH="0" baseline="0" noProof="0" dirty="0">
              <a:ln>
                <a:noFill/>
              </a:ln>
              <a:solidFill>
                <a:schemeClr val="accent5">
                  <a:lumMod val="40000"/>
                  <a:lumOff val="60000"/>
                </a:schemeClr>
              </a:solidFill>
              <a:effectLst/>
              <a:uLnTx/>
              <a:uFillTx/>
              <a:latin typeface="Arial" panose="020B0604020202020204" pitchFamily="34" charset="0"/>
              <a:ea typeface="ヒラギノ角ゴ Pro W3" charset="-128"/>
              <a:cs typeface="Arial" panose="020B0604020202020204" pitchFamily="34" charset="0"/>
            </a:endParaRPr>
          </a:p>
        </p:txBody>
      </p:sp>
    </p:spTree>
    <p:extLst>
      <p:ext uri="{BB962C8B-B14F-4D97-AF65-F5344CB8AC3E}">
        <p14:creationId xmlns:p14="http://schemas.microsoft.com/office/powerpoint/2010/main" val="171633628"/>
      </p:ext>
    </p:extLst>
  </p:cSld>
  <p:clrMapOvr>
    <a:masterClrMapping/>
  </p:clrMapOvr>
  <p:transition spd="med"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xmlns="" id="{10B5A7B6-7B21-F545-AA32-9254DDEABF5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7895" b="7174"/>
          <a:stretch/>
        </p:blipFill>
        <p:spPr>
          <a:xfrm>
            <a:off x="0" y="0"/>
            <a:ext cx="12220347" cy="6927770"/>
          </a:xfrm>
        </p:spPr>
      </p:pic>
      <p:sp>
        <p:nvSpPr>
          <p:cNvPr id="2" name="Slide Number Placeholder 1"/>
          <p:cNvSpPr>
            <a:spLocks noGrp="1"/>
          </p:cNvSpPr>
          <p:nvPr>
            <p:ph type="sldNum" sz="quarter" idx="12"/>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B76FB039-0212-4C45-B187-7CCA88D0B4A2}" type="slidenum">
              <a:rPr kumimoji="0" lang="en-US" sz="1000" b="0" i="0" u="none" strike="noStrike" kern="1200" cap="none" spc="0" normalizeH="0" baseline="0" noProof="0" smtClean="0">
                <a:ln>
                  <a:noFill/>
                </a:ln>
                <a:solidFill>
                  <a:prstClr val="black"/>
                </a:solidFill>
                <a:effectLst/>
                <a:uLnTx/>
                <a:uFillTx/>
                <a:latin typeface="Arial" charset="0"/>
                <a:ea typeface="ヒラギノ角ゴ Pro W3" charset="-128"/>
                <a:cs typeface="Arial" charset="0"/>
              </a:rPr>
              <a:pPr marL="0" marR="0" lvl="0" indent="0" algn="r" defTabSz="457146" rtl="0" eaLnBrk="1" fontAlgn="base" latinLnBrk="0" hangingPunct="1">
                <a:lnSpc>
                  <a:spcPct val="100000"/>
                </a:lnSpc>
                <a:spcBef>
                  <a:spcPct val="0"/>
                </a:spcBef>
                <a:spcAft>
                  <a:spcPct val="0"/>
                </a:spcAft>
                <a:buClrTx/>
                <a:buSzTx/>
                <a:buFontTx/>
                <a:buNone/>
                <a:tabLst/>
                <a:defRPr/>
              </a:pPr>
              <a:t>4</a:t>
            </a:fld>
            <a:endParaRPr kumimoji="0" lang="en-US" sz="1000" b="0" i="0" u="none" strike="noStrike" kern="1200" cap="none" spc="0" normalizeH="0" baseline="0" noProof="0" dirty="0">
              <a:ln>
                <a:noFill/>
              </a:ln>
              <a:solidFill>
                <a:prstClr val="black"/>
              </a:solidFill>
              <a:effectLst/>
              <a:uLnTx/>
              <a:uFillTx/>
              <a:latin typeface="Arial" charset="0"/>
              <a:ea typeface="ヒラギノ角ゴ Pro W3" charset="-128"/>
              <a:cs typeface="Arial" charset="0"/>
            </a:endParaRPr>
          </a:p>
        </p:txBody>
      </p:sp>
      <p:sp>
        <p:nvSpPr>
          <p:cNvPr id="5" name="Oval 4"/>
          <p:cNvSpPr/>
          <p:nvPr/>
        </p:nvSpPr>
        <p:spPr>
          <a:xfrm>
            <a:off x="5752618" y="4051138"/>
            <a:ext cx="2262850" cy="228600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Oval 6"/>
          <p:cNvSpPr/>
          <p:nvPr/>
        </p:nvSpPr>
        <p:spPr>
          <a:xfrm>
            <a:off x="6261904" y="764789"/>
            <a:ext cx="3186300" cy="3329755"/>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8" name="Group 17">
            <a:extLst>
              <a:ext uri="{FF2B5EF4-FFF2-40B4-BE49-F238E27FC236}">
                <a16:creationId xmlns:a16="http://schemas.microsoft.com/office/drawing/2014/main" xmlns="" id="{F9D2C465-8141-784C-AA7C-8A9F6241B922}"/>
              </a:ext>
            </a:extLst>
          </p:cNvPr>
          <p:cNvGrpSpPr/>
          <p:nvPr/>
        </p:nvGrpSpPr>
        <p:grpSpPr>
          <a:xfrm>
            <a:off x="9569196" y="2450630"/>
            <a:ext cx="2527554" cy="738664"/>
            <a:chOff x="9569196" y="2450630"/>
            <a:chExt cx="2527554" cy="738664"/>
          </a:xfrm>
        </p:grpSpPr>
        <p:sp>
          <p:nvSpPr>
            <p:cNvPr id="8" name="Left Arrow 7"/>
            <p:cNvSpPr/>
            <p:nvPr/>
          </p:nvSpPr>
          <p:spPr>
            <a:xfrm>
              <a:off x="9569196" y="2690105"/>
              <a:ext cx="736977" cy="28106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p:cNvSpPr txBox="1"/>
            <p:nvPr/>
          </p:nvSpPr>
          <p:spPr>
            <a:xfrm>
              <a:off x="10281002" y="2450630"/>
              <a:ext cx="1815748" cy="738664"/>
            </a:xfrm>
            <a:prstGeom prst="rect">
              <a:avLst/>
            </a:prstGeom>
            <a:noFill/>
          </p:spPr>
          <p:txBody>
            <a:bodyPr wrap="square" rtlCol="0">
              <a:spAutoFit/>
            </a:bodyPr>
            <a:lstStyle/>
            <a:p>
              <a:pPr marL="0" marR="0" lvl="0" indent="0" algn="l" defTabSz="457146"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t>Lunar Transport System (Ascent, Descent, Transfer)</a:t>
              </a:r>
            </a:p>
          </p:txBody>
        </p:sp>
      </p:grpSp>
      <p:grpSp>
        <p:nvGrpSpPr>
          <p:cNvPr id="16" name="Group 15">
            <a:extLst>
              <a:ext uri="{FF2B5EF4-FFF2-40B4-BE49-F238E27FC236}">
                <a16:creationId xmlns:a16="http://schemas.microsoft.com/office/drawing/2014/main" xmlns="" id="{DFE5DE77-F254-5A49-8A01-DFCCB355BC7E}"/>
              </a:ext>
            </a:extLst>
          </p:cNvPr>
          <p:cNvGrpSpPr/>
          <p:nvPr/>
        </p:nvGrpSpPr>
        <p:grpSpPr>
          <a:xfrm>
            <a:off x="9810848" y="3666442"/>
            <a:ext cx="2209868" cy="778062"/>
            <a:chOff x="9810848" y="3666442"/>
            <a:chExt cx="2209868" cy="778062"/>
          </a:xfrm>
        </p:grpSpPr>
        <p:sp>
          <p:nvSpPr>
            <p:cNvPr id="9" name="Down Arrow 8"/>
            <p:cNvSpPr/>
            <p:nvPr/>
          </p:nvSpPr>
          <p:spPr>
            <a:xfrm>
              <a:off x="9810848" y="3755165"/>
              <a:ext cx="253672" cy="6893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xtBox 10"/>
            <p:cNvSpPr txBox="1"/>
            <p:nvPr/>
          </p:nvSpPr>
          <p:spPr>
            <a:xfrm>
              <a:off x="9988486" y="3666442"/>
              <a:ext cx="2032230" cy="523220"/>
            </a:xfrm>
            <a:prstGeom prst="rect">
              <a:avLst/>
            </a:prstGeom>
            <a:noFill/>
          </p:spPr>
          <p:txBody>
            <a:bodyPr wrap="square" rtlCol="0">
              <a:spAutoFit/>
            </a:bodyPr>
            <a:lstStyle/>
            <a:p>
              <a:pPr marL="0" marR="0" lvl="0" indent="0" algn="l" defTabSz="457146"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t>Orion/European</a:t>
              </a:r>
            </a:p>
            <a:p>
              <a:pPr marL="0" marR="0" lvl="0" indent="0" algn="l" defTabSz="457146"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t>Service Module</a:t>
              </a:r>
            </a:p>
          </p:txBody>
        </p:sp>
      </p:grpSp>
      <p:sp>
        <p:nvSpPr>
          <p:cNvPr id="13" name="Oval 12"/>
          <p:cNvSpPr/>
          <p:nvPr/>
        </p:nvSpPr>
        <p:spPr>
          <a:xfrm>
            <a:off x="8545385" y="4503467"/>
            <a:ext cx="2806861" cy="2274747"/>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xmlns="" id="{8E9302AE-D816-A343-B72A-DACA606A287D}"/>
              </a:ext>
            </a:extLst>
          </p:cNvPr>
          <p:cNvSpPr txBox="1"/>
          <p:nvPr/>
        </p:nvSpPr>
        <p:spPr>
          <a:xfrm>
            <a:off x="210806" y="121051"/>
            <a:ext cx="11885944" cy="646331"/>
          </a:xfrm>
          <a:prstGeom prst="rect">
            <a:avLst/>
          </a:prstGeom>
          <a:solidFill>
            <a:schemeClr val="tx1">
              <a:alpha val="71000"/>
            </a:schemeClr>
          </a:solidFill>
          <a:effectLst>
            <a:softEdge rad="635000"/>
          </a:effectLst>
        </p:spPr>
        <p:txBody>
          <a:bodyPr wrap="square" rtlCol="0">
            <a:spAutoFit/>
          </a:bodyPr>
          <a:lstStyle/>
          <a:p>
            <a:pPr marL="0" marR="0" lvl="0" indent="0" algn="ctr" defTabSz="457146"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 charset="0"/>
                <a:ea typeface="ヒラギノ角ゴ Pro W3" charset="-128"/>
                <a:cs typeface="+mn-cs"/>
              </a:rPr>
              <a:t>Gateway is Essential for 2024 Landing</a:t>
            </a:r>
            <a:endParaRPr kumimoji="0" lang="en-US" sz="3600" b="1" i="0" u="none" strike="noStrike" kern="1200" cap="none" spc="0" normalizeH="0" baseline="0" noProof="0" dirty="0">
              <a:ln>
                <a:noFill/>
              </a:ln>
              <a:solidFill>
                <a:prstClr val="white"/>
              </a:solidFill>
              <a:effectLst/>
              <a:uLnTx/>
              <a:uFillTx/>
              <a:latin typeface="Arial" panose="020B0604020202020204" pitchFamily="34" charset="0"/>
              <a:ea typeface="ヒラギノ角ゴ Pro W3" charset="-128"/>
              <a:cs typeface="Arial" panose="020B0604020202020204" pitchFamily="34" charset="0"/>
            </a:endParaRPr>
          </a:p>
        </p:txBody>
      </p:sp>
      <p:sp>
        <p:nvSpPr>
          <p:cNvPr id="14" name="Rounded Rectangle 13">
            <a:extLst>
              <a:ext uri="{FF2B5EF4-FFF2-40B4-BE49-F238E27FC236}">
                <a16:creationId xmlns:a16="http://schemas.microsoft.com/office/drawing/2014/main" xmlns="" id="{A30E17FA-2E2A-794B-A585-ACEE6F253875}"/>
              </a:ext>
            </a:extLst>
          </p:cNvPr>
          <p:cNvSpPr/>
          <p:nvPr/>
        </p:nvSpPr>
        <p:spPr>
          <a:xfrm>
            <a:off x="260245" y="1021688"/>
            <a:ext cx="5368775" cy="5606846"/>
          </a:xfrm>
          <a:prstGeom prst="roundRect">
            <a:avLst/>
          </a:prstGeom>
          <a:solidFill>
            <a:schemeClr val="tx1">
              <a:alpha val="3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54" marR="0" lvl="0" indent="0" algn="l" defTabSz="457146" rtl="0" eaLnBrk="1" fontAlgn="base" latinLnBrk="0" hangingPunct="1">
              <a:lnSpc>
                <a:spcPct val="100000"/>
              </a:lnSpc>
              <a:spcBef>
                <a:spcPct val="20000"/>
              </a:spcBef>
              <a:spcAft>
                <a:spcPct val="0"/>
              </a:spcAft>
              <a:buClrTx/>
              <a:buSzTx/>
              <a:buFontTx/>
              <a:buNone/>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Initial Gateway focuses on the minimum systems required to support a 2024 human lunar landing while also supporting Phase 2</a:t>
            </a:r>
          </a:p>
          <a:p>
            <a:pPr marL="54" marR="0" lvl="0" indent="0" algn="l" defTabSz="457146" rtl="0" eaLnBrk="1" fontAlgn="base" latinLnBrk="0" hangingPunct="1">
              <a:lnSpc>
                <a:spcPct val="100000"/>
              </a:lnSpc>
              <a:spcBef>
                <a:spcPct val="20000"/>
              </a:spcBef>
              <a:spcAft>
                <a:spcPct val="0"/>
              </a:spcAft>
              <a:buClrTx/>
              <a:buSzTx/>
              <a:buFontTx/>
              <a:buNone/>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Provides command center and</a:t>
            </a:r>
            <a:b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aggregation point for 2024 human landing</a:t>
            </a:r>
          </a:p>
          <a:p>
            <a:pPr marL="54" marR="0" lvl="0" indent="0" algn="l" defTabSz="457146" rtl="0" eaLnBrk="1" fontAlgn="base" latinLnBrk="0" hangingPunct="1">
              <a:lnSpc>
                <a:spcPct val="100000"/>
              </a:lnSpc>
              <a:spcBef>
                <a:spcPct val="20000"/>
              </a:spcBef>
              <a:spcAft>
                <a:spcPct val="0"/>
              </a:spcAft>
              <a:buClrTx/>
              <a:buSzTx/>
              <a:buFontTx/>
              <a:buNone/>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Establishes strategic presence around </a:t>
            </a:r>
            <a:b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the Moon – US in the leadership role</a:t>
            </a:r>
          </a:p>
          <a:p>
            <a:pPr marL="54" marR="0" lvl="0" indent="0" algn="l" defTabSz="457146" rtl="0" eaLnBrk="1" fontAlgn="base" latinLnBrk="0" hangingPunct="1">
              <a:lnSpc>
                <a:spcPct val="100000"/>
              </a:lnSpc>
              <a:spcBef>
                <a:spcPct val="20000"/>
              </a:spcBef>
              <a:spcAft>
                <a:spcPct val="0"/>
              </a:spcAft>
              <a:buClrTx/>
              <a:buSzTx/>
              <a:buFontTx/>
              <a:buNone/>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Creates resilience and robustness </a:t>
            </a:r>
            <a:b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 the lunar architecture</a:t>
            </a:r>
          </a:p>
          <a:p>
            <a:pPr marL="54" marR="0" lvl="0" indent="0" algn="l" defTabSz="457146" rtl="0" eaLnBrk="1" fontAlgn="base" latinLnBrk="0" hangingPunct="1">
              <a:lnSpc>
                <a:spcPct val="100000"/>
              </a:lnSpc>
              <a:spcBef>
                <a:spcPct val="20000"/>
              </a:spcBef>
              <a:spcAft>
                <a:spcPct val="0"/>
              </a:spcAft>
              <a:buClrTx/>
              <a:buSzTx/>
              <a:buFontTx/>
              <a:buNone/>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Provides building block for the future, expanded capabilities on and around </a:t>
            </a:r>
            <a:b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the Moon    </a:t>
            </a:r>
          </a:p>
          <a:p>
            <a:pPr marL="285804" marR="0" lvl="0" indent="-285750" algn="l" defTabSz="457146" rtl="0" eaLnBrk="1" fontAlgn="base" latinLnBrk="0" hangingPunct="1">
              <a:lnSpc>
                <a:spcPct val="100000"/>
              </a:lnSpc>
              <a:spcBef>
                <a:spcPct val="20000"/>
              </a:spcBef>
              <a:spcAft>
                <a:spcPct val="0"/>
              </a:spcAft>
              <a:buClrTx/>
              <a:buSzTx/>
              <a:buFont typeface="Arial" panose="020B0604020202020204" pitchFamily="34" charset="0"/>
              <a:buChar char="•"/>
              <a:tabLst/>
              <a:defRPr/>
            </a:pPr>
            <a:endParaRPr kumimoji="0" lang="en-US" sz="17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5" name="Group 14">
            <a:extLst>
              <a:ext uri="{FF2B5EF4-FFF2-40B4-BE49-F238E27FC236}">
                <a16:creationId xmlns:a16="http://schemas.microsoft.com/office/drawing/2014/main" xmlns="" id="{029C82C9-7113-FF45-BE4F-57A86FE61192}"/>
              </a:ext>
            </a:extLst>
          </p:cNvPr>
          <p:cNvGrpSpPr/>
          <p:nvPr/>
        </p:nvGrpSpPr>
        <p:grpSpPr>
          <a:xfrm>
            <a:off x="4668794" y="5745150"/>
            <a:ext cx="1568370" cy="1154726"/>
            <a:chOff x="4668794" y="5745150"/>
            <a:chExt cx="1568370" cy="1154726"/>
          </a:xfrm>
        </p:grpSpPr>
        <p:sp>
          <p:nvSpPr>
            <p:cNvPr id="6" name="Right Arrow 5"/>
            <p:cNvSpPr/>
            <p:nvPr/>
          </p:nvSpPr>
          <p:spPr>
            <a:xfrm rot="18782797">
              <a:off x="5224698" y="5976702"/>
              <a:ext cx="716317" cy="25321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4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TextBox 11"/>
            <p:cNvSpPr txBox="1"/>
            <p:nvPr/>
          </p:nvSpPr>
          <p:spPr>
            <a:xfrm>
              <a:off x="4668794" y="6376656"/>
              <a:ext cx="1568370" cy="523220"/>
            </a:xfrm>
            <a:prstGeom prst="rect">
              <a:avLst/>
            </a:prstGeom>
            <a:noFill/>
          </p:spPr>
          <p:txBody>
            <a:bodyPr wrap="square" rtlCol="0">
              <a:spAutoFit/>
            </a:bodyPr>
            <a:lstStyle/>
            <a:p>
              <a:pPr marL="0" marR="0" lvl="0" indent="0" algn="ctr" defTabSz="457146"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t>Gateway </a:t>
              </a:r>
              <a:b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br>
              <a:r>
                <a:rPr kumimoji="0" lang="en-US" sz="1400" b="1" i="0" u="none" strike="noStrike" kern="1200" cap="none" spc="0" normalizeH="0" baseline="0" noProof="0" dirty="0">
                  <a:ln>
                    <a:noFill/>
                  </a:ln>
                  <a:solidFill>
                    <a:prstClr val="white"/>
                  </a:solidFill>
                  <a:effectLst/>
                  <a:uLnTx/>
                  <a:uFillTx/>
                  <a:latin typeface="Arial" charset="0"/>
                  <a:ea typeface="ヒラギノ角ゴ Pro W3" charset="-128"/>
                  <a:cs typeface="+mn-cs"/>
                </a:rPr>
                <a:t>Phase One</a:t>
              </a:r>
            </a:p>
          </p:txBody>
        </p:sp>
      </p:grpSp>
    </p:spTree>
    <p:extLst>
      <p:ext uri="{BB962C8B-B14F-4D97-AF65-F5344CB8AC3E}">
        <p14:creationId xmlns:p14="http://schemas.microsoft.com/office/powerpoint/2010/main" val="70683424"/>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p:txBody>
          <a:bodyPr/>
          <a:lstStyle/>
          <a:p>
            <a:pPr>
              <a:defRPr/>
            </a:pPr>
            <a:fld id="{2FB12537-B55F-1D4C-AACF-3B10E7522722}" type="slidenum">
              <a:rPr lang="en-US" smtClean="0"/>
              <a:pPr>
                <a:defRPr/>
              </a:pPr>
              <a:t>5</a:t>
            </a:fld>
            <a:endParaRPr lang="en-US" dirty="0"/>
          </a:p>
        </p:txBody>
      </p:sp>
      <p:sp>
        <p:nvSpPr>
          <p:cNvPr id="8" name="Title 1"/>
          <p:cNvSpPr>
            <a:spLocks noGrp="1"/>
          </p:cNvSpPr>
          <p:nvPr>
            <p:ph type="title"/>
          </p:nvPr>
        </p:nvSpPr>
        <p:spPr>
          <a:xfrm>
            <a:off x="315384" y="103188"/>
            <a:ext cx="10769600" cy="742950"/>
          </a:xfrm>
        </p:spPr>
        <p:txBody>
          <a:bodyPr/>
          <a:lstStyle/>
          <a:p>
            <a:r>
              <a:rPr lang="en-US" dirty="0"/>
              <a:t>Logistics Mission </a:t>
            </a:r>
            <a:r>
              <a:rPr lang="en-US" dirty="0" smtClean="0"/>
              <a:t>Concept of Operations</a:t>
            </a:r>
            <a:endParaRPr lang="en-US" dirty="0"/>
          </a:p>
        </p:txBody>
      </p:sp>
      <p:pic>
        <p:nvPicPr>
          <p:cNvPr id="6" name="Picture 5"/>
          <p:cNvPicPr>
            <a:picLocks noChangeAspect="1"/>
          </p:cNvPicPr>
          <p:nvPr/>
        </p:nvPicPr>
        <p:blipFill>
          <a:blip r:embed="rId3"/>
          <a:stretch>
            <a:fillRect/>
          </a:stretch>
        </p:blipFill>
        <p:spPr>
          <a:xfrm>
            <a:off x="0" y="846139"/>
            <a:ext cx="12192000" cy="6011861"/>
          </a:xfrm>
          <a:prstGeom prst="rect">
            <a:avLst/>
          </a:prstGeom>
        </p:spPr>
      </p:pic>
    </p:spTree>
    <p:extLst>
      <p:ext uri="{BB962C8B-B14F-4D97-AF65-F5344CB8AC3E}">
        <p14:creationId xmlns:p14="http://schemas.microsoft.com/office/powerpoint/2010/main" val="23204491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293DB842-02F1-6B49-8D32-2602A16DEEC5}"/>
              </a:ext>
            </a:extLst>
          </p:cNvPr>
          <p:cNvSpPr>
            <a:spLocks noGrp="1"/>
          </p:cNvSpPr>
          <p:nvPr>
            <p:ph type="sldNum" sz="quarter" idx="12"/>
          </p:nvPr>
        </p:nvSpPr>
        <p:spPr/>
        <p:txBody>
          <a:bodyPr/>
          <a:lstStyle/>
          <a:p>
            <a:pPr>
              <a:defRPr/>
            </a:pPr>
            <a:fld id="{0D4851A6-BC9A-3E45-9B6A-9A0E6C0781F9}" type="slidenum">
              <a:rPr lang="en-US" smtClean="0"/>
              <a:pPr>
                <a:defRPr/>
              </a:pPr>
              <a:t>6</a:t>
            </a:fld>
            <a:endParaRPr lang="en-US"/>
          </a:p>
        </p:txBody>
      </p:sp>
      <p:pic>
        <p:nvPicPr>
          <p:cNvPr id="3" name="Picture 2">
            <a:extLst>
              <a:ext uri="{FF2B5EF4-FFF2-40B4-BE49-F238E27FC236}">
                <a16:creationId xmlns:a16="http://schemas.microsoft.com/office/drawing/2014/main" xmlns="" id="{8CCFED72-D192-DB42-AF1C-4380ADABA1C3}"/>
              </a:ext>
            </a:extLst>
          </p:cNvPr>
          <p:cNvPicPr>
            <a:picLocks noChangeAspect="1"/>
          </p:cNvPicPr>
          <p:nvPr/>
        </p:nvPicPr>
        <p:blipFill>
          <a:blip r:embed="rId3"/>
          <a:stretch>
            <a:fillRect/>
          </a:stretch>
        </p:blipFill>
        <p:spPr>
          <a:xfrm>
            <a:off x="0" y="0"/>
            <a:ext cx="10287000" cy="6858000"/>
          </a:xfrm>
          <a:prstGeom prst="rect">
            <a:avLst/>
          </a:prstGeom>
        </p:spPr>
      </p:pic>
      <p:sp>
        <p:nvSpPr>
          <p:cNvPr id="4" name="Rectangle 3">
            <a:extLst>
              <a:ext uri="{FF2B5EF4-FFF2-40B4-BE49-F238E27FC236}">
                <a16:creationId xmlns:a16="http://schemas.microsoft.com/office/drawing/2014/main" xmlns="" id="{A5DAA2C7-5BE8-9049-A45F-9F1A038C68AB}"/>
              </a:ext>
            </a:extLst>
          </p:cNvPr>
          <p:cNvSpPr/>
          <p:nvPr/>
        </p:nvSpPr>
        <p:spPr>
          <a:xfrm>
            <a:off x="10287000" y="3009121"/>
            <a:ext cx="1905000" cy="2262158"/>
          </a:xfrm>
          <a:prstGeom prst="rect">
            <a:avLst/>
          </a:prstGeom>
          <a:solidFill>
            <a:schemeClr val="tx1"/>
          </a:solidFill>
        </p:spPr>
        <p:txBody>
          <a:bodyPr wrap="square">
            <a:spAutoFit/>
          </a:bodyPr>
          <a:lstStyle/>
          <a:p>
            <a:pPr marR="0" lvl="0" algn="ctr" defTabSz="914400" rtl="0" eaLnBrk="1" fontAlgn="auto" latinLnBrk="0" hangingPunct="1">
              <a:lnSpc>
                <a:spcPct val="100000"/>
              </a:lnSpc>
              <a:spcBef>
                <a:spcPts val="600"/>
              </a:spcBef>
              <a:spcAft>
                <a:spcPts val="1200"/>
              </a:spcAft>
              <a:buClrTx/>
              <a:buSzTx/>
              <a:tabLst/>
              <a:defRPr/>
            </a:pPr>
            <a:r>
              <a:rPr kumimoji="0" lang="en-US" sz="24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Sustainable</a:t>
            </a:r>
          </a:p>
          <a:p>
            <a:pPr marR="0" lvl="0" algn="ctr" defTabSz="914400" rtl="0" eaLnBrk="1" fontAlgn="auto" latinLnBrk="0" hangingPunct="1">
              <a:lnSpc>
                <a:spcPct val="100000"/>
              </a:lnSpc>
              <a:spcBef>
                <a:spcPts val="600"/>
              </a:spcBef>
              <a:spcAft>
                <a:spcPts val="1200"/>
              </a:spcAft>
              <a:buClrTx/>
              <a:buSzTx/>
              <a:tabLst/>
              <a:defRPr/>
            </a:pPr>
            <a:r>
              <a:rPr kumimoji="0" lang="en-US" sz="24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Reusable</a:t>
            </a:r>
            <a:endParaRPr lang="en-US" sz="2400" dirty="0">
              <a:solidFill>
                <a:prstClr val="white">
                  <a:lumMod val="85000"/>
                </a:prstClr>
              </a:solidFill>
              <a:latin typeface="Arial" panose="020B0604020202020204" pitchFamily="34" charset="0"/>
              <a:cs typeface="Arial" panose="020B0604020202020204" pitchFamily="34" charset="0"/>
            </a:endParaRPr>
          </a:p>
          <a:p>
            <a:pPr marR="0" lvl="0" algn="ctr" defTabSz="914400" rtl="0" eaLnBrk="1" fontAlgn="auto" latinLnBrk="0" hangingPunct="1">
              <a:lnSpc>
                <a:spcPct val="100000"/>
              </a:lnSpc>
              <a:spcBef>
                <a:spcPts val="600"/>
              </a:spcBef>
              <a:spcAft>
                <a:spcPts val="1200"/>
              </a:spcAft>
              <a:buClrTx/>
              <a:buSzTx/>
              <a:tabLst/>
              <a:defRPr/>
            </a:pPr>
            <a:r>
              <a:rPr kumimoji="0" lang="en-US" sz="24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Extensible</a:t>
            </a:r>
            <a:endParaRPr lang="en-US" sz="2400" dirty="0">
              <a:solidFill>
                <a:prstClr val="white">
                  <a:lumMod val="85000"/>
                </a:prstClr>
              </a:solidFill>
              <a:latin typeface="Arial" panose="020B0604020202020204" pitchFamily="34" charset="0"/>
              <a:cs typeface="Arial" panose="020B0604020202020204" pitchFamily="34" charset="0"/>
            </a:endParaRPr>
          </a:p>
          <a:p>
            <a:pPr marR="0" lvl="0" algn="ctr" defTabSz="914400" rtl="0" eaLnBrk="1" fontAlgn="auto" latinLnBrk="0" hangingPunct="1">
              <a:lnSpc>
                <a:spcPct val="100000"/>
              </a:lnSpc>
              <a:spcBef>
                <a:spcPts val="600"/>
              </a:spcBef>
              <a:spcAft>
                <a:spcPts val="1200"/>
              </a:spcAft>
              <a:buClrTx/>
              <a:buSzTx/>
              <a:tabLst/>
              <a:defRPr/>
            </a:pPr>
            <a:r>
              <a:rPr kumimoji="0" lang="en-US" sz="2400" b="0" i="0" u="none" strike="noStrike" kern="1200" cap="none" spc="0" normalizeH="0" baseline="0" noProof="0" dirty="0">
                <a:ln>
                  <a:noFill/>
                </a:ln>
                <a:solidFill>
                  <a:prstClr val="white">
                    <a:lumMod val="85000"/>
                  </a:prstClr>
                </a:solidFill>
                <a:effectLst/>
                <a:uLnTx/>
                <a:uFillTx/>
                <a:latin typeface="Arial" panose="020B0604020202020204" pitchFamily="34" charset="0"/>
                <a:ea typeface="+mn-ea"/>
                <a:cs typeface="Arial" panose="020B0604020202020204" pitchFamily="34" charset="0"/>
              </a:rPr>
              <a:t>Lean &amp; Agile</a:t>
            </a:r>
          </a:p>
        </p:txBody>
      </p:sp>
      <p:sp>
        <p:nvSpPr>
          <p:cNvPr id="6" name="Rectangle 5">
            <a:extLst>
              <a:ext uri="{FF2B5EF4-FFF2-40B4-BE49-F238E27FC236}">
                <a16:creationId xmlns:a16="http://schemas.microsoft.com/office/drawing/2014/main" xmlns="" id="{49199E70-FD4C-6F4B-9920-CC3E84BAD6C0}"/>
              </a:ext>
            </a:extLst>
          </p:cNvPr>
          <p:cNvSpPr/>
          <p:nvPr/>
        </p:nvSpPr>
        <p:spPr>
          <a:xfrm>
            <a:off x="10287000" y="1285844"/>
            <a:ext cx="1905000" cy="1323439"/>
          </a:xfrm>
          <a:prstGeom prst="rect">
            <a:avLst/>
          </a:prstGeom>
          <a:solidFill>
            <a:schemeClr val="tx1"/>
          </a:solidFill>
        </p:spPr>
        <p:txBody>
          <a:bodyPr wrap="square">
            <a:spAutoFit/>
          </a:bodyPr>
          <a:lstStyle/>
          <a:p>
            <a:pPr marR="0" lvl="0" algn="ctr" defTabSz="914400" rtl="0" eaLnBrk="1" fontAlgn="auto" latinLnBrk="0" hangingPunct="1">
              <a:lnSpc>
                <a:spcPct val="100000"/>
              </a:lnSpc>
              <a:spcBef>
                <a:spcPts val="600"/>
              </a:spcBef>
              <a:spcAft>
                <a:spcPts val="1200"/>
              </a:spcAft>
              <a:buClrTx/>
              <a:buSzTx/>
              <a:tabLst/>
              <a:defRPr/>
            </a:pPr>
            <a:r>
              <a:rPr kumimoji="0" lang="en-US" sz="4000" b="0" i="0" u="none" strike="noStrike" kern="1200" cap="none" spc="0" normalizeH="0" baseline="0" noProof="0" dirty="0">
                <a:ln>
                  <a:noFill/>
                </a:ln>
                <a:solidFill>
                  <a:schemeClr val="tx2">
                    <a:lumMod val="40000"/>
                    <a:lumOff val="60000"/>
                  </a:schemeClr>
                </a:solidFill>
                <a:effectLst/>
                <a:uLnTx/>
                <a:uFillTx/>
                <a:latin typeface="Arial" panose="020B0604020202020204" pitchFamily="34" charset="0"/>
                <a:ea typeface="+mn-ea"/>
                <a:cs typeface="Arial" panose="020B0604020202020204" pitchFamily="34" charset="0"/>
              </a:rPr>
              <a:t>Deep </a:t>
            </a:r>
            <a:br>
              <a:rPr kumimoji="0" lang="en-US" sz="4000" b="0" i="0" u="none" strike="noStrike" kern="1200" cap="none" spc="0" normalizeH="0" baseline="0" noProof="0" dirty="0">
                <a:ln>
                  <a:noFill/>
                </a:ln>
                <a:solidFill>
                  <a:schemeClr val="tx2">
                    <a:lumMod val="40000"/>
                    <a:lumOff val="60000"/>
                  </a:schemeClr>
                </a:solidFill>
                <a:effectLst/>
                <a:uLnTx/>
                <a:uFillTx/>
                <a:latin typeface="Arial" panose="020B0604020202020204" pitchFamily="34" charset="0"/>
                <a:ea typeface="+mn-ea"/>
                <a:cs typeface="Arial" panose="020B0604020202020204" pitchFamily="34" charset="0"/>
              </a:rPr>
            </a:br>
            <a:r>
              <a:rPr kumimoji="0" lang="en-US" sz="4000" b="0" i="0" u="none" strike="noStrike" kern="1200" cap="none" spc="0" normalizeH="0" baseline="0" noProof="0" dirty="0">
                <a:ln>
                  <a:noFill/>
                </a:ln>
                <a:solidFill>
                  <a:schemeClr val="tx2">
                    <a:lumMod val="40000"/>
                    <a:lumOff val="60000"/>
                  </a:schemeClr>
                </a:solidFill>
                <a:effectLst/>
                <a:uLnTx/>
                <a:uFillTx/>
                <a:latin typeface="Arial" panose="020B0604020202020204" pitchFamily="34" charset="0"/>
                <a:ea typeface="+mn-ea"/>
                <a:cs typeface="Arial" panose="020B0604020202020204" pitchFamily="34" charset="0"/>
              </a:rPr>
              <a:t>Space</a:t>
            </a:r>
          </a:p>
        </p:txBody>
      </p:sp>
    </p:spTree>
    <p:extLst>
      <p:ext uri="{BB962C8B-B14F-4D97-AF65-F5344CB8AC3E}">
        <p14:creationId xmlns:p14="http://schemas.microsoft.com/office/powerpoint/2010/main" val="3314950126"/>
      </p:ext>
    </p:extLst>
  </p:cSld>
  <p:clrMapOvr>
    <a:masterClrMapping/>
  </p:clrMapOvr>
  <p:timing>
    <p:tnLst>
      <p:par>
        <p:cTn id="1" dur="indefinite" restart="never" nodeType="tmRoot"/>
      </p:par>
    </p:tnLst>
  </p:timing>
</p:sld>
</file>

<file path=ppt/theme/theme1.xml><?xml version="1.0" encoding="utf-8"?>
<a:theme xmlns:a="http://schemas.openxmlformats.org/drawingml/2006/main" name="General_ESM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blurRad="63500" dist="17961" dir="2700000" algn="ctr" rotWithShape="0">
            <a:schemeClr val="tx1">
              <a:alpha val="74998"/>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a:ln>
              <a:noFill/>
            </a:ln>
            <a:solidFill>
              <a:schemeClr val="bg1"/>
            </a:solidFill>
            <a:effectLst/>
            <a:latin typeface="Helvetica Neue Black Condensed"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blurRad="63500" dist="17961" dir="2700000" algn="ctr" rotWithShape="0">
            <a:schemeClr val="tx1">
              <a:alpha val="74998"/>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a:ln>
              <a:noFill/>
            </a:ln>
            <a:solidFill>
              <a:schemeClr val="bg1"/>
            </a:solidFill>
            <a:effectLst/>
            <a:latin typeface="Helvetica Neue Black Condensed" pitchFamily="-112" charset="0"/>
            <a:ea typeface="ＭＳ Ｐゴシック" pitchFamily="-112" charset="-128"/>
            <a:cs typeface="ＭＳ Ｐゴシック" pitchFamily="-112" charset="-128"/>
          </a:defRPr>
        </a:defPPr>
      </a:lstStyle>
    </a:lnDef>
  </a:objectDefaults>
  <a:extraClrSchemeLst>
    <a:extraClrScheme>
      <a:clrScheme name="Exploration Ambassador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xploration Ambassador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xploration Ambassador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xploration Ambassador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xploration Ambassador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xploration Ambassador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xploration Ambassadors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xploration Ambassador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xploration Ambassador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xploration Ambassador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xploration Ambassador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xploration Ambassador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RC Project Schedule Assessments" id="{A62FBAD8-AB92-4DC9-895B-DE4DC86BC3EA}" vid="{F2FF8D8D-E299-4D76-870A-31579751C45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f3867e7-737a-40ef-b9bd-67835deb2220">JXVTHXTQFFE2-4-69</_dlc_DocId>
    <_dlc_DocIdUrl xmlns="5f3867e7-737a-40ef-b9bd-67835deb2220">
      <Url>https://teams.share.nasa.gov/arc/sbp/_layouts/15/DocIdRedir.aspx?ID=JXVTHXTQFFE2-4-69</Url>
      <Description>JXVTHXTQFFE2-4-69</Description>
    </_dlc_DocIdUrl>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4C2508F29A83E479D03F5A7FC7A444F" ma:contentTypeVersion="2" ma:contentTypeDescription="Create a new document." ma:contentTypeScope="" ma:versionID="e625d2650fc72c99a687e228ea88e0d3">
  <xsd:schema xmlns:xsd="http://www.w3.org/2001/XMLSchema" xmlns:xs="http://www.w3.org/2001/XMLSchema" xmlns:p="http://schemas.microsoft.com/office/2006/metadata/properties" xmlns:ns1="http://schemas.microsoft.com/sharepoint/v3" xmlns:ns2="5f3867e7-737a-40ef-b9bd-67835deb2220" targetNamespace="http://schemas.microsoft.com/office/2006/metadata/properties" ma:root="true" ma:fieldsID="d90cd134a0cc363ff24aeae94a736e91" ns1:_="" ns2:_="">
    <xsd:import namespace="http://schemas.microsoft.com/sharepoint/v3"/>
    <xsd:import namespace="5f3867e7-737a-40ef-b9bd-67835deb2220"/>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12"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3867e7-737a-40ef-b9bd-67835deb222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7365DB-D476-4748-94B5-F412D68D0B75}">
  <ds:schemaRefs>
    <ds:schemaRef ds:uri="http://schemas.microsoft.com/office/2006/metadata/properties"/>
    <ds:schemaRef ds:uri="5f3867e7-737a-40ef-b9bd-67835deb2220"/>
    <ds:schemaRef ds:uri="http://www.w3.org/XML/1998/namespace"/>
    <ds:schemaRef ds:uri="http://schemas.microsoft.com/office/2006/documentManagement/types"/>
    <ds:schemaRef ds:uri="http://purl.org/dc/elements/1.1/"/>
    <ds:schemaRef ds:uri="http://purl.org/dc/terms/"/>
    <ds:schemaRef ds:uri="http://purl.org/dc/dcmitype/"/>
    <ds:schemaRef ds:uri="http://schemas.microsoft.com/office/infopath/2007/PartnerControls"/>
    <ds:schemaRef ds:uri="http://schemas.openxmlformats.org/package/2006/metadata/core-properties"/>
    <ds:schemaRef ds:uri="http://schemas.microsoft.com/sharepoint/v3"/>
  </ds:schemaRefs>
</ds:datastoreItem>
</file>

<file path=customXml/itemProps2.xml><?xml version="1.0" encoding="utf-8"?>
<ds:datastoreItem xmlns:ds="http://schemas.openxmlformats.org/officeDocument/2006/customXml" ds:itemID="{84C7F880-ED3D-40C3-9524-137C97E5D343}">
  <ds:schemaRefs>
    <ds:schemaRef ds:uri="http://schemas.microsoft.com/sharepoint/v3/contenttype/forms"/>
  </ds:schemaRefs>
</ds:datastoreItem>
</file>

<file path=customXml/itemProps3.xml><?xml version="1.0" encoding="utf-8"?>
<ds:datastoreItem xmlns:ds="http://schemas.openxmlformats.org/officeDocument/2006/customXml" ds:itemID="{E9A6DAEE-C7E2-4490-B61D-F7D256761058}">
  <ds:schemaRefs>
    <ds:schemaRef ds:uri="http://schemas.microsoft.com/sharepoint/events"/>
  </ds:schemaRefs>
</ds:datastoreItem>
</file>

<file path=customXml/itemProps4.xml><?xml version="1.0" encoding="utf-8"?>
<ds:datastoreItem xmlns:ds="http://schemas.openxmlformats.org/officeDocument/2006/customXml" ds:itemID="{819C6F77-A0EE-49D1-994B-9D86975A14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f3867e7-737a-40ef-b9bd-67835deb22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40705</TotalTime>
  <Words>348</Words>
  <Application>Microsoft Office PowerPoint</Application>
  <PresentationFormat>Widescreen</PresentationFormat>
  <Paragraphs>60</Paragraphs>
  <Slides>6</Slides>
  <Notes>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vt:i4>
      </vt:variant>
    </vt:vector>
  </HeadingPairs>
  <TitlesOfParts>
    <vt:vector size="18" baseType="lpstr">
      <vt:lpstr>ＭＳ Ｐゴシック</vt:lpstr>
      <vt:lpstr>ＭＳ Ｐゴシック</vt:lpstr>
      <vt:lpstr>Arial</vt:lpstr>
      <vt:lpstr>Arial Narrow</vt:lpstr>
      <vt:lpstr>Calibri</vt:lpstr>
      <vt:lpstr>Courier New</vt:lpstr>
      <vt:lpstr>Helvetica</vt:lpstr>
      <vt:lpstr>Helvetica Neue Black Condensed</vt:lpstr>
      <vt:lpstr>Wingdings</vt:lpstr>
      <vt:lpstr>ヒラギノ角ゴ Pro W3</vt:lpstr>
      <vt:lpstr>General_ESMD_Template</vt:lpstr>
      <vt:lpstr>Custom Design</vt:lpstr>
      <vt:lpstr>PowerPoint Presentation</vt:lpstr>
      <vt:lpstr>PowerPoint Presentation</vt:lpstr>
      <vt:lpstr>PowerPoint Presentation</vt:lpstr>
      <vt:lpstr>PowerPoint Presentation</vt:lpstr>
      <vt:lpstr>Logistics Mission Concept of Operations</vt:lpstr>
      <vt:lpstr>PowerPoint Presentation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Ames Space Biology Project PPBE15 for Space Life and Physical Sciences</dc:title>
  <dc:creator>jdsmith4</dc:creator>
  <cp:lastModifiedBy>Cunningham, Suzanne R. (KSC-PX000)</cp:lastModifiedBy>
  <cp:revision>1734</cp:revision>
  <cp:lastPrinted>2019-06-03T18:14:15Z</cp:lastPrinted>
  <dcterms:created xsi:type="dcterms:W3CDTF">2013-04-02T23:27:24Z</dcterms:created>
  <dcterms:modified xsi:type="dcterms:W3CDTF">2019-06-03T18:59:12Z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476325d1-268e-4d15-94bd-ddd076f681f0</vt:lpwstr>
  </property>
  <property fmtid="{D5CDD505-2E9C-101B-9397-08002B2CF9AE}" pid="3" name="ContentTypeId">
    <vt:lpwstr>0x010100D4C2508F29A83E479D03F5A7FC7A444F</vt:lpwstr>
  </property>
</Properties>
</file>