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9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2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19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2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3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4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1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7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7B149-7C5A-4637-8AE7-CC7D629AFCF1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FC96D-0D42-42C2-8F08-59D3D7DE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3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Perspectives on CSTM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5950"/>
            <a:ext cx="9144000" cy="1131849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Outstanding Considerations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9097" y="5490224"/>
            <a:ext cx="11472531" cy="112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views expressed in this presentation are solely those of the authors and do not reflect the official policy or position of any portion of the U.S. Government</a:t>
            </a:r>
            <a:endParaRPr lang="en-US" sz="1400" i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160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i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60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DISTRIBUTION A:  Approved for public release; distribution unlimited 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9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Areas Requiring Further Discussion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Clear authorities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responsibilities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deciding what a CSTM capability will be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been the central issue of most discussions on this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topic  </a:t>
            </a:r>
          </a:p>
          <a:p>
            <a:pPr marL="457200" lvl="1" indent="0">
              <a:buNone/>
            </a:pP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Policy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questions associated with the use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DoD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Release to non-governmental entities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level of data can be released</a:t>
            </a:r>
          </a:p>
          <a:p>
            <a:pPr marL="457200" lvl="1" indent="0">
              <a:buNone/>
            </a:pPr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Allocation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observations, security, and further refinement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 data be augmented with commercially-available data</a:t>
            </a:r>
          </a:p>
          <a:p>
            <a:pPr marL="457200" lvl="1" indent="0">
              <a:buNone/>
            </a:pPr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Timeframe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each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Deliberate approach v. Fast approach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93290" y="1504335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92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End State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Clear authorities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responsibilities</a:t>
            </a:r>
          </a:p>
          <a:p>
            <a:pPr marL="509588" indent="0">
              <a:buNone/>
              <a:tabLst>
                <a:tab pos="10290175" algn="l"/>
              </a:tabLst>
            </a:pP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.. the set of technical and regulatory provisions for promoting safe access into outer space,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operations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in outer space, and return from outer space to Earth free of physical or </a:t>
            </a: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radio-                frequency interference</a:t>
            </a:r>
          </a:p>
          <a:p>
            <a:pPr marL="509588" indent="0">
              <a:buNone/>
              <a:tabLst>
                <a:tab pos="10290175" algn="l"/>
              </a:tabLst>
            </a:pP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--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International Academy of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Astronautics</a:t>
            </a:r>
          </a:p>
          <a:p>
            <a:pPr marL="509588" indent="0">
              <a:buNone/>
              <a:tabLst>
                <a:tab pos="10290175" algn="l"/>
              </a:tabLst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1963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“Safety of space operations and preservation of the space environment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461963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-- FAA/AST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93290" y="1504335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893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1" y="1386038"/>
            <a:ext cx="11519834" cy="497626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reliable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secure, automated, efficient sharing of data critical to the safety and integrity of the space environment and the radio frequency spectrum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conjunction management including planned maneuvers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radio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frequency interference mitigation support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space weather data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assist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with satellite identification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oversight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rendezvous proximity operations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risk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advisory services during catastrophic debris events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regulatory authority to:</a:t>
            </a:r>
          </a:p>
          <a:p>
            <a:pPr marL="404813" lvl="1" indent="-173038"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determine the safety of flight parameters that guides commercial space activities </a:t>
            </a:r>
          </a:p>
          <a:p>
            <a:pPr marL="404813" lvl="1" indent="-173038"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establish and enforce norms for safe conduct in space for US commercial operators </a:t>
            </a:r>
          </a:p>
          <a:p>
            <a:pPr marL="404813" lvl="1" indent="-173038"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provide orbital safety advisory services and support to US commercial operators as well as foreign and civil space operators</a:t>
            </a:r>
          </a:p>
          <a:p>
            <a:pPr marL="404813" lvl="1" indent="-173038"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provide zone regulation for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smallsats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37534" y="1208273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62994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CSTM Specifics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02464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CSTM Specifics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 operated in a manner that protects US national security concerns, foreign policy and international obligations.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protect sensitive US space operations and establish norms for handling orbit information for sensitive US government spacecraft not currently included in the public space catalog maintained by JFCC SPACE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fulfil international agreements authorizing space operations, notification, controlling debris, etc.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have oversight over bidirectional SSA data sharing agreements between FAA and commercial organizations providing STM services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 indemnified, along with commercial SSA providers to the CSTM system, from lawsuits under the act of Congress that established the CSTM system.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7535" y="1410403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165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Policy Issues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Policy questions associated with the use of DoD data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Release to non-governmental entities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What level of data can be released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7535" y="1410403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249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Observations, Security, Catalogs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level of observations can be shared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 what level of security will CSTM personnel work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Augmentation of DoD catalog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7535" y="1410403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880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Phase 1 – A Pilot Program, leading to development of Partial Mission Capability</a:t>
            </a:r>
          </a:p>
          <a:p>
            <a:r>
              <a:rPr lang="en-US" dirty="0"/>
              <a:t>Phase 2 – Development of an Initial Operational Capability</a:t>
            </a:r>
          </a:p>
          <a:p>
            <a:r>
              <a:rPr lang="en-US" dirty="0"/>
              <a:t>Phase 3 – Development of the Full Operational </a:t>
            </a:r>
            <a:r>
              <a:rPr lang="en-US" dirty="0" smtClean="0"/>
              <a:t>Capability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mtClean="0"/>
              <a:t>Timeline?</a:t>
            </a:r>
            <a:endParaRPr lang="en-US" dirty="0"/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7535" y="1410403"/>
            <a:ext cx="11316929" cy="393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783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476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Perspectives on CSTM Development</vt:lpstr>
      <vt:lpstr>Areas Requiring Further Discussion</vt:lpstr>
      <vt:lpstr>End State</vt:lpstr>
      <vt:lpstr>CSTM Specifics</vt:lpstr>
      <vt:lpstr>CSTM Specifics</vt:lpstr>
      <vt:lpstr>Policy Issues</vt:lpstr>
      <vt:lpstr>Observations, Security, Catalogs</vt:lpstr>
      <vt:lpstr>Phases</vt:lpstr>
    </vt:vector>
  </TitlesOfParts>
  <Company>U.S. Department of Defense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on CSTM Development</dc:title>
  <dc:creator>HUNTER, STEPHEN K Lt Col USAF AFSPC 45 SW/IG</dc:creator>
  <cp:lastModifiedBy>HUNTER, STEPHEN K Lt Col USAF AFSPC 45 SW/IG</cp:lastModifiedBy>
  <cp:revision>8</cp:revision>
  <dcterms:created xsi:type="dcterms:W3CDTF">2017-12-15T14:29:30Z</dcterms:created>
  <dcterms:modified xsi:type="dcterms:W3CDTF">2017-12-18T02:34:55Z</dcterms:modified>
</cp:coreProperties>
</file>