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notesSlides/notesSlide2.xml" ContentType="application/vnd.openxmlformats-officedocument.presentationml.notesSlide+xml"/>
  <Override PartName="/ppt/tags/tag4.xml" ContentType="application/vnd.openxmlformats-officedocument.presentationml.tags+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5.xml" ContentType="application/vnd.openxmlformats-officedocument.presentationml.tags+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6.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7.xml" ContentType="application/vnd.openxmlformats-officedocument.presentationml.tags+xml"/>
  <Override PartName="/ppt/notesSlides/notesSlide5.xml" ContentType="application/vnd.openxmlformats-officedocument.presentationml.notesSlide+xml"/>
  <Override PartName="/ppt/tags/tag8.xml" ContentType="application/vnd.openxmlformats-officedocument.presentationml.tags+xml"/>
  <Override PartName="/ppt/notesSlides/notesSlide6.xml" ContentType="application/vnd.openxmlformats-officedocument.presentationml.notesSlide+xml"/>
  <Override PartName="/ppt/tags/tag9.xml" ContentType="application/vnd.openxmlformats-officedocument.presentationml.tags+xml"/>
  <Override PartName="/ppt/notesSlides/notesSlide7.xml" ContentType="application/vnd.openxmlformats-officedocument.presentationml.notesSlide+xml"/>
  <Override PartName="/ppt/tags/tag10.xml" ContentType="application/vnd.openxmlformats-officedocument.presentationml.tags+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5"/>
  </p:sldMasterIdLst>
  <p:notesMasterIdLst>
    <p:notesMasterId r:id="rId18"/>
  </p:notesMasterIdLst>
  <p:sldIdLst>
    <p:sldId id="256" r:id="rId6"/>
    <p:sldId id="266" r:id="rId7"/>
    <p:sldId id="268" r:id="rId8"/>
    <p:sldId id="267" r:id="rId9"/>
    <p:sldId id="257" r:id="rId10"/>
    <p:sldId id="258" r:id="rId11"/>
    <p:sldId id="259" r:id="rId12"/>
    <p:sldId id="260" r:id="rId13"/>
    <p:sldId id="261" r:id="rId14"/>
    <p:sldId id="262" r:id="rId15"/>
    <p:sldId id="263" r:id="rId16"/>
    <p:sldId id="264" r:id="rId17"/>
  </p:sldIdLst>
  <p:sldSz cx="9144000" cy="6858000" type="screen4x3"/>
  <p:notesSz cx="6858000" cy="9144000"/>
  <p:custDataLst>
    <p:tags r:id="rId19"/>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00" autoAdjust="0"/>
    <p:restoredTop sz="75182" autoAdjust="0"/>
  </p:normalViewPr>
  <p:slideViewPr>
    <p:cSldViewPr snapToGrid="0">
      <p:cViewPr varScale="1">
        <p:scale>
          <a:sx n="83" d="100"/>
          <a:sy n="83" d="100"/>
        </p:scale>
        <p:origin x="2094" y="84"/>
      </p:cViewPr>
      <p:guideLst/>
    </p:cSldViewPr>
  </p:slideViewPr>
  <p:notesTextViewPr>
    <p:cViewPr>
      <p:scale>
        <a:sx n="1" d="1"/>
        <a:sy n="1" d="1"/>
      </p:scale>
      <p:origin x="0" y="0"/>
    </p:cViewPr>
  </p:notesTextViewPr>
  <p:sorterViewPr>
    <p:cViewPr varScale="1">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tags" Target="tags/tag1.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heme" Target="theme/theme1.xml"/></Relationships>
</file>

<file path=ppt/diagrams/_rels/data1.xml.rels><?xml version="1.0" encoding="UTF-8" standalone="yes"?>
<Relationships xmlns="http://schemas.openxmlformats.org/package/2006/relationships"><Relationship Id="rId1" Type="http://schemas.openxmlformats.org/officeDocument/2006/relationships/image" Target="../media/image6.png"/></Relationships>
</file>

<file path=ppt/diagrams/_rels/data2.xml.rels><?xml version="1.0" encoding="UTF-8" standalone="yes"?>
<Relationships xmlns="http://schemas.openxmlformats.org/package/2006/relationships"><Relationship Id="rId1" Type="http://schemas.openxmlformats.org/officeDocument/2006/relationships/image" Target="../media/image6.png"/></Relationships>
</file>

<file path=ppt/diagrams/_rels/drawing1.xml.rels><?xml version="1.0" encoding="UTF-8" standalone="yes"?>
<Relationships xmlns="http://schemas.openxmlformats.org/package/2006/relationships"><Relationship Id="rId1" Type="http://schemas.openxmlformats.org/officeDocument/2006/relationships/image" Target="../media/image6.png"/></Relationships>
</file>

<file path=ppt/diagrams/_rels/drawing2.xml.rels><?xml version="1.0" encoding="UTF-8" standalone="yes"?>
<Relationships xmlns="http://schemas.openxmlformats.org/package/2006/relationships"><Relationship Id="rId1" Type="http://schemas.openxmlformats.org/officeDocument/2006/relationships/image" Target="../media/image6.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E6D71DE-3C38-4BB7-8365-3191620F6BF5}" type="doc">
      <dgm:prSet loTypeId="urn:microsoft.com/office/officeart/2005/8/layout/radial2" loCatId="relationship" qsTypeId="urn:microsoft.com/office/officeart/2005/8/quickstyle/simple1" qsCatId="simple" csTypeId="urn:microsoft.com/office/officeart/2005/8/colors/colorful1" csCatId="colorful" phldr="1"/>
      <dgm:spPr/>
      <dgm:t>
        <a:bodyPr/>
        <a:lstStyle/>
        <a:p>
          <a:endParaRPr lang="en-US"/>
        </a:p>
      </dgm:t>
    </dgm:pt>
    <dgm:pt modelId="{2203595E-22DA-4541-9C09-E38B063A77D9}">
      <dgm:prSet phldrT="[Text]"/>
      <dgm:spPr/>
      <dgm:t>
        <a:bodyPr/>
        <a:lstStyle/>
        <a:p>
          <a:r>
            <a:rPr lang="en-US" dirty="0" smtClean="0"/>
            <a:t>Researchers</a:t>
          </a:r>
          <a:endParaRPr lang="en-US" dirty="0"/>
        </a:p>
      </dgm:t>
    </dgm:pt>
    <dgm:pt modelId="{A0A1F201-1777-4832-B15B-B1FA2C168D3A}" type="parTrans" cxnId="{49B7673A-5D6A-4DD0-A60F-3405CF0B71CC}">
      <dgm:prSet/>
      <dgm:spPr/>
      <dgm:t>
        <a:bodyPr/>
        <a:lstStyle/>
        <a:p>
          <a:endParaRPr lang="en-US"/>
        </a:p>
      </dgm:t>
    </dgm:pt>
    <dgm:pt modelId="{92A308E3-00E5-4BBF-BCFE-2410B4075344}" type="sibTrans" cxnId="{49B7673A-5D6A-4DD0-A60F-3405CF0B71CC}">
      <dgm:prSet/>
      <dgm:spPr/>
      <dgm:t>
        <a:bodyPr/>
        <a:lstStyle/>
        <a:p>
          <a:endParaRPr lang="en-US"/>
        </a:p>
      </dgm:t>
    </dgm:pt>
    <dgm:pt modelId="{4F5EC914-EE66-43CA-BF84-9411DC605772}">
      <dgm:prSet phldrT="[Text]"/>
      <dgm:spPr/>
      <dgm:t>
        <a:bodyPr/>
        <a:lstStyle/>
        <a:p>
          <a:r>
            <a:rPr lang="en-US" dirty="0" smtClean="0"/>
            <a:t>Is the book organized and structured in an academic style</a:t>
          </a:r>
          <a:endParaRPr lang="en-US" dirty="0"/>
        </a:p>
      </dgm:t>
    </dgm:pt>
    <dgm:pt modelId="{6F11CD49-5547-4EE4-9CA6-4B6FF1C9C44D}" type="parTrans" cxnId="{ACFB688C-E2DF-47C9-9A38-257433E93E4E}">
      <dgm:prSet/>
      <dgm:spPr/>
      <dgm:t>
        <a:bodyPr/>
        <a:lstStyle/>
        <a:p>
          <a:endParaRPr lang="en-US"/>
        </a:p>
      </dgm:t>
    </dgm:pt>
    <dgm:pt modelId="{EB8A38A7-C14B-4B1F-8469-9292E6CF739A}" type="sibTrans" cxnId="{ACFB688C-E2DF-47C9-9A38-257433E93E4E}">
      <dgm:prSet/>
      <dgm:spPr/>
      <dgm:t>
        <a:bodyPr/>
        <a:lstStyle/>
        <a:p>
          <a:endParaRPr lang="en-US"/>
        </a:p>
      </dgm:t>
    </dgm:pt>
    <dgm:pt modelId="{AE564FFC-B10C-485E-9AFF-0F1140700383}">
      <dgm:prSet phldrT="[Text]"/>
      <dgm:spPr/>
      <dgm:t>
        <a:bodyPr/>
        <a:lstStyle/>
        <a:p>
          <a:r>
            <a:rPr lang="en-US" dirty="0" smtClean="0"/>
            <a:t>Discipline</a:t>
          </a:r>
          <a:endParaRPr lang="en-US" dirty="0"/>
        </a:p>
      </dgm:t>
    </dgm:pt>
    <dgm:pt modelId="{3FA1E47F-DE21-488C-8E6C-6F8D9E3CE25B}" type="parTrans" cxnId="{867523DB-91C6-4357-958C-4439CC8DB7E6}">
      <dgm:prSet/>
      <dgm:spPr/>
      <dgm:t>
        <a:bodyPr/>
        <a:lstStyle/>
        <a:p>
          <a:endParaRPr lang="en-US"/>
        </a:p>
      </dgm:t>
    </dgm:pt>
    <dgm:pt modelId="{09E73035-6B1C-4B29-827A-A0175E9B55FC}" type="sibTrans" cxnId="{867523DB-91C6-4357-958C-4439CC8DB7E6}">
      <dgm:prSet/>
      <dgm:spPr/>
      <dgm:t>
        <a:bodyPr/>
        <a:lstStyle/>
        <a:p>
          <a:endParaRPr lang="en-US"/>
        </a:p>
      </dgm:t>
    </dgm:pt>
    <dgm:pt modelId="{2256F4C4-9EEC-4BB5-9A14-D845963CF718}">
      <dgm:prSet phldrT="[Text]"/>
      <dgm:spPr/>
      <dgm:t>
        <a:bodyPr/>
        <a:lstStyle/>
        <a:p>
          <a:r>
            <a:rPr lang="en-US" dirty="0" smtClean="0"/>
            <a:t>Appropriate for your academic discipline</a:t>
          </a:r>
          <a:endParaRPr lang="en-US" dirty="0"/>
        </a:p>
      </dgm:t>
    </dgm:pt>
    <dgm:pt modelId="{F21E7251-C1E7-49A2-92FB-F22C1F3D427C}" type="parTrans" cxnId="{BD08403E-A5D8-42D4-BF1F-38265DF0EBF4}">
      <dgm:prSet/>
      <dgm:spPr/>
      <dgm:t>
        <a:bodyPr/>
        <a:lstStyle/>
        <a:p>
          <a:endParaRPr lang="en-US"/>
        </a:p>
      </dgm:t>
    </dgm:pt>
    <dgm:pt modelId="{28CAE7A1-5938-4A89-BBF4-247937A7021F}" type="sibTrans" cxnId="{BD08403E-A5D8-42D4-BF1F-38265DF0EBF4}">
      <dgm:prSet/>
      <dgm:spPr/>
      <dgm:t>
        <a:bodyPr/>
        <a:lstStyle/>
        <a:p>
          <a:endParaRPr lang="en-US"/>
        </a:p>
      </dgm:t>
    </dgm:pt>
    <dgm:pt modelId="{8CCD141E-93FB-4C60-B9F2-1688B9430C0C}">
      <dgm:prSet phldrT="[Text]"/>
      <dgm:spPr/>
      <dgm:t>
        <a:bodyPr/>
        <a:lstStyle/>
        <a:p>
          <a:r>
            <a:rPr lang="en-US" dirty="0" smtClean="0"/>
            <a:t>Properly researched and referenced</a:t>
          </a:r>
          <a:endParaRPr lang="en-US" dirty="0"/>
        </a:p>
      </dgm:t>
    </dgm:pt>
    <dgm:pt modelId="{2B3F3CCE-DE02-4F79-AB90-4F836FAC2074}" type="parTrans" cxnId="{34EAB904-3040-458D-96C0-5771049F7D31}">
      <dgm:prSet/>
      <dgm:spPr/>
      <dgm:t>
        <a:bodyPr/>
        <a:lstStyle/>
        <a:p>
          <a:endParaRPr lang="en-US"/>
        </a:p>
      </dgm:t>
    </dgm:pt>
    <dgm:pt modelId="{F3FCA8AE-ED81-4BD3-BD46-371C62087E89}" type="sibTrans" cxnId="{34EAB904-3040-458D-96C0-5771049F7D31}">
      <dgm:prSet/>
      <dgm:spPr/>
      <dgm:t>
        <a:bodyPr/>
        <a:lstStyle/>
        <a:p>
          <a:endParaRPr lang="en-US"/>
        </a:p>
      </dgm:t>
    </dgm:pt>
    <dgm:pt modelId="{DF4F88C8-1E41-40DC-B11A-302E518207BD}">
      <dgm:prSet phldrT="[Text]"/>
      <dgm:spPr/>
      <dgm:t>
        <a:bodyPr/>
        <a:lstStyle/>
        <a:p>
          <a:r>
            <a:rPr lang="en-US" dirty="0" smtClean="0"/>
            <a:t>A new perspective rooted in theory</a:t>
          </a:r>
          <a:endParaRPr lang="en-US" dirty="0"/>
        </a:p>
      </dgm:t>
    </dgm:pt>
    <dgm:pt modelId="{89719DC7-FD88-4B92-9A1D-07CD9E3B6C44}" type="parTrans" cxnId="{7FC42995-5030-4DB7-93D6-56C0B4C66D72}">
      <dgm:prSet/>
      <dgm:spPr/>
      <dgm:t>
        <a:bodyPr/>
        <a:lstStyle/>
        <a:p>
          <a:endParaRPr lang="en-US"/>
        </a:p>
      </dgm:t>
    </dgm:pt>
    <dgm:pt modelId="{3C76C471-7E2E-480A-889A-9AD0C4A3839D}" type="sibTrans" cxnId="{7FC42995-5030-4DB7-93D6-56C0B4C66D72}">
      <dgm:prSet/>
      <dgm:spPr/>
      <dgm:t>
        <a:bodyPr/>
        <a:lstStyle/>
        <a:p>
          <a:endParaRPr lang="en-US"/>
        </a:p>
      </dgm:t>
    </dgm:pt>
    <dgm:pt modelId="{82E26EB6-6302-42F7-843C-C24F03F92FB9}" type="pres">
      <dgm:prSet presAssocID="{6E6D71DE-3C38-4BB7-8365-3191620F6BF5}" presName="composite" presStyleCnt="0">
        <dgm:presLayoutVars>
          <dgm:chMax val="5"/>
          <dgm:dir/>
          <dgm:animLvl val="ctr"/>
          <dgm:resizeHandles val="exact"/>
        </dgm:presLayoutVars>
      </dgm:prSet>
      <dgm:spPr/>
      <dgm:t>
        <a:bodyPr/>
        <a:lstStyle/>
        <a:p>
          <a:endParaRPr lang="en-US"/>
        </a:p>
      </dgm:t>
    </dgm:pt>
    <dgm:pt modelId="{92D381A6-EEB0-4EC1-9F77-58E84BC172E4}" type="pres">
      <dgm:prSet presAssocID="{6E6D71DE-3C38-4BB7-8365-3191620F6BF5}" presName="cycle" presStyleCnt="0"/>
      <dgm:spPr/>
    </dgm:pt>
    <dgm:pt modelId="{2E02A037-9FC7-4C37-8C8A-E5302F31B542}" type="pres">
      <dgm:prSet presAssocID="{6E6D71DE-3C38-4BB7-8365-3191620F6BF5}" presName="centerShape" presStyleCnt="0"/>
      <dgm:spPr/>
    </dgm:pt>
    <dgm:pt modelId="{D483F79D-CD1E-46F3-B52C-407DD03C3661}" type="pres">
      <dgm:prSet presAssocID="{6E6D71DE-3C38-4BB7-8365-3191620F6BF5}" presName="connSite" presStyleLbl="node1" presStyleIdx="0" presStyleCnt="3"/>
      <dgm:spPr/>
    </dgm:pt>
    <dgm:pt modelId="{73DF2898-3DC5-408A-9750-426997CBB8F3}" type="pres">
      <dgm:prSet presAssocID="{6E6D71DE-3C38-4BB7-8365-3191620F6BF5}" presName="visible" presStyleLbl="node1" presStyleIdx="0" presStyleCnt="3"/>
      <dgm:spPr>
        <a:blipFill rotWithShape="1">
          <a:blip xmlns:r="http://schemas.openxmlformats.org/officeDocument/2006/relationships" r:embed="rId1"/>
          <a:stretch>
            <a:fillRect/>
          </a:stretch>
        </a:blipFill>
      </dgm:spPr>
    </dgm:pt>
    <dgm:pt modelId="{B4BA0C66-6ECC-4694-B3A4-791142F23BB5}" type="pres">
      <dgm:prSet presAssocID="{A0A1F201-1777-4832-B15B-B1FA2C168D3A}" presName="Name25" presStyleLbl="parChTrans1D1" presStyleIdx="0" presStyleCnt="2"/>
      <dgm:spPr/>
      <dgm:t>
        <a:bodyPr/>
        <a:lstStyle/>
        <a:p>
          <a:endParaRPr lang="en-US"/>
        </a:p>
      </dgm:t>
    </dgm:pt>
    <dgm:pt modelId="{6CBB99E5-4CE7-464A-9820-DB8D60568D5F}" type="pres">
      <dgm:prSet presAssocID="{2203595E-22DA-4541-9C09-E38B063A77D9}" presName="node" presStyleCnt="0"/>
      <dgm:spPr/>
    </dgm:pt>
    <dgm:pt modelId="{F5114078-D211-4F5F-A6B2-9A4EEC4E6F33}" type="pres">
      <dgm:prSet presAssocID="{2203595E-22DA-4541-9C09-E38B063A77D9}" presName="parentNode" presStyleLbl="node1" presStyleIdx="1" presStyleCnt="3">
        <dgm:presLayoutVars>
          <dgm:chMax val="1"/>
          <dgm:bulletEnabled val="1"/>
        </dgm:presLayoutVars>
      </dgm:prSet>
      <dgm:spPr/>
      <dgm:t>
        <a:bodyPr/>
        <a:lstStyle/>
        <a:p>
          <a:endParaRPr lang="en-US"/>
        </a:p>
      </dgm:t>
    </dgm:pt>
    <dgm:pt modelId="{0B3F0E94-70F7-45C3-8A2E-5D5CFC94972C}" type="pres">
      <dgm:prSet presAssocID="{2203595E-22DA-4541-9C09-E38B063A77D9}" presName="childNode" presStyleLbl="revTx" presStyleIdx="0" presStyleCnt="2">
        <dgm:presLayoutVars>
          <dgm:bulletEnabled val="1"/>
        </dgm:presLayoutVars>
      </dgm:prSet>
      <dgm:spPr/>
      <dgm:t>
        <a:bodyPr/>
        <a:lstStyle/>
        <a:p>
          <a:endParaRPr lang="en-US"/>
        </a:p>
      </dgm:t>
    </dgm:pt>
    <dgm:pt modelId="{8D1D4D5B-40DF-4CF2-A479-4303F7A5A88E}" type="pres">
      <dgm:prSet presAssocID="{3FA1E47F-DE21-488C-8E6C-6F8D9E3CE25B}" presName="Name25" presStyleLbl="parChTrans1D1" presStyleIdx="1" presStyleCnt="2"/>
      <dgm:spPr/>
      <dgm:t>
        <a:bodyPr/>
        <a:lstStyle/>
        <a:p>
          <a:endParaRPr lang="en-US"/>
        </a:p>
      </dgm:t>
    </dgm:pt>
    <dgm:pt modelId="{003D3308-8FED-4548-A4BE-599029C6F42B}" type="pres">
      <dgm:prSet presAssocID="{AE564FFC-B10C-485E-9AFF-0F1140700383}" presName="node" presStyleCnt="0"/>
      <dgm:spPr/>
    </dgm:pt>
    <dgm:pt modelId="{885D789D-8A81-49A5-B3FD-1EC7772CFA5A}" type="pres">
      <dgm:prSet presAssocID="{AE564FFC-B10C-485E-9AFF-0F1140700383}" presName="parentNode" presStyleLbl="node1" presStyleIdx="2" presStyleCnt="3">
        <dgm:presLayoutVars>
          <dgm:chMax val="1"/>
          <dgm:bulletEnabled val="1"/>
        </dgm:presLayoutVars>
      </dgm:prSet>
      <dgm:spPr/>
      <dgm:t>
        <a:bodyPr/>
        <a:lstStyle/>
        <a:p>
          <a:endParaRPr lang="en-US"/>
        </a:p>
      </dgm:t>
    </dgm:pt>
    <dgm:pt modelId="{6CD33FE7-1B85-4564-B348-FC3B686CDB98}" type="pres">
      <dgm:prSet presAssocID="{AE564FFC-B10C-485E-9AFF-0F1140700383}" presName="childNode" presStyleLbl="revTx" presStyleIdx="1" presStyleCnt="2">
        <dgm:presLayoutVars>
          <dgm:bulletEnabled val="1"/>
        </dgm:presLayoutVars>
      </dgm:prSet>
      <dgm:spPr/>
      <dgm:t>
        <a:bodyPr/>
        <a:lstStyle/>
        <a:p>
          <a:endParaRPr lang="en-US"/>
        </a:p>
      </dgm:t>
    </dgm:pt>
  </dgm:ptLst>
  <dgm:cxnLst>
    <dgm:cxn modelId="{49B7673A-5D6A-4DD0-A60F-3405CF0B71CC}" srcId="{6E6D71DE-3C38-4BB7-8365-3191620F6BF5}" destId="{2203595E-22DA-4541-9C09-E38B063A77D9}" srcOrd="0" destOrd="0" parTransId="{A0A1F201-1777-4832-B15B-B1FA2C168D3A}" sibTransId="{92A308E3-00E5-4BBF-BCFE-2410B4075344}"/>
    <dgm:cxn modelId="{BD08403E-A5D8-42D4-BF1F-38265DF0EBF4}" srcId="{AE564FFC-B10C-485E-9AFF-0F1140700383}" destId="{2256F4C4-9EEC-4BB5-9A14-D845963CF718}" srcOrd="0" destOrd="0" parTransId="{F21E7251-C1E7-49A2-92FB-F22C1F3D427C}" sibTransId="{28CAE7A1-5938-4A89-BBF4-247937A7021F}"/>
    <dgm:cxn modelId="{7FC42995-5030-4DB7-93D6-56C0B4C66D72}" srcId="{AE564FFC-B10C-485E-9AFF-0F1140700383}" destId="{DF4F88C8-1E41-40DC-B11A-302E518207BD}" srcOrd="1" destOrd="0" parTransId="{89719DC7-FD88-4B92-9A1D-07CD9E3B6C44}" sibTransId="{3C76C471-7E2E-480A-889A-9AD0C4A3839D}"/>
    <dgm:cxn modelId="{8D59B81F-7844-4A0F-82FB-13C1012CE58A}" type="presOf" srcId="{8CCD141E-93FB-4C60-B9F2-1688B9430C0C}" destId="{0B3F0E94-70F7-45C3-8A2E-5D5CFC94972C}" srcOrd="0" destOrd="1" presId="urn:microsoft.com/office/officeart/2005/8/layout/radial2"/>
    <dgm:cxn modelId="{36C56AD5-3829-48C4-AEB2-3D4D01FCE788}" type="presOf" srcId="{DF4F88C8-1E41-40DC-B11A-302E518207BD}" destId="{6CD33FE7-1B85-4564-B348-FC3B686CDB98}" srcOrd="0" destOrd="1" presId="urn:microsoft.com/office/officeart/2005/8/layout/radial2"/>
    <dgm:cxn modelId="{867523DB-91C6-4357-958C-4439CC8DB7E6}" srcId="{6E6D71DE-3C38-4BB7-8365-3191620F6BF5}" destId="{AE564FFC-B10C-485E-9AFF-0F1140700383}" srcOrd="1" destOrd="0" parTransId="{3FA1E47F-DE21-488C-8E6C-6F8D9E3CE25B}" sibTransId="{09E73035-6B1C-4B29-827A-A0175E9B55FC}"/>
    <dgm:cxn modelId="{34EAB904-3040-458D-96C0-5771049F7D31}" srcId="{2203595E-22DA-4541-9C09-E38B063A77D9}" destId="{8CCD141E-93FB-4C60-B9F2-1688B9430C0C}" srcOrd="1" destOrd="0" parTransId="{2B3F3CCE-DE02-4F79-AB90-4F836FAC2074}" sibTransId="{F3FCA8AE-ED81-4BD3-BD46-371C62087E89}"/>
    <dgm:cxn modelId="{37825DAE-CF0D-4CE5-99A6-4C3E9C67900A}" type="presOf" srcId="{AE564FFC-B10C-485E-9AFF-0F1140700383}" destId="{885D789D-8A81-49A5-B3FD-1EC7772CFA5A}" srcOrd="0" destOrd="0" presId="urn:microsoft.com/office/officeart/2005/8/layout/radial2"/>
    <dgm:cxn modelId="{7414A62D-27F4-4513-8EF8-F496A5DB6A22}" type="presOf" srcId="{2203595E-22DA-4541-9C09-E38B063A77D9}" destId="{F5114078-D211-4F5F-A6B2-9A4EEC4E6F33}" srcOrd="0" destOrd="0" presId="urn:microsoft.com/office/officeart/2005/8/layout/radial2"/>
    <dgm:cxn modelId="{9EADF8C1-0245-4E09-A13B-620DD86F70D4}" type="presOf" srcId="{4F5EC914-EE66-43CA-BF84-9411DC605772}" destId="{0B3F0E94-70F7-45C3-8A2E-5D5CFC94972C}" srcOrd="0" destOrd="0" presId="urn:microsoft.com/office/officeart/2005/8/layout/radial2"/>
    <dgm:cxn modelId="{77581776-38D0-4A9E-8AD3-59703AD3093C}" type="presOf" srcId="{6E6D71DE-3C38-4BB7-8365-3191620F6BF5}" destId="{82E26EB6-6302-42F7-843C-C24F03F92FB9}" srcOrd="0" destOrd="0" presId="urn:microsoft.com/office/officeart/2005/8/layout/radial2"/>
    <dgm:cxn modelId="{ACFB688C-E2DF-47C9-9A38-257433E93E4E}" srcId="{2203595E-22DA-4541-9C09-E38B063A77D9}" destId="{4F5EC914-EE66-43CA-BF84-9411DC605772}" srcOrd="0" destOrd="0" parTransId="{6F11CD49-5547-4EE4-9CA6-4B6FF1C9C44D}" sibTransId="{EB8A38A7-C14B-4B1F-8469-9292E6CF739A}"/>
    <dgm:cxn modelId="{FDE689A5-B72F-4661-8732-99F5821F889B}" type="presOf" srcId="{A0A1F201-1777-4832-B15B-B1FA2C168D3A}" destId="{B4BA0C66-6ECC-4694-B3A4-791142F23BB5}" srcOrd="0" destOrd="0" presId="urn:microsoft.com/office/officeart/2005/8/layout/radial2"/>
    <dgm:cxn modelId="{8D07288D-9E16-40B9-A709-6CC74C2F4AC6}" type="presOf" srcId="{2256F4C4-9EEC-4BB5-9A14-D845963CF718}" destId="{6CD33FE7-1B85-4564-B348-FC3B686CDB98}" srcOrd="0" destOrd="0" presId="urn:microsoft.com/office/officeart/2005/8/layout/radial2"/>
    <dgm:cxn modelId="{3AA47AB3-7C75-4EAB-8660-0D96E8C94821}" type="presOf" srcId="{3FA1E47F-DE21-488C-8E6C-6F8D9E3CE25B}" destId="{8D1D4D5B-40DF-4CF2-A479-4303F7A5A88E}" srcOrd="0" destOrd="0" presId="urn:microsoft.com/office/officeart/2005/8/layout/radial2"/>
    <dgm:cxn modelId="{34AB3D96-DB69-42CD-9FD0-3C8C534D9B4D}" type="presParOf" srcId="{82E26EB6-6302-42F7-843C-C24F03F92FB9}" destId="{92D381A6-EEB0-4EC1-9F77-58E84BC172E4}" srcOrd="0" destOrd="0" presId="urn:microsoft.com/office/officeart/2005/8/layout/radial2"/>
    <dgm:cxn modelId="{7BF9877F-8316-4DD4-97FA-06E0DAE9BE9B}" type="presParOf" srcId="{92D381A6-EEB0-4EC1-9F77-58E84BC172E4}" destId="{2E02A037-9FC7-4C37-8C8A-E5302F31B542}" srcOrd="0" destOrd="0" presId="urn:microsoft.com/office/officeart/2005/8/layout/radial2"/>
    <dgm:cxn modelId="{A8CE8C8F-2E64-4B74-8315-03B29B461966}" type="presParOf" srcId="{2E02A037-9FC7-4C37-8C8A-E5302F31B542}" destId="{D483F79D-CD1E-46F3-B52C-407DD03C3661}" srcOrd="0" destOrd="0" presId="urn:microsoft.com/office/officeart/2005/8/layout/radial2"/>
    <dgm:cxn modelId="{578B3A15-047D-49C4-B0EA-BD24B361CFA7}" type="presParOf" srcId="{2E02A037-9FC7-4C37-8C8A-E5302F31B542}" destId="{73DF2898-3DC5-408A-9750-426997CBB8F3}" srcOrd="1" destOrd="0" presId="urn:microsoft.com/office/officeart/2005/8/layout/radial2"/>
    <dgm:cxn modelId="{857C66DF-13CA-4944-8628-426931A9FF8F}" type="presParOf" srcId="{92D381A6-EEB0-4EC1-9F77-58E84BC172E4}" destId="{B4BA0C66-6ECC-4694-B3A4-791142F23BB5}" srcOrd="1" destOrd="0" presId="urn:microsoft.com/office/officeart/2005/8/layout/radial2"/>
    <dgm:cxn modelId="{8AF314BD-A3AD-4BFB-AB07-18EA27AA04F2}" type="presParOf" srcId="{92D381A6-EEB0-4EC1-9F77-58E84BC172E4}" destId="{6CBB99E5-4CE7-464A-9820-DB8D60568D5F}" srcOrd="2" destOrd="0" presId="urn:microsoft.com/office/officeart/2005/8/layout/radial2"/>
    <dgm:cxn modelId="{56C792D9-5F2C-425C-8C2B-48B499AF6F74}" type="presParOf" srcId="{6CBB99E5-4CE7-464A-9820-DB8D60568D5F}" destId="{F5114078-D211-4F5F-A6B2-9A4EEC4E6F33}" srcOrd="0" destOrd="0" presId="urn:microsoft.com/office/officeart/2005/8/layout/radial2"/>
    <dgm:cxn modelId="{ABEF3888-5E3F-4B5A-9A79-7C3F4B5026EA}" type="presParOf" srcId="{6CBB99E5-4CE7-464A-9820-DB8D60568D5F}" destId="{0B3F0E94-70F7-45C3-8A2E-5D5CFC94972C}" srcOrd="1" destOrd="0" presId="urn:microsoft.com/office/officeart/2005/8/layout/radial2"/>
    <dgm:cxn modelId="{BA46E81C-1469-4700-985C-7168B87D9587}" type="presParOf" srcId="{92D381A6-EEB0-4EC1-9F77-58E84BC172E4}" destId="{8D1D4D5B-40DF-4CF2-A479-4303F7A5A88E}" srcOrd="3" destOrd="0" presId="urn:microsoft.com/office/officeart/2005/8/layout/radial2"/>
    <dgm:cxn modelId="{CD2F6FEB-8581-4F90-82DF-494D35F3EDEE}" type="presParOf" srcId="{92D381A6-EEB0-4EC1-9F77-58E84BC172E4}" destId="{003D3308-8FED-4548-A4BE-599029C6F42B}" srcOrd="4" destOrd="0" presId="urn:microsoft.com/office/officeart/2005/8/layout/radial2"/>
    <dgm:cxn modelId="{C8656FC1-37CE-4500-B28F-31C2448304A1}" type="presParOf" srcId="{003D3308-8FED-4548-A4BE-599029C6F42B}" destId="{885D789D-8A81-49A5-B3FD-1EC7772CFA5A}" srcOrd="0" destOrd="0" presId="urn:microsoft.com/office/officeart/2005/8/layout/radial2"/>
    <dgm:cxn modelId="{8A92B610-124A-4046-99DA-DEB1F45D4316}" type="presParOf" srcId="{003D3308-8FED-4548-A4BE-599029C6F42B}" destId="{6CD33FE7-1B85-4564-B348-FC3B686CDB98}" srcOrd="1" destOrd="0" presId="urn:microsoft.com/office/officeart/2005/8/layout/radial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E6D71DE-3C38-4BB7-8365-3191620F6BF5}" type="doc">
      <dgm:prSet loTypeId="urn:microsoft.com/office/officeart/2005/8/layout/radial2" loCatId="relationship" qsTypeId="urn:microsoft.com/office/officeart/2005/8/quickstyle/simple1" qsCatId="simple" csTypeId="urn:microsoft.com/office/officeart/2005/8/colors/colorful1" csCatId="colorful" phldr="1"/>
      <dgm:spPr/>
      <dgm:t>
        <a:bodyPr/>
        <a:lstStyle/>
        <a:p>
          <a:endParaRPr lang="en-US"/>
        </a:p>
      </dgm:t>
    </dgm:pt>
    <dgm:pt modelId="{359249A3-D8AD-41E0-9FCF-70E6DF072823}">
      <dgm:prSet phldrT="[Text]"/>
      <dgm:spPr/>
      <dgm:t>
        <a:bodyPr/>
        <a:lstStyle/>
        <a:p>
          <a:r>
            <a:rPr lang="en-US" dirty="0" smtClean="0"/>
            <a:t>Learners</a:t>
          </a:r>
          <a:endParaRPr lang="en-US" dirty="0"/>
        </a:p>
      </dgm:t>
    </dgm:pt>
    <dgm:pt modelId="{EE05C388-ED11-45CE-B34E-0E7BA97D743E}" type="parTrans" cxnId="{B2B92495-A8D6-4FA4-8B2A-53B6D0737DE5}">
      <dgm:prSet/>
      <dgm:spPr/>
      <dgm:t>
        <a:bodyPr/>
        <a:lstStyle/>
        <a:p>
          <a:endParaRPr lang="en-US"/>
        </a:p>
      </dgm:t>
    </dgm:pt>
    <dgm:pt modelId="{9B233B75-000C-4C96-A3A2-9F979EB48D71}" type="sibTrans" cxnId="{B2B92495-A8D6-4FA4-8B2A-53B6D0737DE5}">
      <dgm:prSet/>
      <dgm:spPr/>
      <dgm:t>
        <a:bodyPr/>
        <a:lstStyle/>
        <a:p>
          <a:endParaRPr lang="en-US"/>
        </a:p>
      </dgm:t>
    </dgm:pt>
    <dgm:pt modelId="{40382C74-7B58-4449-A8B9-7AE4FA0E22AD}">
      <dgm:prSet phldrT="[Text]"/>
      <dgm:spPr/>
      <dgm:t>
        <a:bodyPr/>
        <a:lstStyle/>
        <a:p>
          <a:r>
            <a:rPr lang="en-US" dirty="0" smtClean="0"/>
            <a:t>Characteristics of the readers</a:t>
          </a:r>
          <a:endParaRPr lang="en-US" dirty="0"/>
        </a:p>
      </dgm:t>
    </dgm:pt>
    <dgm:pt modelId="{0D5B97CE-CA7C-479A-94D7-AE4D74A67F62}" type="parTrans" cxnId="{D2D6CAFF-B6D0-4BDA-8BE9-46DE17548B56}">
      <dgm:prSet/>
      <dgm:spPr/>
      <dgm:t>
        <a:bodyPr/>
        <a:lstStyle/>
        <a:p>
          <a:endParaRPr lang="en-US"/>
        </a:p>
      </dgm:t>
    </dgm:pt>
    <dgm:pt modelId="{0A9AA613-F78E-43C7-B02A-1DAD0C3C8574}" type="sibTrans" cxnId="{D2D6CAFF-B6D0-4BDA-8BE9-46DE17548B56}">
      <dgm:prSet/>
      <dgm:spPr/>
      <dgm:t>
        <a:bodyPr/>
        <a:lstStyle/>
        <a:p>
          <a:endParaRPr lang="en-US"/>
        </a:p>
      </dgm:t>
    </dgm:pt>
    <dgm:pt modelId="{2203595E-22DA-4541-9C09-E38B063A77D9}">
      <dgm:prSet phldrT="[Text]"/>
      <dgm:spPr/>
      <dgm:t>
        <a:bodyPr/>
        <a:lstStyle/>
        <a:p>
          <a:r>
            <a:rPr lang="en-US" dirty="0" smtClean="0"/>
            <a:t>Instructors</a:t>
          </a:r>
          <a:endParaRPr lang="en-US" dirty="0"/>
        </a:p>
      </dgm:t>
    </dgm:pt>
    <dgm:pt modelId="{A0A1F201-1777-4832-B15B-B1FA2C168D3A}" type="parTrans" cxnId="{49B7673A-5D6A-4DD0-A60F-3405CF0B71CC}">
      <dgm:prSet/>
      <dgm:spPr/>
      <dgm:t>
        <a:bodyPr/>
        <a:lstStyle/>
        <a:p>
          <a:endParaRPr lang="en-US"/>
        </a:p>
      </dgm:t>
    </dgm:pt>
    <dgm:pt modelId="{92A308E3-00E5-4BBF-BCFE-2410B4075344}" type="sibTrans" cxnId="{49B7673A-5D6A-4DD0-A60F-3405CF0B71CC}">
      <dgm:prSet/>
      <dgm:spPr/>
      <dgm:t>
        <a:bodyPr/>
        <a:lstStyle/>
        <a:p>
          <a:endParaRPr lang="en-US"/>
        </a:p>
      </dgm:t>
    </dgm:pt>
    <dgm:pt modelId="{4F5EC914-EE66-43CA-BF84-9411DC605772}">
      <dgm:prSet phldrT="[Text]"/>
      <dgm:spPr/>
      <dgm:t>
        <a:bodyPr/>
        <a:lstStyle/>
        <a:p>
          <a:r>
            <a:rPr lang="en-US" dirty="0" smtClean="0"/>
            <a:t>Characteristics of the teachers</a:t>
          </a:r>
          <a:endParaRPr lang="en-US" dirty="0"/>
        </a:p>
      </dgm:t>
    </dgm:pt>
    <dgm:pt modelId="{6F11CD49-5547-4EE4-9CA6-4B6FF1C9C44D}" type="parTrans" cxnId="{ACFB688C-E2DF-47C9-9A38-257433E93E4E}">
      <dgm:prSet/>
      <dgm:spPr/>
      <dgm:t>
        <a:bodyPr/>
        <a:lstStyle/>
        <a:p>
          <a:endParaRPr lang="en-US"/>
        </a:p>
      </dgm:t>
    </dgm:pt>
    <dgm:pt modelId="{EB8A38A7-C14B-4B1F-8469-9292E6CF739A}" type="sibTrans" cxnId="{ACFB688C-E2DF-47C9-9A38-257433E93E4E}">
      <dgm:prSet/>
      <dgm:spPr/>
      <dgm:t>
        <a:bodyPr/>
        <a:lstStyle/>
        <a:p>
          <a:endParaRPr lang="en-US"/>
        </a:p>
      </dgm:t>
    </dgm:pt>
    <dgm:pt modelId="{AE564FFC-B10C-485E-9AFF-0F1140700383}">
      <dgm:prSet phldrT="[Text]"/>
      <dgm:spPr/>
      <dgm:t>
        <a:bodyPr/>
        <a:lstStyle/>
        <a:p>
          <a:r>
            <a:rPr lang="en-US" dirty="0" smtClean="0"/>
            <a:t>Discipline</a:t>
          </a:r>
          <a:endParaRPr lang="en-US" dirty="0"/>
        </a:p>
      </dgm:t>
    </dgm:pt>
    <dgm:pt modelId="{3FA1E47F-DE21-488C-8E6C-6F8D9E3CE25B}" type="parTrans" cxnId="{867523DB-91C6-4357-958C-4439CC8DB7E6}">
      <dgm:prSet/>
      <dgm:spPr/>
      <dgm:t>
        <a:bodyPr/>
        <a:lstStyle/>
        <a:p>
          <a:endParaRPr lang="en-US"/>
        </a:p>
      </dgm:t>
    </dgm:pt>
    <dgm:pt modelId="{09E73035-6B1C-4B29-827A-A0175E9B55FC}" type="sibTrans" cxnId="{867523DB-91C6-4357-958C-4439CC8DB7E6}">
      <dgm:prSet/>
      <dgm:spPr/>
      <dgm:t>
        <a:bodyPr/>
        <a:lstStyle/>
        <a:p>
          <a:endParaRPr lang="en-US"/>
        </a:p>
      </dgm:t>
    </dgm:pt>
    <dgm:pt modelId="{B0F3E2B0-C352-44B5-BB67-C8872458B779}">
      <dgm:prSet phldrT="[Text]"/>
      <dgm:spPr/>
      <dgm:t>
        <a:bodyPr/>
        <a:lstStyle/>
        <a:p>
          <a:r>
            <a:rPr lang="en-US" dirty="0" smtClean="0"/>
            <a:t>Competition</a:t>
          </a:r>
          <a:endParaRPr lang="en-US" dirty="0"/>
        </a:p>
      </dgm:t>
    </dgm:pt>
    <dgm:pt modelId="{509E621B-E706-48F3-B0A2-B5F1036E6661}" type="parTrans" cxnId="{1C14E8FA-BE50-4241-9A7C-3D23D55315D2}">
      <dgm:prSet/>
      <dgm:spPr/>
      <dgm:t>
        <a:bodyPr/>
        <a:lstStyle/>
        <a:p>
          <a:endParaRPr lang="en-US"/>
        </a:p>
      </dgm:t>
    </dgm:pt>
    <dgm:pt modelId="{D49CF989-BF02-4E18-AC03-F06D0CB860D9}" type="sibTrans" cxnId="{1C14E8FA-BE50-4241-9A7C-3D23D55315D2}">
      <dgm:prSet/>
      <dgm:spPr/>
      <dgm:t>
        <a:bodyPr/>
        <a:lstStyle/>
        <a:p>
          <a:endParaRPr lang="en-US"/>
        </a:p>
      </dgm:t>
    </dgm:pt>
    <dgm:pt modelId="{6207C120-D3D1-4320-B87C-04B4BA6D71DB}">
      <dgm:prSet phldrT="[Text]"/>
      <dgm:spPr/>
      <dgm:t>
        <a:bodyPr/>
        <a:lstStyle/>
        <a:p>
          <a:r>
            <a:rPr lang="en-US" dirty="0" smtClean="0"/>
            <a:t>Features of leading books</a:t>
          </a:r>
          <a:endParaRPr lang="en-US" dirty="0"/>
        </a:p>
      </dgm:t>
    </dgm:pt>
    <dgm:pt modelId="{CEBAEB28-01D7-4159-ACF2-24A5ADDCBEC5}" type="parTrans" cxnId="{035A2C28-A0BF-4190-8BB2-125303E028C3}">
      <dgm:prSet/>
      <dgm:spPr/>
      <dgm:t>
        <a:bodyPr/>
        <a:lstStyle/>
        <a:p>
          <a:endParaRPr lang="en-US"/>
        </a:p>
      </dgm:t>
    </dgm:pt>
    <dgm:pt modelId="{0371C91E-53E9-4883-B71C-117990E7DB5B}" type="sibTrans" cxnId="{035A2C28-A0BF-4190-8BB2-125303E028C3}">
      <dgm:prSet/>
      <dgm:spPr/>
      <dgm:t>
        <a:bodyPr/>
        <a:lstStyle/>
        <a:p>
          <a:endParaRPr lang="en-US"/>
        </a:p>
      </dgm:t>
    </dgm:pt>
    <dgm:pt modelId="{A9D96421-FA6A-43DB-81B8-7DBF3F974A43}">
      <dgm:prSet phldrT="[Text]"/>
      <dgm:spPr/>
      <dgm:t>
        <a:bodyPr/>
        <a:lstStyle/>
        <a:p>
          <a:r>
            <a:rPr lang="en-US" dirty="0" smtClean="0"/>
            <a:t>Background</a:t>
          </a:r>
          <a:endParaRPr lang="en-US" dirty="0"/>
        </a:p>
      </dgm:t>
    </dgm:pt>
    <dgm:pt modelId="{5C6B41FA-3001-41DD-AFC7-A1CF114535AC}" type="parTrans" cxnId="{83611FD3-7AF0-40FF-90A0-574B76B33EC2}">
      <dgm:prSet/>
      <dgm:spPr/>
      <dgm:t>
        <a:bodyPr/>
        <a:lstStyle/>
        <a:p>
          <a:endParaRPr lang="en-US"/>
        </a:p>
      </dgm:t>
    </dgm:pt>
    <dgm:pt modelId="{143FA6C4-37D9-4DA5-ACA8-5C174377F138}" type="sibTrans" cxnId="{83611FD3-7AF0-40FF-90A0-574B76B33EC2}">
      <dgm:prSet/>
      <dgm:spPr/>
      <dgm:t>
        <a:bodyPr/>
        <a:lstStyle/>
        <a:p>
          <a:endParaRPr lang="en-US"/>
        </a:p>
      </dgm:t>
    </dgm:pt>
    <dgm:pt modelId="{1F5A97CC-DB39-47C1-96AA-A35E7AED0C15}">
      <dgm:prSet phldrT="[Text]"/>
      <dgm:spPr/>
      <dgm:t>
        <a:bodyPr/>
        <a:lstStyle/>
        <a:p>
          <a:r>
            <a:rPr lang="en-US" dirty="0" smtClean="0"/>
            <a:t>Interests</a:t>
          </a:r>
          <a:endParaRPr lang="en-US" dirty="0"/>
        </a:p>
      </dgm:t>
    </dgm:pt>
    <dgm:pt modelId="{94C2DC0A-59C5-4AAB-96F0-05D28300C01D}" type="parTrans" cxnId="{965E9962-89DB-4A88-9687-83E17C1D821D}">
      <dgm:prSet/>
      <dgm:spPr/>
      <dgm:t>
        <a:bodyPr/>
        <a:lstStyle/>
        <a:p>
          <a:endParaRPr lang="en-US"/>
        </a:p>
      </dgm:t>
    </dgm:pt>
    <dgm:pt modelId="{61FD9BD3-93D0-4A9B-9C9F-3D6A23EED0E0}" type="sibTrans" cxnId="{965E9962-89DB-4A88-9687-83E17C1D821D}">
      <dgm:prSet/>
      <dgm:spPr/>
      <dgm:t>
        <a:bodyPr/>
        <a:lstStyle/>
        <a:p>
          <a:endParaRPr lang="en-US"/>
        </a:p>
      </dgm:t>
    </dgm:pt>
    <dgm:pt modelId="{0A7A01CC-DDDC-4EA5-9A80-E805DFBBBF58}">
      <dgm:prSet phldrT="[Text]"/>
      <dgm:spPr/>
      <dgm:t>
        <a:bodyPr/>
        <a:lstStyle/>
        <a:p>
          <a:r>
            <a:rPr lang="en-US" dirty="0" smtClean="0"/>
            <a:t>Goals</a:t>
          </a:r>
          <a:endParaRPr lang="en-US" dirty="0"/>
        </a:p>
      </dgm:t>
    </dgm:pt>
    <dgm:pt modelId="{DB6C3ABC-1672-455D-84EF-B7678BE2F877}" type="parTrans" cxnId="{4B4E27BC-A6AC-44E1-8344-F3425615C8A0}">
      <dgm:prSet/>
      <dgm:spPr/>
      <dgm:t>
        <a:bodyPr/>
        <a:lstStyle/>
        <a:p>
          <a:endParaRPr lang="en-US"/>
        </a:p>
      </dgm:t>
    </dgm:pt>
    <dgm:pt modelId="{57DFDF02-F5C5-4AC0-AFE5-B1E6B13519E3}" type="sibTrans" cxnId="{4B4E27BC-A6AC-44E1-8344-F3425615C8A0}">
      <dgm:prSet/>
      <dgm:spPr/>
      <dgm:t>
        <a:bodyPr/>
        <a:lstStyle/>
        <a:p>
          <a:endParaRPr lang="en-US"/>
        </a:p>
      </dgm:t>
    </dgm:pt>
    <dgm:pt modelId="{AB6415FD-4AC3-4B36-9789-E51F686A920E}">
      <dgm:prSet phldrT="[Text]"/>
      <dgm:spPr/>
      <dgm:t>
        <a:bodyPr/>
        <a:lstStyle/>
        <a:p>
          <a:r>
            <a:rPr lang="en-US" dirty="0" smtClean="0"/>
            <a:t>Expertise and interests</a:t>
          </a:r>
          <a:endParaRPr lang="en-US" dirty="0"/>
        </a:p>
      </dgm:t>
    </dgm:pt>
    <dgm:pt modelId="{1B36672F-E759-473A-A852-CB6D494BCAC3}" type="parTrans" cxnId="{FD8610B9-239F-4127-8910-56AC7D6E3FE2}">
      <dgm:prSet/>
      <dgm:spPr/>
      <dgm:t>
        <a:bodyPr/>
        <a:lstStyle/>
        <a:p>
          <a:endParaRPr lang="en-US"/>
        </a:p>
      </dgm:t>
    </dgm:pt>
    <dgm:pt modelId="{6E2B413D-5648-487F-80E7-BC26127A1CC1}" type="sibTrans" cxnId="{FD8610B9-239F-4127-8910-56AC7D6E3FE2}">
      <dgm:prSet/>
      <dgm:spPr/>
      <dgm:t>
        <a:bodyPr/>
        <a:lstStyle/>
        <a:p>
          <a:endParaRPr lang="en-US"/>
        </a:p>
      </dgm:t>
    </dgm:pt>
    <dgm:pt modelId="{E2481615-1396-44FE-B862-E26C4E233B18}">
      <dgm:prSet phldrT="[Text]"/>
      <dgm:spPr/>
      <dgm:t>
        <a:bodyPr/>
        <a:lstStyle/>
        <a:p>
          <a:r>
            <a:rPr lang="en-US" dirty="0" smtClean="0"/>
            <a:t>Type of program</a:t>
          </a:r>
          <a:endParaRPr lang="en-US" dirty="0"/>
        </a:p>
      </dgm:t>
    </dgm:pt>
    <dgm:pt modelId="{B86418A3-5B02-42C7-A64B-C2870047D73B}" type="parTrans" cxnId="{C698FF08-8534-4868-B9C8-642E3C69318E}">
      <dgm:prSet/>
      <dgm:spPr/>
      <dgm:t>
        <a:bodyPr/>
        <a:lstStyle/>
        <a:p>
          <a:endParaRPr lang="en-US"/>
        </a:p>
      </dgm:t>
    </dgm:pt>
    <dgm:pt modelId="{0A77B9F2-170B-407A-A3FC-0F0582B6BED7}" type="sibTrans" cxnId="{C698FF08-8534-4868-B9C8-642E3C69318E}">
      <dgm:prSet/>
      <dgm:spPr/>
      <dgm:t>
        <a:bodyPr/>
        <a:lstStyle/>
        <a:p>
          <a:endParaRPr lang="en-US"/>
        </a:p>
      </dgm:t>
    </dgm:pt>
    <dgm:pt modelId="{27365697-BDDA-4EC4-A929-AA194EB17194}">
      <dgm:prSet phldrT="[Text]"/>
      <dgm:spPr/>
      <dgm:t>
        <a:bodyPr/>
        <a:lstStyle/>
        <a:p>
          <a:r>
            <a:rPr lang="en-US" dirty="0" smtClean="0"/>
            <a:t>Resources</a:t>
          </a:r>
          <a:endParaRPr lang="en-US" dirty="0"/>
        </a:p>
      </dgm:t>
    </dgm:pt>
    <dgm:pt modelId="{48BFC226-35C8-48CA-98F2-DE8E02DDF379}" type="parTrans" cxnId="{EB975F37-D671-4067-8B49-9D2337854921}">
      <dgm:prSet/>
      <dgm:spPr/>
      <dgm:t>
        <a:bodyPr/>
        <a:lstStyle/>
        <a:p>
          <a:endParaRPr lang="en-US"/>
        </a:p>
      </dgm:t>
    </dgm:pt>
    <dgm:pt modelId="{8D9F9AFA-52EE-49A2-88DF-2D63EF190D1A}" type="sibTrans" cxnId="{EB975F37-D671-4067-8B49-9D2337854921}">
      <dgm:prSet/>
      <dgm:spPr/>
      <dgm:t>
        <a:bodyPr/>
        <a:lstStyle/>
        <a:p>
          <a:endParaRPr lang="en-US"/>
        </a:p>
      </dgm:t>
    </dgm:pt>
    <dgm:pt modelId="{E78B3DA1-0286-4918-A5AB-E86B8F41D565}">
      <dgm:prSet phldrT="[Text]"/>
      <dgm:spPr/>
      <dgm:t>
        <a:bodyPr/>
        <a:lstStyle/>
        <a:p>
          <a:r>
            <a:rPr lang="en-US" dirty="0" smtClean="0"/>
            <a:t>Evolving/disruptive areas</a:t>
          </a:r>
          <a:endParaRPr lang="en-US" dirty="0"/>
        </a:p>
      </dgm:t>
    </dgm:pt>
    <dgm:pt modelId="{ACEEDEAF-6FDB-431C-BC35-7FACE3586A2D}" type="parTrans" cxnId="{61B17E1A-7A92-42D1-B656-A9F19C304DB5}">
      <dgm:prSet/>
      <dgm:spPr/>
      <dgm:t>
        <a:bodyPr/>
        <a:lstStyle/>
        <a:p>
          <a:endParaRPr lang="en-US"/>
        </a:p>
      </dgm:t>
    </dgm:pt>
    <dgm:pt modelId="{B416E213-B82C-4A4C-AB74-665350197321}" type="sibTrans" cxnId="{61B17E1A-7A92-42D1-B656-A9F19C304DB5}">
      <dgm:prSet/>
      <dgm:spPr/>
      <dgm:t>
        <a:bodyPr/>
        <a:lstStyle/>
        <a:p>
          <a:endParaRPr lang="en-US"/>
        </a:p>
      </dgm:t>
    </dgm:pt>
    <dgm:pt modelId="{36B960C5-3239-4006-9D77-74557A0F2363}">
      <dgm:prSet phldrT="[Text]"/>
      <dgm:spPr/>
      <dgm:t>
        <a:bodyPr/>
        <a:lstStyle/>
        <a:p>
          <a:r>
            <a:rPr lang="en-US" dirty="0" smtClean="0"/>
            <a:t>Unique selling features</a:t>
          </a:r>
          <a:endParaRPr lang="en-US" dirty="0"/>
        </a:p>
      </dgm:t>
    </dgm:pt>
    <dgm:pt modelId="{878AE772-47AE-4B5D-B2E3-1E3F669D57C7}" type="parTrans" cxnId="{7DAE9635-C95C-420F-ADA0-3B07DCAC58B3}">
      <dgm:prSet/>
      <dgm:spPr/>
      <dgm:t>
        <a:bodyPr/>
        <a:lstStyle/>
        <a:p>
          <a:endParaRPr lang="en-US"/>
        </a:p>
      </dgm:t>
    </dgm:pt>
    <dgm:pt modelId="{CF4821BA-793F-4F97-8AE6-BCDF88987E84}" type="sibTrans" cxnId="{7DAE9635-C95C-420F-ADA0-3B07DCAC58B3}">
      <dgm:prSet/>
      <dgm:spPr/>
      <dgm:t>
        <a:bodyPr/>
        <a:lstStyle/>
        <a:p>
          <a:endParaRPr lang="en-US"/>
        </a:p>
      </dgm:t>
    </dgm:pt>
    <dgm:pt modelId="{2256F4C4-9EEC-4BB5-9A14-D845963CF718}">
      <dgm:prSet phldrT="[Text]"/>
      <dgm:spPr/>
      <dgm:t>
        <a:bodyPr/>
        <a:lstStyle/>
        <a:p>
          <a:r>
            <a:rPr lang="en-US" smtClean="0"/>
            <a:t>Required knowledge</a:t>
          </a:r>
          <a:endParaRPr lang="en-US" dirty="0"/>
        </a:p>
      </dgm:t>
    </dgm:pt>
    <dgm:pt modelId="{F21E7251-C1E7-49A2-92FB-F22C1F3D427C}" type="parTrans" cxnId="{BD08403E-A5D8-42D4-BF1F-38265DF0EBF4}">
      <dgm:prSet/>
      <dgm:spPr/>
      <dgm:t>
        <a:bodyPr/>
        <a:lstStyle/>
        <a:p>
          <a:endParaRPr lang="en-US"/>
        </a:p>
      </dgm:t>
    </dgm:pt>
    <dgm:pt modelId="{28CAE7A1-5938-4A89-BBF4-247937A7021F}" type="sibTrans" cxnId="{BD08403E-A5D8-42D4-BF1F-38265DF0EBF4}">
      <dgm:prSet/>
      <dgm:spPr/>
      <dgm:t>
        <a:bodyPr/>
        <a:lstStyle/>
        <a:p>
          <a:endParaRPr lang="en-US"/>
        </a:p>
      </dgm:t>
    </dgm:pt>
    <dgm:pt modelId="{82E26EB6-6302-42F7-843C-C24F03F92FB9}" type="pres">
      <dgm:prSet presAssocID="{6E6D71DE-3C38-4BB7-8365-3191620F6BF5}" presName="composite" presStyleCnt="0">
        <dgm:presLayoutVars>
          <dgm:chMax val="5"/>
          <dgm:dir/>
          <dgm:animLvl val="ctr"/>
          <dgm:resizeHandles val="exact"/>
        </dgm:presLayoutVars>
      </dgm:prSet>
      <dgm:spPr/>
      <dgm:t>
        <a:bodyPr/>
        <a:lstStyle/>
        <a:p>
          <a:endParaRPr lang="en-US"/>
        </a:p>
      </dgm:t>
    </dgm:pt>
    <dgm:pt modelId="{92D381A6-EEB0-4EC1-9F77-58E84BC172E4}" type="pres">
      <dgm:prSet presAssocID="{6E6D71DE-3C38-4BB7-8365-3191620F6BF5}" presName="cycle" presStyleCnt="0"/>
      <dgm:spPr/>
    </dgm:pt>
    <dgm:pt modelId="{2E02A037-9FC7-4C37-8C8A-E5302F31B542}" type="pres">
      <dgm:prSet presAssocID="{6E6D71DE-3C38-4BB7-8365-3191620F6BF5}" presName="centerShape" presStyleCnt="0"/>
      <dgm:spPr/>
    </dgm:pt>
    <dgm:pt modelId="{D483F79D-CD1E-46F3-B52C-407DD03C3661}" type="pres">
      <dgm:prSet presAssocID="{6E6D71DE-3C38-4BB7-8365-3191620F6BF5}" presName="connSite" presStyleLbl="node1" presStyleIdx="0" presStyleCnt="5"/>
      <dgm:spPr/>
    </dgm:pt>
    <dgm:pt modelId="{73DF2898-3DC5-408A-9750-426997CBB8F3}" type="pres">
      <dgm:prSet presAssocID="{6E6D71DE-3C38-4BB7-8365-3191620F6BF5}" presName="visible" presStyleLbl="node1" presStyleIdx="0" presStyleCnt="5"/>
      <dgm:spPr>
        <a:blipFill rotWithShape="1">
          <a:blip xmlns:r="http://schemas.openxmlformats.org/officeDocument/2006/relationships" r:embed="rId1"/>
          <a:stretch>
            <a:fillRect/>
          </a:stretch>
        </a:blipFill>
      </dgm:spPr>
    </dgm:pt>
    <dgm:pt modelId="{85541478-5347-423B-AE65-9F9790284798}" type="pres">
      <dgm:prSet presAssocID="{EE05C388-ED11-45CE-B34E-0E7BA97D743E}" presName="Name25" presStyleLbl="parChTrans1D1" presStyleIdx="0" presStyleCnt="4"/>
      <dgm:spPr/>
      <dgm:t>
        <a:bodyPr/>
        <a:lstStyle/>
        <a:p>
          <a:endParaRPr lang="en-US"/>
        </a:p>
      </dgm:t>
    </dgm:pt>
    <dgm:pt modelId="{553E8CC6-9C1A-4DD8-BE21-A1C3DCED71F6}" type="pres">
      <dgm:prSet presAssocID="{359249A3-D8AD-41E0-9FCF-70E6DF072823}" presName="node" presStyleCnt="0"/>
      <dgm:spPr/>
    </dgm:pt>
    <dgm:pt modelId="{16A7A002-CCF8-44DC-A776-54AC58FAB9A8}" type="pres">
      <dgm:prSet presAssocID="{359249A3-D8AD-41E0-9FCF-70E6DF072823}" presName="parentNode" presStyleLbl="node1" presStyleIdx="1" presStyleCnt="5">
        <dgm:presLayoutVars>
          <dgm:chMax val="1"/>
          <dgm:bulletEnabled val="1"/>
        </dgm:presLayoutVars>
      </dgm:prSet>
      <dgm:spPr/>
      <dgm:t>
        <a:bodyPr/>
        <a:lstStyle/>
        <a:p>
          <a:endParaRPr lang="en-US"/>
        </a:p>
      </dgm:t>
    </dgm:pt>
    <dgm:pt modelId="{5105DF63-08CB-4A4A-9823-ABEF2A2D389A}" type="pres">
      <dgm:prSet presAssocID="{359249A3-D8AD-41E0-9FCF-70E6DF072823}" presName="childNode" presStyleLbl="revTx" presStyleIdx="0" presStyleCnt="4">
        <dgm:presLayoutVars>
          <dgm:bulletEnabled val="1"/>
        </dgm:presLayoutVars>
      </dgm:prSet>
      <dgm:spPr/>
      <dgm:t>
        <a:bodyPr/>
        <a:lstStyle/>
        <a:p>
          <a:endParaRPr lang="en-US"/>
        </a:p>
      </dgm:t>
    </dgm:pt>
    <dgm:pt modelId="{B4BA0C66-6ECC-4694-B3A4-791142F23BB5}" type="pres">
      <dgm:prSet presAssocID="{A0A1F201-1777-4832-B15B-B1FA2C168D3A}" presName="Name25" presStyleLbl="parChTrans1D1" presStyleIdx="1" presStyleCnt="4"/>
      <dgm:spPr/>
      <dgm:t>
        <a:bodyPr/>
        <a:lstStyle/>
        <a:p>
          <a:endParaRPr lang="en-US"/>
        </a:p>
      </dgm:t>
    </dgm:pt>
    <dgm:pt modelId="{6CBB99E5-4CE7-464A-9820-DB8D60568D5F}" type="pres">
      <dgm:prSet presAssocID="{2203595E-22DA-4541-9C09-E38B063A77D9}" presName="node" presStyleCnt="0"/>
      <dgm:spPr/>
    </dgm:pt>
    <dgm:pt modelId="{F5114078-D211-4F5F-A6B2-9A4EEC4E6F33}" type="pres">
      <dgm:prSet presAssocID="{2203595E-22DA-4541-9C09-E38B063A77D9}" presName="parentNode" presStyleLbl="node1" presStyleIdx="2" presStyleCnt="5">
        <dgm:presLayoutVars>
          <dgm:chMax val="1"/>
          <dgm:bulletEnabled val="1"/>
        </dgm:presLayoutVars>
      </dgm:prSet>
      <dgm:spPr/>
      <dgm:t>
        <a:bodyPr/>
        <a:lstStyle/>
        <a:p>
          <a:endParaRPr lang="en-US"/>
        </a:p>
      </dgm:t>
    </dgm:pt>
    <dgm:pt modelId="{0B3F0E94-70F7-45C3-8A2E-5D5CFC94972C}" type="pres">
      <dgm:prSet presAssocID="{2203595E-22DA-4541-9C09-E38B063A77D9}" presName="childNode" presStyleLbl="revTx" presStyleIdx="1" presStyleCnt="4">
        <dgm:presLayoutVars>
          <dgm:bulletEnabled val="1"/>
        </dgm:presLayoutVars>
      </dgm:prSet>
      <dgm:spPr/>
      <dgm:t>
        <a:bodyPr/>
        <a:lstStyle/>
        <a:p>
          <a:endParaRPr lang="en-US"/>
        </a:p>
      </dgm:t>
    </dgm:pt>
    <dgm:pt modelId="{8D1D4D5B-40DF-4CF2-A479-4303F7A5A88E}" type="pres">
      <dgm:prSet presAssocID="{3FA1E47F-DE21-488C-8E6C-6F8D9E3CE25B}" presName="Name25" presStyleLbl="parChTrans1D1" presStyleIdx="2" presStyleCnt="4"/>
      <dgm:spPr/>
      <dgm:t>
        <a:bodyPr/>
        <a:lstStyle/>
        <a:p>
          <a:endParaRPr lang="en-US"/>
        </a:p>
      </dgm:t>
    </dgm:pt>
    <dgm:pt modelId="{003D3308-8FED-4548-A4BE-599029C6F42B}" type="pres">
      <dgm:prSet presAssocID="{AE564FFC-B10C-485E-9AFF-0F1140700383}" presName="node" presStyleCnt="0"/>
      <dgm:spPr/>
    </dgm:pt>
    <dgm:pt modelId="{885D789D-8A81-49A5-B3FD-1EC7772CFA5A}" type="pres">
      <dgm:prSet presAssocID="{AE564FFC-B10C-485E-9AFF-0F1140700383}" presName="parentNode" presStyleLbl="node1" presStyleIdx="3" presStyleCnt="5">
        <dgm:presLayoutVars>
          <dgm:chMax val="1"/>
          <dgm:bulletEnabled val="1"/>
        </dgm:presLayoutVars>
      </dgm:prSet>
      <dgm:spPr/>
      <dgm:t>
        <a:bodyPr/>
        <a:lstStyle/>
        <a:p>
          <a:endParaRPr lang="en-US"/>
        </a:p>
      </dgm:t>
    </dgm:pt>
    <dgm:pt modelId="{6CD33FE7-1B85-4564-B348-FC3B686CDB98}" type="pres">
      <dgm:prSet presAssocID="{AE564FFC-B10C-485E-9AFF-0F1140700383}" presName="childNode" presStyleLbl="revTx" presStyleIdx="2" presStyleCnt="4">
        <dgm:presLayoutVars>
          <dgm:bulletEnabled val="1"/>
        </dgm:presLayoutVars>
      </dgm:prSet>
      <dgm:spPr/>
      <dgm:t>
        <a:bodyPr/>
        <a:lstStyle/>
        <a:p>
          <a:endParaRPr lang="en-US"/>
        </a:p>
      </dgm:t>
    </dgm:pt>
    <dgm:pt modelId="{96C3D0A8-FDB7-4515-8CA1-69583936F144}" type="pres">
      <dgm:prSet presAssocID="{509E621B-E706-48F3-B0A2-B5F1036E6661}" presName="Name25" presStyleLbl="parChTrans1D1" presStyleIdx="3" presStyleCnt="4"/>
      <dgm:spPr/>
      <dgm:t>
        <a:bodyPr/>
        <a:lstStyle/>
        <a:p>
          <a:endParaRPr lang="en-US"/>
        </a:p>
      </dgm:t>
    </dgm:pt>
    <dgm:pt modelId="{8D5441DA-70AB-42AE-AA3A-4A3519CBE11A}" type="pres">
      <dgm:prSet presAssocID="{B0F3E2B0-C352-44B5-BB67-C8872458B779}" presName="node" presStyleCnt="0"/>
      <dgm:spPr/>
    </dgm:pt>
    <dgm:pt modelId="{D36EDE49-D147-473C-B570-82EC609A1A31}" type="pres">
      <dgm:prSet presAssocID="{B0F3E2B0-C352-44B5-BB67-C8872458B779}" presName="parentNode" presStyleLbl="node1" presStyleIdx="4" presStyleCnt="5">
        <dgm:presLayoutVars>
          <dgm:chMax val="1"/>
          <dgm:bulletEnabled val="1"/>
        </dgm:presLayoutVars>
      </dgm:prSet>
      <dgm:spPr/>
      <dgm:t>
        <a:bodyPr/>
        <a:lstStyle/>
        <a:p>
          <a:endParaRPr lang="en-US"/>
        </a:p>
      </dgm:t>
    </dgm:pt>
    <dgm:pt modelId="{06FCC88C-CF44-470C-99EA-8A1BAEE04AC0}" type="pres">
      <dgm:prSet presAssocID="{B0F3E2B0-C352-44B5-BB67-C8872458B779}" presName="childNode" presStyleLbl="revTx" presStyleIdx="3" presStyleCnt="4">
        <dgm:presLayoutVars>
          <dgm:bulletEnabled val="1"/>
        </dgm:presLayoutVars>
      </dgm:prSet>
      <dgm:spPr/>
      <dgm:t>
        <a:bodyPr/>
        <a:lstStyle/>
        <a:p>
          <a:endParaRPr lang="en-US"/>
        </a:p>
      </dgm:t>
    </dgm:pt>
  </dgm:ptLst>
  <dgm:cxnLst>
    <dgm:cxn modelId="{9EA3F959-1F06-4724-BDBC-26D66C050293}" type="presOf" srcId="{6207C120-D3D1-4320-B87C-04B4BA6D71DB}" destId="{06FCC88C-CF44-470C-99EA-8A1BAEE04AC0}" srcOrd="0" destOrd="0" presId="urn:microsoft.com/office/officeart/2005/8/layout/radial2"/>
    <dgm:cxn modelId="{41132BDB-9EA4-47EC-976A-D428B316F9D0}" type="presOf" srcId="{B0F3E2B0-C352-44B5-BB67-C8872458B779}" destId="{D36EDE49-D147-473C-B570-82EC609A1A31}" srcOrd="0" destOrd="0" presId="urn:microsoft.com/office/officeart/2005/8/layout/radial2"/>
    <dgm:cxn modelId="{7DAE9635-C95C-420F-ADA0-3B07DCAC58B3}" srcId="{B0F3E2B0-C352-44B5-BB67-C8872458B779}" destId="{36B960C5-3239-4006-9D77-74557A0F2363}" srcOrd="1" destOrd="0" parTransId="{878AE772-47AE-4B5D-B2E3-1E3F669D57C7}" sibTransId="{CF4821BA-793F-4F97-8AE6-BCDF88987E84}"/>
    <dgm:cxn modelId="{ACFB688C-E2DF-47C9-9A38-257433E93E4E}" srcId="{2203595E-22DA-4541-9C09-E38B063A77D9}" destId="{4F5EC914-EE66-43CA-BF84-9411DC605772}" srcOrd="0" destOrd="0" parTransId="{6F11CD49-5547-4EE4-9CA6-4B6FF1C9C44D}" sibTransId="{EB8A38A7-C14B-4B1F-8469-9292E6CF739A}"/>
    <dgm:cxn modelId="{B2B92495-A8D6-4FA4-8B2A-53B6D0737DE5}" srcId="{6E6D71DE-3C38-4BB7-8365-3191620F6BF5}" destId="{359249A3-D8AD-41E0-9FCF-70E6DF072823}" srcOrd="0" destOrd="0" parTransId="{EE05C388-ED11-45CE-B34E-0E7BA97D743E}" sibTransId="{9B233B75-000C-4C96-A3A2-9F979EB48D71}"/>
    <dgm:cxn modelId="{8FCD618A-A1A4-4BFA-AE22-DB35BC148C4D}" type="presOf" srcId="{27365697-BDDA-4EC4-A929-AA194EB17194}" destId="{0B3F0E94-70F7-45C3-8A2E-5D5CFC94972C}" srcOrd="0" destOrd="3" presId="urn:microsoft.com/office/officeart/2005/8/layout/radial2"/>
    <dgm:cxn modelId="{37825DAE-CF0D-4CE5-99A6-4C3E9C67900A}" type="presOf" srcId="{AE564FFC-B10C-485E-9AFF-0F1140700383}" destId="{885D789D-8A81-49A5-B3FD-1EC7772CFA5A}" srcOrd="0" destOrd="0" presId="urn:microsoft.com/office/officeart/2005/8/layout/radial2"/>
    <dgm:cxn modelId="{6864E5EE-A13A-4E92-A418-7FF31349FDF4}" type="presOf" srcId="{E2481615-1396-44FE-B862-E26C4E233B18}" destId="{0B3F0E94-70F7-45C3-8A2E-5D5CFC94972C}" srcOrd="0" destOrd="2" presId="urn:microsoft.com/office/officeart/2005/8/layout/radial2"/>
    <dgm:cxn modelId="{9C8C9A77-5D03-4CBD-A010-34D19D9799C0}" type="presOf" srcId="{EE05C388-ED11-45CE-B34E-0E7BA97D743E}" destId="{85541478-5347-423B-AE65-9F9790284798}" srcOrd="0" destOrd="0" presId="urn:microsoft.com/office/officeart/2005/8/layout/radial2"/>
    <dgm:cxn modelId="{9EADF8C1-0245-4E09-A13B-620DD86F70D4}" type="presOf" srcId="{4F5EC914-EE66-43CA-BF84-9411DC605772}" destId="{0B3F0E94-70F7-45C3-8A2E-5D5CFC94972C}" srcOrd="0" destOrd="0" presId="urn:microsoft.com/office/officeart/2005/8/layout/radial2"/>
    <dgm:cxn modelId="{BD08403E-A5D8-42D4-BF1F-38265DF0EBF4}" srcId="{AE564FFC-B10C-485E-9AFF-0F1140700383}" destId="{2256F4C4-9EEC-4BB5-9A14-D845963CF718}" srcOrd="0" destOrd="0" parTransId="{F21E7251-C1E7-49A2-92FB-F22C1F3D427C}" sibTransId="{28CAE7A1-5938-4A89-BBF4-247937A7021F}"/>
    <dgm:cxn modelId="{91960071-858C-4404-B3CC-0ACB265C739A}" type="presOf" srcId="{E78B3DA1-0286-4918-A5AB-E86B8F41D565}" destId="{6CD33FE7-1B85-4564-B348-FC3B686CDB98}" srcOrd="0" destOrd="1" presId="urn:microsoft.com/office/officeart/2005/8/layout/radial2"/>
    <dgm:cxn modelId="{61B17E1A-7A92-42D1-B656-A9F19C304DB5}" srcId="{AE564FFC-B10C-485E-9AFF-0F1140700383}" destId="{E78B3DA1-0286-4918-A5AB-E86B8F41D565}" srcOrd="1" destOrd="0" parTransId="{ACEEDEAF-6FDB-431C-BC35-7FACE3586A2D}" sibTransId="{B416E213-B82C-4A4C-AB74-665350197321}"/>
    <dgm:cxn modelId="{24532BAF-158B-4E15-A536-2D00EEC62B65}" type="presOf" srcId="{AB6415FD-4AC3-4B36-9789-E51F686A920E}" destId="{0B3F0E94-70F7-45C3-8A2E-5D5CFC94972C}" srcOrd="0" destOrd="1" presId="urn:microsoft.com/office/officeart/2005/8/layout/radial2"/>
    <dgm:cxn modelId="{7A1FBF38-E13A-486F-B93B-49F911FB0456}" type="presOf" srcId="{36B960C5-3239-4006-9D77-74557A0F2363}" destId="{06FCC88C-CF44-470C-99EA-8A1BAEE04AC0}" srcOrd="0" destOrd="1" presId="urn:microsoft.com/office/officeart/2005/8/layout/radial2"/>
    <dgm:cxn modelId="{035A2C28-A0BF-4190-8BB2-125303E028C3}" srcId="{B0F3E2B0-C352-44B5-BB67-C8872458B779}" destId="{6207C120-D3D1-4320-B87C-04B4BA6D71DB}" srcOrd="0" destOrd="0" parTransId="{CEBAEB28-01D7-4159-ACF2-24A5ADDCBEC5}" sibTransId="{0371C91E-53E9-4883-B71C-117990E7DB5B}"/>
    <dgm:cxn modelId="{F1141A49-8696-4BBA-A16F-F0141D7267DA}" type="presOf" srcId="{1F5A97CC-DB39-47C1-96AA-A35E7AED0C15}" destId="{5105DF63-08CB-4A4A-9823-ABEF2A2D389A}" srcOrd="0" destOrd="2" presId="urn:microsoft.com/office/officeart/2005/8/layout/radial2"/>
    <dgm:cxn modelId="{D2D6CAFF-B6D0-4BDA-8BE9-46DE17548B56}" srcId="{359249A3-D8AD-41E0-9FCF-70E6DF072823}" destId="{40382C74-7B58-4449-A8B9-7AE4FA0E22AD}" srcOrd="0" destOrd="0" parTransId="{0D5B97CE-CA7C-479A-94D7-AE4D74A67F62}" sibTransId="{0A9AA613-F78E-43C7-B02A-1DAD0C3C8574}"/>
    <dgm:cxn modelId="{77581776-38D0-4A9E-8AD3-59703AD3093C}" type="presOf" srcId="{6E6D71DE-3C38-4BB7-8365-3191620F6BF5}" destId="{82E26EB6-6302-42F7-843C-C24F03F92FB9}" srcOrd="0" destOrd="0" presId="urn:microsoft.com/office/officeart/2005/8/layout/radial2"/>
    <dgm:cxn modelId="{965E9962-89DB-4A88-9687-83E17C1D821D}" srcId="{40382C74-7B58-4449-A8B9-7AE4FA0E22AD}" destId="{1F5A97CC-DB39-47C1-96AA-A35E7AED0C15}" srcOrd="1" destOrd="0" parTransId="{94C2DC0A-59C5-4AAB-96F0-05D28300C01D}" sibTransId="{61FD9BD3-93D0-4A9B-9C9F-3D6A23EED0E0}"/>
    <dgm:cxn modelId="{49B7673A-5D6A-4DD0-A60F-3405CF0B71CC}" srcId="{6E6D71DE-3C38-4BB7-8365-3191620F6BF5}" destId="{2203595E-22DA-4541-9C09-E38B063A77D9}" srcOrd="1" destOrd="0" parTransId="{A0A1F201-1777-4832-B15B-B1FA2C168D3A}" sibTransId="{92A308E3-00E5-4BBF-BCFE-2410B4075344}"/>
    <dgm:cxn modelId="{FD8610B9-239F-4127-8910-56AC7D6E3FE2}" srcId="{4F5EC914-EE66-43CA-BF84-9411DC605772}" destId="{AB6415FD-4AC3-4B36-9789-E51F686A920E}" srcOrd="0" destOrd="0" parTransId="{1B36672F-E759-473A-A852-CB6D494BCAC3}" sibTransId="{6E2B413D-5648-487F-80E7-BC26127A1CC1}"/>
    <dgm:cxn modelId="{EB975F37-D671-4067-8B49-9D2337854921}" srcId="{4F5EC914-EE66-43CA-BF84-9411DC605772}" destId="{27365697-BDDA-4EC4-A929-AA194EB17194}" srcOrd="2" destOrd="0" parTransId="{48BFC226-35C8-48CA-98F2-DE8E02DDF379}" sibTransId="{8D9F9AFA-52EE-49A2-88DF-2D63EF190D1A}"/>
    <dgm:cxn modelId="{867523DB-91C6-4357-958C-4439CC8DB7E6}" srcId="{6E6D71DE-3C38-4BB7-8365-3191620F6BF5}" destId="{AE564FFC-B10C-485E-9AFF-0F1140700383}" srcOrd="2" destOrd="0" parTransId="{3FA1E47F-DE21-488C-8E6C-6F8D9E3CE25B}" sibTransId="{09E73035-6B1C-4B29-827A-A0175E9B55FC}"/>
    <dgm:cxn modelId="{8D07288D-9E16-40B9-A709-6CC74C2F4AC6}" type="presOf" srcId="{2256F4C4-9EEC-4BB5-9A14-D845963CF718}" destId="{6CD33FE7-1B85-4564-B348-FC3B686CDB98}" srcOrd="0" destOrd="0" presId="urn:microsoft.com/office/officeart/2005/8/layout/radial2"/>
    <dgm:cxn modelId="{FDE689A5-B72F-4661-8732-99F5821F889B}" type="presOf" srcId="{A0A1F201-1777-4832-B15B-B1FA2C168D3A}" destId="{B4BA0C66-6ECC-4694-B3A4-791142F23BB5}" srcOrd="0" destOrd="0" presId="urn:microsoft.com/office/officeart/2005/8/layout/radial2"/>
    <dgm:cxn modelId="{C698FF08-8534-4868-B9C8-642E3C69318E}" srcId="{4F5EC914-EE66-43CA-BF84-9411DC605772}" destId="{E2481615-1396-44FE-B862-E26C4E233B18}" srcOrd="1" destOrd="0" parTransId="{B86418A3-5B02-42C7-A64B-C2870047D73B}" sibTransId="{0A77B9F2-170B-407A-A3FC-0F0582B6BED7}"/>
    <dgm:cxn modelId="{3AA47AB3-7C75-4EAB-8660-0D96E8C94821}" type="presOf" srcId="{3FA1E47F-DE21-488C-8E6C-6F8D9E3CE25B}" destId="{8D1D4D5B-40DF-4CF2-A479-4303F7A5A88E}" srcOrd="0" destOrd="0" presId="urn:microsoft.com/office/officeart/2005/8/layout/radial2"/>
    <dgm:cxn modelId="{1C14E8FA-BE50-4241-9A7C-3D23D55315D2}" srcId="{6E6D71DE-3C38-4BB7-8365-3191620F6BF5}" destId="{B0F3E2B0-C352-44B5-BB67-C8872458B779}" srcOrd="3" destOrd="0" parTransId="{509E621B-E706-48F3-B0A2-B5F1036E6661}" sibTransId="{D49CF989-BF02-4E18-AC03-F06D0CB860D9}"/>
    <dgm:cxn modelId="{7414A62D-27F4-4513-8EF8-F496A5DB6A22}" type="presOf" srcId="{2203595E-22DA-4541-9C09-E38B063A77D9}" destId="{F5114078-D211-4F5F-A6B2-9A4EEC4E6F33}" srcOrd="0" destOrd="0" presId="urn:microsoft.com/office/officeart/2005/8/layout/radial2"/>
    <dgm:cxn modelId="{4B4E27BC-A6AC-44E1-8344-F3425615C8A0}" srcId="{40382C74-7B58-4449-A8B9-7AE4FA0E22AD}" destId="{0A7A01CC-DDDC-4EA5-9A80-E805DFBBBF58}" srcOrd="2" destOrd="0" parTransId="{DB6C3ABC-1672-455D-84EF-B7678BE2F877}" sibTransId="{57DFDF02-F5C5-4AC0-AFE5-B1E6B13519E3}"/>
    <dgm:cxn modelId="{83611FD3-7AF0-40FF-90A0-574B76B33EC2}" srcId="{40382C74-7B58-4449-A8B9-7AE4FA0E22AD}" destId="{A9D96421-FA6A-43DB-81B8-7DBF3F974A43}" srcOrd="0" destOrd="0" parTransId="{5C6B41FA-3001-41DD-AFC7-A1CF114535AC}" sibTransId="{143FA6C4-37D9-4DA5-ACA8-5C174377F138}"/>
    <dgm:cxn modelId="{FB04AD3F-AD7E-4579-A5F8-C1CF909A746F}" type="presOf" srcId="{509E621B-E706-48F3-B0A2-B5F1036E6661}" destId="{96C3D0A8-FDB7-4515-8CA1-69583936F144}" srcOrd="0" destOrd="0" presId="urn:microsoft.com/office/officeart/2005/8/layout/radial2"/>
    <dgm:cxn modelId="{0C7D699D-6FA2-4510-AE2D-55DDE4728030}" type="presOf" srcId="{359249A3-D8AD-41E0-9FCF-70E6DF072823}" destId="{16A7A002-CCF8-44DC-A776-54AC58FAB9A8}" srcOrd="0" destOrd="0" presId="urn:microsoft.com/office/officeart/2005/8/layout/radial2"/>
    <dgm:cxn modelId="{391C35DA-4B6D-434E-A4A7-3DC15292D437}" type="presOf" srcId="{0A7A01CC-DDDC-4EA5-9A80-E805DFBBBF58}" destId="{5105DF63-08CB-4A4A-9823-ABEF2A2D389A}" srcOrd="0" destOrd="3" presId="urn:microsoft.com/office/officeart/2005/8/layout/radial2"/>
    <dgm:cxn modelId="{BA72D59B-9A9A-4AB2-A2F7-34FBD516A558}" type="presOf" srcId="{40382C74-7B58-4449-A8B9-7AE4FA0E22AD}" destId="{5105DF63-08CB-4A4A-9823-ABEF2A2D389A}" srcOrd="0" destOrd="0" presId="urn:microsoft.com/office/officeart/2005/8/layout/radial2"/>
    <dgm:cxn modelId="{AF9E79DA-0064-4E83-821C-E7186504DCED}" type="presOf" srcId="{A9D96421-FA6A-43DB-81B8-7DBF3F974A43}" destId="{5105DF63-08CB-4A4A-9823-ABEF2A2D389A}" srcOrd="0" destOrd="1" presId="urn:microsoft.com/office/officeart/2005/8/layout/radial2"/>
    <dgm:cxn modelId="{34AB3D96-DB69-42CD-9FD0-3C8C534D9B4D}" type="presParOf" srcId="{82E26EB6-6302-42F7-843C-C24F03F92FB9}" destId="{92D381A6-EEB0-4EC1-9F77-58E84BC172E4}" srcOrd="0" destOrd="0" presId="urn:microsoft.com/office/officeart/2005/8/layout/radial2"/>
    <dgm:cxn modelId="{7BF9877F-8316-4DD4-97FA-06E0DAE9BE9B}" type="presParOf" srcId="{92D381A6-EEB0-4EC1-9F77-58E84BC172E4}" destId="{2E02A037-9FC7-4C37-8C8A-E5302F31B542}" srcOrd="0" destOrd="0" presId="urn:microsoft.com/office/officeart/2005/8/layout/radial2"/>
    <dgm:cxn modelId="{A8CE8C8F-2E64-4B74-8315-03B29B461966}" type="presParOf" srcId="{2E02A037-9FC7-4C37-8C8A-E5302F31B542}" destId="{D483F79D-CD1E-46F3-B52C-407DD03C3661}" srcOrd="0" destOrd="0" presId="urn:microsoft.com/office/officeart/2005/8/layout/radial2"/>
    <dgm:cxn modelId="{578B3A15-047D-49C4-B0EA-BD24B361CFA7}" type="presParOf" srcId="{2E02A037-9FC7-4C37-8C8A-E5302F31B542}" destId="{73DF2898-3DC5-408A-9750-426997CBB8F3}" srcOrd="1" destOrd="0" presId="urn:microsoft.com/office/officeart/2005/8/layout/radial2"/>
    <dgm:cxn modelId="{F5F1711A-02E6-4C61-8255-CCB1C7FE8CEA}" type="presParOf" srcId="{92D381A6-EEB0-4EC1-9F77-58E84BC172E4}" destId="{85541478-5347-423B-AE65-9F9790284798}" srcOrd="1" destOrd="0" presId="urn:microsoft.com/office/officeart/2005/8/layout/radial2"/>
    <dgm:cxn modelId="{6D90F588-E78C-47AA-BB15-D384FFDD8256}" type="presParOf" srcId="{92D381A6-EEB0-4EC1-9F77-58E84BC172E4}" destId="{553E8CC6-9C1A-4DD8-BE21-A1C3DCED71F6}" srcOrd="2" destOrd="0" presId="urn:microsoft.com/office/officeart/2005/8/layout/radial2"/>
    <dgm:cxn modelId="{849BBB20-1360-47D6-862C-2CF14FA528F5}" type="presParOf" srcId="{553E8CC6-9C1A-4DD8-BE21-A1C3DCED71F6}" destId="{16A7A002-CCF8-44DC-A776-54AC58FAB9A8}" srcOrd="0" destOrd="0" presId="urn:microsoft.com/office/officeart/2005/8/layout/radial2"/>
    <dgm:cxn modelId="{0FB6FFEA-5BF7-4078-8005-D534E7BF8A1B}" type="presParOf" srcId="{553E8CC6-9C1A-4DD8-BE21-A1C3DCED71F6}" destId="{5105DF63-08CB-4A4A-9823-ABEF2A2D389A}" srcOrd="1" destOrd="0" presId="urn:microsoft.com/office/officeart/2005/8/layout/radial2"/>
    <dgm:cxn modelId="{857C66DF-13CA-4944-8628-426931A9FF8F}" type="presParOf" srcId="{92D381A6-EEB0-4EC1-9F77-58E84BC172E4}" destId="{B4BA0C66-6ECC-4694-B3A4-791142F23BB5}" srcOrd="3" destOrd="0" presId="urn:microsoft.com/office/officeart/2005/8/layout/radial2"/>
    <dgm:cxn modelId="{8AF314BD-A3AD-4BFB-AB07-18EA27AA04F2}" type="presParOf" srcId="{92D381A6-EEB0-4EC1-9F77-58E84BC172E4}" destId="{6CBB99E5-4CE7-464A-9820-DB8D60568D5F}" srcOrd="4" destOrd="0" presId="urn:microsoft.com/office/officeart/2005/8/layout/radial2"/>
    <dgm:cxn modelId="{56C792D9-5F2C-425C-8C2B-48B499AF6F74}" type="presParOf" srcId="{6CBB99E5-4CE7-464A-9820-DB8D60568D5F}" destId="{F5114078-D211-4F5F-A6B2-9A4EEC4E6F33}" srcOrd="0" destOrd="0" presId="urn:microsoft.com/office/officeart/2005/8/layout/radial2"/>
    <dgm:cxn modelId="{ABEF3888-5E3F-4B5A-9A79-7C3F4B5026EA}" type="presParOf" srcId="{6CBB99E5-4CE7-464A-9820-DB8D60568D5F}" destId="{0B3F0E94-70F7-45C3-8A2E-5D5CFC94972C}" srcOrd="1" destOrd="0" presId="urn:microsoft.com/office/officeart/2005/8/layout/radial2"/>
    <dgm:cxn modelId="{BA46E81C-1469-4700-985C-7168B87D9587}" type="presParOf" srcId="{92D381A6-EEB0-4EC1-9F77-58E84BC172E4}" destId="{8D1D4D5B-40DF-4CF2-A479-4303F7A5A88E}" srcOrd="5" destOrd="0" presId="urn:microsoft.com/office/officeart/2005/8/layout/radial2"/>
    <dgm:cxn modelId="{CD2F6FEB-8581-4F90-82DF-494D35F3EDEE}" type="presParOf" srcId="{92D381A6-EEB0-4EC1-9F77-58E84BC172E4}" destId="{003D3308-8FED-4548-A4BE-599029C6F42B}" srcOrd="6" destOrd="0" presId="urn:microsoft.com/office/officeart/2005/8/layout/radial2"/>
    <dgm:cxn modelId="{C8656FC1-37CE-4500-B28F-31C2448304A1}" type="presParOf" srcId="{003D3308-8FED-4548-A4BE-599029C6F42B}" destId="{885D789D-8A81-49A5-B3FD-1EC7772CFA5A}" srcOrd="0" destOrd="0" presId="urn:microsoft.com/office/officeart/2005/8/layout/radial2"/>
    <dgm:cxn modelId="{8A92B610-124A-4046-99DA-DEB1F45D4316}" type="presParOf" srcId="{003D3308-8FED-4548-A4BE-599029C6F42B}" destId="{6CD33FE7-1B85-4564-B348-FC3B686CDB98}" srcOrd="1" destOrd="0" presId="urn:microsoft.com/office/officeart/2005/8/layout/radial2"/>
    <dgm:cxn modelId="{F9C15C4C-036C-4D20-B0C5-80EA4FF2FC9F}" type="presParOf" srcId="{92D381A6-EEB0-4EC1-9F77-58E84BC172E4}" destId="{96C3D0A8-FDB7-4515-8CA1-69583936F144}" srcOrd="7" destOrd="0" presId="urn:microsoft.com/office/officeart/2005/8/layout/radial2"/>
    <dgm:cxn modelId="{5A654539-1EB2-4C2B-ACB0-C4BFBA0F7B72}" type="presParOf" srcId="{92D381A6-EEB0-4EC1-9F77-58E84BC172E4}" destId="{8D5441DA-70AB-42AE-AA3A-4A3519CBE11A}" srcOrd="8" destOrd="0" presId="urn:microsoft.com/office/officeart/2005/8/layout/radial2"/>
    <dgm:cxn modelId="{8D18A633-CCEB-4BE3-892A-CAACCA5CE488}" type="presParOf" srcId="{8D5441DA-70AB-42AE-AA3A-4A3519CBE11A}" destId="{D36EDE49-D147-473C-B570-82EC609A1A31}" srcOrd="0" destOrd="0" presId="urn:microsoft.com/office/officeart/2005/8/layout/radial2"/>
    <dgm:cxn modelId="{CE9EE261-E774-4E8A-92CF-6CD9B52BB2ED}" type="presParOf" srcId="{8D5441DA-70AB-42AE-AA3A-4A3519CBE11A}" destId="{06FCC88C-CF44-470C-99EA-8A1BAEE04AC0}" srcOrd="1" destOrd="0" presId="urn:microsoft.com/office/officeart/2005/8/layout/radial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4C28913-4194-45AD-9E1A-71A64F43ACE2}" type="doc">
      <dgm:prSet loTypeId="urn:microsoft.com/office/officeart/2005/8/layout/hProcess4" loCatId="process" qsTypeId="urn:microsoft.com/office/officeart/2005/8/quickstyle/simple1" qsCatId="simple" csTypeId="urn:microsoft.com/office/officeart/2005/8/colors/accent1_2" csCatId="accent1" phldr="1"/>
      <dgm:spPr/>
      <dgm:t>
        <a:bodyPr/>
        <a:lstStyle/>
        <a:p>
          <a:endParaRPr lang="en-US"/>
        </a:p>
      </dgm:t>
    </dgm:pt>
    <dgm:pt modelId="{91CB8E1D-718F-4D6C-834B-98A5383C62A3}">
      <dgm:prSet phldrT="[Text]"/>
      <dgm:spPr/>
      <dgm:t>
        <a:bodyPr/>
        <a:lstStyle/>
        <a:p>
          <a:r>
            <a:rPr lang="en-US" dirty="0" smtClean="0"/>
            <a:t>Idea</a:t>
          </a:r>
          <a:endParaRPr lang="en-US" dirty="0"/>
        </a:p>
      </dgm:t>
    </dgm:pt>
    <dgm:pt modelId="{C767C081-89DB-41FA-AE34-5028DCB51553}" type="parTrans" cxnId="{83550522-F368-4DB1-AB2B-B4CCC8B3E9A7}">
      <dgm:prSet/>
      <dgm:spPr/>
      <dgm:t>
        <a:bodyPr/>
        <a:lstStyle/>
        <a:p>
          <a:endParaRPr lang="en-US"/>
        </a:p>
      </dgm:t>
    </dgm:pt>
    <dgm:pt modelId="{425E8797-02A9-4145-9B6F-EC16173869B7}" type="sibTrans" cxnId="{83550522-F368-4DB1-AB2B-B4CCC8B3E9A7}">
      <dgm:prSet/>
      <dgm:spPr/>
      <dgm:t>
        <a:bodyPr/>
        <a:lstStyle/>
        <a:p>
          <a:endParaRPr lang="en-US"/>
        </a:p>
      </dgm:t>
    </dgm:pt>
    <dgm:pt modelId="{14E7B194-9101-40DD-AD4B-E7EE2E783AE3}">
      <dgm:prSet phldrT="[Text]"/>
      <dgm:spPr/>
      <dgm:t>
        <a:bodyPr/>
        <a:lstStyle/>
        <a:p>
          <a:r>
            <a:rPr lang="en-US" dirty="0" smtClean="0"/>
            <a:t>Trade/Textbook</a:t>
          </a:r>
          <a:endParaRPr lang="en-US" dirty="0"/>
        </a:p>
      </dgm:t>
    </dgm:pt>
    <dgm:pt modelId="{3E1D2900-3145-4240-AE39-3E1D4E02C14D}" type="parTrans" cxnId="{2316D4AC-5D56-490D-8F9A-C0EBBAC7546B}">
      <dgm:prSet/>
      <dgm:spPr/>
      <dgm:t>
        <a:bodyPr/>
        <a:lstStyle/>
        <a:p>
          <a:endParaRPr lang="en-US"/>
        </a:p>
      </dgm:t>
    </dgm:pt>
    <dgm:pt modelId="{1E5E3083-3F00-4108-8327-FD6FAF3ECA49}" type="sibTrans" cxnId="{2316D4AC-5D56-490D-8F9A-C0EBBAC7546B}">
      <dgm:prSet/>
      <dgm:spPr/>
      <dgm:t>
        <a:bodyPr/>
        <a:lstStyle/>
        <a:p>
          <a:endParaRPr lang="en-US"/>
        </a:p>
      </dgm:t>
    </dgm:pt>
    <dgm:pt modelId="{6E994E03-9CDB-48DD-A2EF-FD3BAF847D2B}">
      <dgm:prSet phldrT="[Text]"/>
      <dgm:spPr/>
      <dgm:t>
        <a:bodyPr/>
        <a:lstStyle/>
        <a:p>
          <a:r>
            <a:rPr lang="en-US" dirty="0" smtClean="0"/>
            <a:t>Sole or Co-Authored</a:t>
          </a:r>
          <a:endParaRPr lang="en-US" dirty="0"/>
        </a:p>
      </dgm:t>
    </dgm:pt>
    <dgm:pt modelId="{373DD6FC-266C-4099-8D58-A1A8D1B78813}" type="parTrans" cxnId="{4EA8BB28-24BA-4881-A58D-AD4B9979472D}">
      <dgm:prSet/>
      <dgm:spPr/>
      <dgm:t>
        <a:bodyPr/>
        <a:lstStyle/>
        <a:p>
          <a:endParaRPr lang="en-US"/>
        </a:p>
      </dgm:t>
    </dgm:pt>
    <dgm:pt modelId="{505FA0B1-75FC-46FD-82EE-EC6ED35E6055}" type="sibTrans" cxnId="{4EA8BB28-24BA-4881-A58D-AD4B9979472D}">
      <dgm:prSet/>
      <dgm:spPr/>
      <dgm:t>
        <a:bodyPr/>
        <a:lstStyle/>
        <a:p>
          <a:endParaRPr lang="en-US"/>
        </a:p>
      </dgm:t>
    </dgm:pt>
    <dgm:pt modelId="{3684ECAA-1BF4-4225-A529-6FE04580BA58}">
      <dgm:prSet phldrT="[Text]"/>
      <dgm:spPr/>
      <dgm:t>
        <a:bodyPr/>
        <a:lstStyle/>
        <a:p>
          <a:r>
            <a:rPr lang="en-US" dirty="0" smtClean="0"/>
            <a:t>Proposal</a:t>
          </a:r>
          <a:endParaRPr lang="en-US" dirty="0"/>
        </a:p>
      </dgm:t>
    </dgm:pt>
    <dgm:pt modelId="{D1A4D6D0-B3B4-46F3-9B98-F0F281641FE6}" type="parTrans" cxnId="{19D57D34-DD6B-4EF7-920A-B123219A8907}">
      <dgm:prSet/>
      <dgm:spPr/>
      <dgm:t>
        <a:bodyPr/>
        <a:lstStyle/>
        <a:p>
          <a:endParaRPr lang="en-US"/>
        </a:p>
      </dgm:t>
    </dgm:pt>
    <dgm:pt modelId="{B02ECC3A-9288-41C9-8D4B-0CAACFE490F0}" type="sibTrans" cxnId="{19D57D34-DD6B-4EF7-920A-B123219A8907}">
      <dgm:prSet/>
      <dgm:spPr/>
      <dgm:t>
        <a:bodyPr/>
        <a:lstStyle/>
        <a:p>
          <a:endParaRPr lang="en-US"/>
        </a:p>
      </dgm:t>
    </dgm:pt>
    <dgm:pt modelId="{1B21448A-7F69-4ADA-8BE8-1AE47855CFE1}">
      <dgm:prSet phldrT="[Text]"/>
      <dgm:spPr/>
      <dgm:t>
        <a:bodyPr/>
        <a:lstStyle/>
        <a:p>
          <a:r>
            <a:rPr lang="en-US" dirty="0" smtClean="0"/>
            <a:t>What is a proposal?</a:t>
          </a:r>
          <a:endParaRPr lang="en-US" dirty="0"/>
        </a:p>
      </dgm:t>
    </dgm:pt>
    <dgm:pt modelId="{DF5F4639-D077-4537-88AE-18B8603866F3}" type="parTrans" cxnId="{C6DE082D-002E-4F94-AFE1-B240E2C536AA}">
      <dgm:prSet/>
      <dgm:spPr/>
      <dgm:t>
        <a:bodyPr/>
        <a:lstStyle/>
        <a:p>
          <a:endParaRPr lang="en-US"/>
        </a:p>
      </dgm:t>
    </dgm:pt>
    <dgm:pt modelId="{7A7F5E5C-B3FC-4888-AC7D-4762078B78F5}" type="sibTrans" cxnId="{C6DE082D-002E-4F94-AFE1-B240E2C536AA}">
      <dgm:prSet/>
      <dgm:spPr/>
      <dgm:t>
        <a:bodyPr/>
        <a:lstStyle/>
        <a:p>
          <a:endParaRPr lang="en-US"/>
        </a:p>
      </dgm:t>
    </dgm:pt>
    <dgm:pt modelId="{C2A7D511-4C1C-4D78-947B-D1469C825AC6}">
      <dgm:prSet phldrT="[Text]"/>
      <dgm:spPr/>
      <dgm:t>
        <a:bodyPr/>
        <a:lstStyle/>
        <a:p>
          <a:r>
            <a:rPr lang="en-US" dirty="0" smtClean="0"/>
            <a:t>Defining your book’s ‘space’</a:t>
          </a:r>
          <a:endParaRPr lang="en-US" dirty="0"/>
        </a:p>
      </dgm:t>
    </dgm:pt>
    <dgm:pt modelId="{EE7550EA-5BDC-49F9-B1DE-4E4AEAE92761}" type="parTrans" cxnId="{FA25A08B-FD2A-4FED-85E7-371932FE1E96}">
      <dgm:prSet/>
      <dgm:spPr/>
      <dgm:t>
        <a:bodyPr/>
        <a:lstStyle/>
        <a:p>
          <a:endParaRPr lang="en-US"/>
        </a:p>
      </dgm:t>
    </dgm:pt>
    <dgm:pt modelId="{A39D50B1-577D-495C-A2F0-5B9CE4E27D2F}" type="sibTrans" cxnId="{FA25A08B-FD2A-4FED-85E7-371932FE1E96}">
      <dgm:prSet/>
      <dgm:spPr/>
      <dgm:t>
        <a:bodyPr/>
        <a:lstStyle/>
        <a:p>
          <a:endParaRPr lang="en-US"/>
        </a:p>
      </dgm:t>
    </dgm:pt>
    <dgm:pt modelId="{799D4C0C-21C9-4D23-9EE4-81EB0C97BF10}">
      <dgm:prSet phldrT="[Text]"/>
      <dgm:spPr/>
      <dgm:t>
        <a:bodyPr/>
        <a:lstStyle/>
        <a:p>
          <a:r>
            <a:rPr lang="en-US" dirty="0" smtClean="0"/>
            <a:t>Writing</a:t>
          </a:r>
          <a:endParaRPr lang="en-US" dirty="0"/>
        </a:p>
      </dgm:t>
    </dgm:pt>
    <dgm:pt modelId="{CF645058-F4B3-4E9D-BCC8-1F64C886557D}" type="parTrans" cxnId="{D90344C5-D356-4E85-962C-23AABF607DDA}">
      <dgm:prSet/>
      <dgm:spPr/>
      <dgm:t>
        <a:bodyPr/>
        <a:lstStyle/>
        <a:p>
          <a:endParaRPr lang="en-US"/>
        </a:p>
      </dgm:t>
    </dgm:pt>
    <dgm:pt modelId="{EA2B0F50-28AB-4FCF-8034-A081206B3E5E}" type="sibTrans" cxnId="{D90344C5-D356-4E85-962C-23AABF607DDA}">
      <dgm:prSet/>
      <dgm:spPr/>
      <dgm:t>
        <a:bodyPr/>
        <a:lstStyle/>
        <a:p>
          <a:endParaRPr lang="en-US"/>
        </a:p>
      </dgm:t>
    </dgm:pt>
    <dgm:pt modelId="{4A9BB03F-C89D-40AE-9BA9-3800D5710351}">
      <dgm:prSet phldrT="[Text]"/>
      <dgm:spPr/>
      <dgm:t>
        <a:bodyPr/>
        <a:lstStyle/>
        <a:p>
          <a:r>
            <a:rPr lang="en-US" dirty="0" smtClean="0"/>
            <a:t>Setting goals, deadlines, feedback</a:t>
          </a:r>
          <a:endParaRPr lang="en-US" dirty="0"/>
        </a:p>
      </dgm:t>
    </dgm:pt>
    <dgm:pt modelId="{0A152A88-86A9-4603-99DD-BDC623CA2FBC}" type="parTrans" cxnId="{C9BAEF33-37C5-47A9-AFD5-E1C4AAF0F061}">
      <dgm:prSet/>
      <dgm:spPr/>
      <dgm:t>
        <a:bodyPr/>
        <a:lstStyle/>
        <a:p>
          <a:endParaRPr lang="en-US"/>
        </a:p>
      </dgm:t>
    </dgm:pt>
    <dgm:pt modelId="{3FCD88BA-ADC3-4710-9E0A-7C7B2F68489A}" type="sibTrans" cxnId="{C9BAEF33-37C5-47A9-AFD5-E1C4AAF0F061}">
      <dgm:prSet/>
      <dgm:spPr/>
      <dgm:t>
        <a:bodyPr/>
        <a:lstStyle/>
        <a:p>
          <a:endParaRPr lang="en-US"/>
        </a:p>
      </dgm:t>
    </dgm:pt>
    <dgm:pt modelId="{238561D8-F9B1-4C95-A2A3-8AFE314809C3}">
      <dgm:prSet phldrT="[Text]"/>
      <dgm:spPr/>
      <dgm:t>
        <a:bodyPr/>
        <a:lstStyle/>
        <a:p>
          <a:r>
            <a:rPr lang="en-US" dirty="0" smtClean="0"/>
            <a:t>Taking time to replenish</a:t>
          </a:r>
          <a:endParaRPr lang="en-US" dirty="0"/>
        </a:p>
      </dgm:t>
    </dgm:pt>
    <dgm:pt modelId="{024E5DE0-2DFB-48B3-9512-13125E356AEA}" type="parTrans" cxnId="{FD5B1807-CE65-464F-B194-AC45F91B1A78}">
      <dgm:prSet/>
      <dgm:spPr/>
      <dgm:t>
        <a:bodyPr/>
        <a:lstStyle/>
        <a:p>
          <a:endParaRPr lang="en-US"/>
        </a:p>
      </dgm:t>
    </dgm:pt>
    <dgm:pt modelId="{9908400B-650F-4D5D-A6CC-7CAF4A2C7BDC}" type="sibTrans" cxnId="{FD5B1807-CE65-464F-B194-AC45F91B1A78}">
      <dgm:prSet/>
      <dgm:spPr/>
      <dgm:t>
        <a:bodyPr/>
        <a:lstStyle/>
        <a:p>
          <a:endParaRPr lang="en-US"/>
        </a:p>
      </dgm:t>
    </dgm:pt>
    <dgm:pt modelId="{B0CB50A7-A239-4775-B5B8-1D1C37CD61CD}">
      <dgm:prSet/>
      <dgm:spPr/>
      <dgm:t>
        <a:bodyPr/>
        <a:lstStyle/>
        <a:p>
          <a:r>
            <a:rPr lang="en-US" dirty="0" smtClean="0"/>
            <a:t>Completion</a:t>
          </a:r>
          <a:endParaRPr lang="en-US" dirty="0"/>
        </a:p>
      </dgm:t>
    </dgm:pt>
    <dgm:pt modelId="{4AA1AC23-0D5E-4110-A13C-B71CDC63DECA}" type="parTrans" cxnId="{6FEBF416-423D-4883-8F91-5CEB88F3C33A}">
      <dgm:prSet/>
      <dgm:spPr/>
      <dgm:t>
        <a:bodyPr/>
        <a:lstStyle/>
        <a:p>
          <a:endParaRPr lang="en-US"/>
        </a:p>
      </dgm:t>
    </dgm:pt>
    <dgm:pt modelId="{4AFFCFEC-8AA8-4585-9D00-F5EE48DD38D6}" type="sibTrans" cxnId="{6FEBF416-423D-4883-8F91-5CEB88F3C33A}">
      <dgm:prSet/>
      <dgm:spPr/>
      <dgm:t>
        <a:bodyPr/>
        <a:lstStyle/>
        <a:p>
          <a:endParaRPr lang="en-US"/>
        </a:p>
      </dgm:t>
    </dgm:pt>
    <dgm:pt modelId="{99B84687-EC52-4963-90A6-663D2CABA1E0}">
      <dgm:prSet/>
      <dgm:spPr/>
      <dgm:t>
        <a:bodyPr/>
        <a:lstStyle/>
        <a:p>
          <a:r>
            <a:rPr lang="en-US" dirty="0" smtClean="0"/>
            <a:t>The post-submission process</a:t>
          </a:r>
          <a:endParaRPr lang="en-US" dirty="0"/>
        </a:p>
      </dgm:t>
    </dgm:pt>
    <dgm:pt modelId="{FBB8A23E-A2CD-4D76-AD1C-42A6985E09B4}" type="parTrans" cxnId="{1B1DC147-C8CC-499A-874E-E3226BAEB083}">
      <dgm:prSet/>
      <dgm:spPr/>
      <dgm:t>
        <a:bodyPr/>
        <a:lstStyle/>
        <a:p>
          <a:endParaRPr lang="en-US"/>
        </a:p>
      </dgm:t>
    </dgm:pt>
    <dgm:pt modelId="{E0E1DDFB-6FE6-419E-B548-393F607D761B}" type="sibTrans" cxnId="{1B1DC147-C8CC-499A-874E-E3226BAEB083}">
      <dgm:prSet/>
      <dgm:spPr/>
      <dgm:t>
        <a:bodyPr/>
        <a:lstStyle/>
        <a:p>
          <a:endParaRPr lang="en-US"/>
        </a:p>
      </dgm:t>
    </dgm:pt>
    <dgm:pt modelId="{8D91957B-8093-4987-B28A-F1DEAB02C883}">
      <dgm:prSet phldrT="[Text]"/>
      <dgm:spPr/>
      <dgm:t>
        <a:bodyPr/>
        <a:lstStyle/>
        <a:p>
          <a:r>
            <a:rPr lang="en-US" dirty="0" smtClean="0"/>
            <a:t>Identify Publisher</a:t>
          </a:r>
          <a:endParaRPr lang="en-US" dirty="0"/>
        </a:p>
      </dgm:t>
    </dgm:pt>
    <dgm:pt modelId="{29ECEC16-9E80-43E9-97E7-EBC2BF66BF52}" type="parTrans" cxnId="{B2FD2561-BC80-431A-A465-0D40592C42DA}">
      <dgm:prSet/>
      <dgm:spPr/>
      <dgm:t>
        <a:bodyPr/>
        <a:lstStyle/>
        <a:p>
          <a:endParaRPr lang="en-US"/>
        </a:p>
      </dgm:t>
    </dgm:pt>
    <dgm:pt modelId="{5D1C92DE-9B74-4C78-968C-8DD029B1DA3F}" type="sibTrans" cxnId="{B2FD2561-BC80-431A-A465-0D40592C42DA}">
      <dgm:prSet/>
      <dgm:spPr/>
      <dgm:t>
        <a:bodyPr/>
        <a:lstStyle/>
        <a:p>
          <a:endParaRPr lang="en-US"/>
        </a:p>
      </dgm:t>
    </dgm:pt>
    <dgm:pt modelId="{0CF0AF7D-806F-4B43-B034-163B45705823}">
      <dgm:prSet/>
      <dgm:spPr/>
      <dgm:t>
        <a:bodyPr/>
        <a:lstStyle/>
        <a:p>
          <a:r>
            <a:rPr lang="en-US" dirty="0" smtClean="0"/>
            <a:t>Marketing and promotion</a:t>
          </a:r>
          <a:endParaRPr lang="en-US" dirty="0"/>
        </a:p>
      </dgm:t>
    </dgm:pt>
    <dgm:pt modelId="{8CB00C06-3386-4B77-B672-BB5D6BB16A60}" type="parTrans" cxnId="{8EE54958-E839-4399-9385-933467F3EF1F}">
      <dgm:prSet/>
      <dgm:spPr/>
      <dgm:t>
        <a:bodyPr/>
        <a:lstStyle/>
        <a:p>
          <a:endParaRPr lang="en-US"/>
        </a:p>
      </dgm:t>
    </dgm:pt>
    <dgm:pt modelId="{BEA517A0-6C91-4F41-9835-CD35B7DFAA40}" type="sibTrans" cxnId="{8EE54958-E839-4399-9385-933467F3EF1F}">
      <dgm:prSet/>
      <dgm:spPr/>
      <dgm:t>
        <a:bodyPr/>
        <a:lstStyle/>
        <a:p>
          <a:endParaRPr lang="en-US"/>
        </a:p>
      </dgm:t>
    </dgm:pt>
    <dgm:pt modelId="{71693161-25D4-4C9B-8524-D81F979F0E5E}">
      <dgm:prSet/>
      <dgm:spPr/>
      <dgm:t>
        <a:bodyPr/>
        <a:lstStyle/>
        <a:p>
          <a:r>
            <a:rPr lang="en-US" dirty="0" smtClean="0"/>
            <a:t>Copy-editing</a:t>
          </a:r>
          <a:endParaRPr lang="en-US" dirty="0"/>
        </a:p>
      </dgm:t>
    </dgm:pt>
    <dgm:pt modelId="{A332B7CF-E902-44D5-87F5-3E8A90A5F69C}" type="parTrans" cxnId="{31B9C358-51B0-4C6D-99D9-8FB72533925F}">
      <dgm:prSet/>
      <dgm:spPr/>
      <dgm:t>
        <a:bodyPr/>
        <a:lstStyle/>
        <a:p>
          <a:endParaRPr lang="en-US"/>
        </a:p>
      </dgm:t>
    </dgm:pt>
    <dgm:pt modelId="{2F896917-8049-4F30-B7A5-95E4BBF7D741}" type="sibTrans" cxnId="{31B9C358-51B0-4C6D-99D9-8FB72533925F}">
      <dgm:prSet/>
      <dgm:spPr/>
      <dgm:t>
        <a:bodyPr/>
        <a:lstStyle/>
        <a:p>
          <a:endParaRPr lang="en-US"/>
        </a:p>
      </dgm:t>
    </dgm:pt>
    <dgm:pt modelId="{48CFFD9F-F78C-475E-8710-CD55CB0A21B8}" type="pres">
      <dgm:prSet presAssocID="{14C28913-4194-45AD-9E1A-71A64F43ACE2}" presName="Name0" presStyleCnt="0">
        <dgm:presLayoutVars>
          <dgm:dir/>
          <dgm:animLvl val="lvl"/>
          <dgm:resizeHandles val="exact"/>
        </dgm:presLayoutVars>
      </dgm:prSet>
      <dgm:spPr/>
      <dgm:t>
        <a:bodyPr/>
        <a:lstStyle/>
        <a:p>
          <a:endParaRPr lang="en-US"/>
        </a:p>
      </dgm:t>
    </dgm:pt>
    <dgm:pt modelId="{857DFCBC-318F-4497-9CA9-DFF5F70F452E}" type="pres">
      <dgm:prSet presAssocID="{14C28913-4194-45AD-9E1A-71A64F43ACE2}" presName="tSp" presStyleCnt="0"/>
      <dgm:spPr/>
    </dgm:pt>
    <dgm:pt modelId="{64FC04F4-F930-425A-9083-1B17272AC6A6}" type="pres">
      <dgm:prSet presAssocID="{14C28913-4194-45AD-9E1A-71A64F43ACE2}" presName="bSp" presStyleCnt="0"/>
      <dgm:spPr/>
    </dgm:pt>
    <dgm:pt modelId="{53A1C868-554E-42DA-8815-EC793DC27AF6}" type="pres">
      <dgm:prSet presAssocID="{14C28913-4194-45AD-9E1A-71A64F43ACE2}" presName="process" presStyleCnt="0"/>
      <dgm:spPr/>
    </dgm:pt>
    <dgm:pt modelId="{C99A0EFB-E19B-4079-993C-EE5C0EC65740}" type="pres">
      <dgm:prSet presAssocID="{91CB8E1D-718F-4D6C-834B-98A5383C62A3}" presName="composite1" presStyleCnt="0"/>
      <dgm:spPr/>
    </dgm:pt>
    <dgm:pt modelId="{A3FA870A-F445-4671-BCD3-4422C27A9334}" type="pres">
      <dgm:prSet presAssocID="{91CB8E1D-718F-4D6C-834B-98A5383C62A3}" presName="dummyNode1" presStyleLbl="node1" presStyleIdx="0" presStyleCnt="4"/>
      <dgm:spPr/>
    </dgm:pt>
    <dgm:pt modelId="{1033A4B8-45D9-4206-A261-E9C3832A7E48}" type="pres">
      <dgm:prSet presAssocID="{91CB8E1D-718F-4D6C-834B-98A5383C62A3}" presName="childNode1" presStyleLbl="bgAcc1" presStyleIdx="0" presStyleCnt="4">
        <dgm:presLayoutVars>
          <dgm:bulletEnabled val="1"/>
        </dgm:presLayoutVars>
      </dgm:prSet>
      <dgm:spPr/>
      <dgm:t>
        <a:bodyPr/>
        <a:lstStyle/>
        <a:p>
          <a:endParaRPr lang="en-US"/>
        </a:p>
      </dgm:t>
    </dgm:pt>
    <dgm:pt modelId="{D7E0EF60-C169-4266-AF3E-89A7C889D960}" type="pres">
      <dgm:prSet presAssocID="{91CB8E1D-718F-4D6C-834B-98A5383C62A3}" presName="childNode1tx" presStyleLbl="bgAcc1" presStyleIdx="0" presStyleCnt="4">
        <dgm:presLayoutVars>
          <dgm:bulletEnabled val="1"/>
        </dgm:presLayoutVars>
      </dgm:prSet>
      <dgm:spPr/>
      <dgm:t>
        <a:bodyPr/>
        <a:lstStyle/>
        <a:p>
          <a:endParaRPr lang="en-US"/>
        </a:p>
      </dgm:t>
    </dgm:pt>
    <dgm:pt modelId="{083C63A3-1910-49A0-B07E-3AA8038E633A}" type="pres">
      <dgm:prSet presAssocID="{91CB8E1D-718F-4D6C-834B-98A5383C62A3}" presName="parentNode1" presStyleLbl="node1" presStyleIdx="0" presStyleCnt="4">
        <dgm:presLayoutVars>
          <dgm:chMax val="1"/>
          <dgm:bulletEnabled val="1"/>
        </dgm:presLayoutVars>
      </dgm:prSet>
      <dgm:spPr/>
      <dgm:t>
        <a:bodyPr/>
        <a:lstStyle/>
        <a:p>
          <a:endParaRPr lang="en-US"/>
        </a:p>
      </dgm:t>
    </dgm:pt>
    <dgm:pt modelId="{8AB14D9E-2F46-4843-B90C-0098A3AB27DE}" type="pres">
      <dgm:prSet presAssocID="{91CB8E1D-718F-4D6C-834B-98A5383C62A3}" presName="connSite1" presStyleCnt="0"/>
      <dgm:spPr/>
    </dgm:pt>
    <dgm:pt modelId="{E9BD7954-02AB-474D-8CB5-4B15B4F5DCED}" type="pres">
      <dgm:prSet presAssocID="{425E8797-02A9-4145-9B6F-EC16173869B7}" presName="Name9" presStyleLbl="sibTrans2D1" presStyleIdx="0" presStyleCnt="3"/>
      <dgm:spPr/>
      <dgm:t>
        <a:bodyPr/>
        <a:lstStyle/>
        <a:p>
          <a:endParaRPr lang="en-US"/>
        </a:p>
      </dgm:t>
    </dgm:pt>
    <dgm:pt modelId="{AD730148-7185-4E34-96C1-DD5106C3E3B1}" type="pres">
      <dgm:prSet presAssocID="{3684ECAA-1BF4-4225-A529-6FE04580BA58}" presName="composite2" presStyleCnt="0"/>
      <dgm:spPr/>
    </dgm:pt>
    <dgm:pt modelId="{B1B538B6-DB20-4DAB-9794-F3E4F58527DE}" type="pres">
      <dgm:prSet presAssocID="{3684ECAA-1BF4-4225-A529-6FE04580BA58}" presName="dummyNode2" presStyleLbl="node1" presStyleIdx="0" presStyleCnt="4"/>
      <dgm:spPr/>
    </dgm:pt>
    <dgm:pt modelId="{5AAEB507-5857-4A79-9E43-DC4A53DC7ABC}" type="pres">
      <dgm:prSet presAssocID="{3684ECAA-1BF4-4225-A529-6FE04580BA58}" presName="childNode2" presStyleLbl="bgAcc1" presStyleIdx="1" presStyleCnt="4">
        <dgm:presLayoutVars>
          <dgm:bulletEnabled val="1"/>
        </dgm:presLayoutVars>
      </dgm:prSet>
      <dgm:spPr/>
      <dgm:t>
        <a:bodyPr/>
        <a:lstStyle/>
        <a:p>
          <a:endParaRPr lang="en-US"/>
        </a:p>
      </dgm:t>
    </dgm:pt>
    <dgm:pt modelId="{519998D9-420D-418A-893A-CAB95A6BA2F2}" type="pres">
      <dgm:prSet presAssocID="{3684ECAA-1BF4-4225-A529-6FE04580BA58}" presName="childNode2tx" presStyleLbl="bgAcc1" presStyleIdx="1" presStyleCnt="4">
        <dgm:presLayoutVars>
          <dgm:bulletEnabled val="1"/>
        </dgm:presLayoutVars>
      </dgm:prSet>
      <dgm:spPr/>
      <dgm:t>
        <a:bodyPr/>
        <a:lstStyle/>
        <a:p>
          <a:endParaRPr lang="en-US"/>
        </a:p>
      </dgm:t>
    </dgm:pt>
    <dgm:pt modelId="{D5C383C3-9A39-4EE8-B0C4-E9F3708544C6}" type="pres">
      <dgm:prSet presAssocID="{3684ECAA-1BF4-4225-A529-6FE04580BA58}" presName="parentNode2" presStyleLbl="node1" presStyleIdx="1" presStyleCnt="4">
        <dgm:presLayoutVars>
          <dgm:chMax val="0"/>
          <dgm:bulletEnabled val="1"/>
        </dgm:presLayoutVars>
      </dgm:prSet>
      <dgm:spPr/>
      <dgm:t>
        <a:bodyPr/>
        <a:lstStyle/>
        <a:p>
          <a:endParaRPr lang="en-US"/>
        </a:p>
      </dgm:t>
    </dgm:pt>
    <dgm:pt modelId="{29063CD6-A635-49D0-BD4A-B509D061E107}" type="pres">
      <dgm:prSet presAssocID="{3684ECAA-1BF4-4225-A529-6FE04580BA58}" presName="connSite2" presStyleCnt="0"/>
      <dgm:spPr/>
    </dgm:pt>
    <dgm:pt modelId="{09A28711-F15D-4026-88B9-04285F6EE12D}" type="pres">
      <dgm:prSet presAssocID="{B02ECC3A-9288-41C9-8D4B-0CAACFE490F0}" presName="Name18" presStyleLbl="sibTrans2D1" presStyleIdx="1" presStyleCnt="3"/>
      <dgm:spPr/>
      <dgm:t>
        <a:bodyPr/>
        <a:lstStyle/>
        <a:p>
          <a:endParaRPr lang="en-US"/>
        </a:p>
      </dgm:t>
    </dgm:pt>
    <dgm:pt modelId="{7C0458EA-37F3-491A-A04D-5E053B78F30D}" type="pres">
      <dgm:prSet presAssocID="{799D4C0C-21C9-4D23-9EE4-81EB0C97BF10}" presName="composite1" presStyleCnt="0"/>
      <dgm:spPr/>
    </dgm:pt>
    <dgm:pt modelId="{A7934CE6-C497-4687-97A7-1F2BE969A1F5}" type="pres">
      <dgm:prSet presAssocID="{799D4C0C-21C9-4D23-9EE4-81EB0C97BF10}" presName="dummyNode1" presStyleLbl="node1" presStyleIdx="1" presStyleCnt="4"/>
      <dgm:spPr/>
    </dgm:pt>
    <dgm:pt modelId="{D560453A-0F86-4F07-A284-5693B71DB76E}" type="pres">
      <dgm:prSet presAssocID="{799D4C0C-21C9-4D23-9EE4-81EB0C97BF10}" presName="childNode1" presStyleLbl="bgAcc1" presStyleIdx="2" presStyleCnt="4">
        <dgm:presLayoutVars>
          <dgm:bulletEnabled val="1"/>
        </dgm:presLayoutVars>
      </dgm:prSet>
      <dgm:spPr/>
      <dgm:t>
        <a:bodyPr/>
        <a:lstStyle/>
        <a:p>
          <a:endParaRPr lang="en-US"/>
        </a:p>
      </dgm:t>
    </dgm:pt>
    <dgm:pt modelId="{5CE6AEE4-A320-482B-8B79-2F497EA4AC81}" type="pres">
      <dgm:prSet presAssocID="{799D4C0C-21C9-4D23-9EE4-81EB0C97BF10}" presName="childNode1tx" presStyleLbl="bgAcc1" presStyleIdx="2" presStyleCnt="4">
        <dgm:presLayoutVars>
          <dgm:bulletEnabled val="1"/>
        </dgm:presLayoutVars>
      </dgm:prSet>
      <dgm:spPr/>
      <dgm:t>
        <a:bodyPr/>
        <a:lstStyle/>
        <a:p>
          <a:endParaRPr lang="en-US"/>
        </a:p>
      </dgm:t>
    </dgm:pt>
    <dgm:pt modelId="{F16EA91B-D81F-4AE4-93A5-6D3712345020}" type="pres">
      <dgm:prSet presAssocID="{799D4C0C-21C9-4D23-9EE4-81EB0C97BF10}" presName="parentNode1" presStyleLbl="node1" presStyleIdx="2" presStyleCnt="4">
        <dgm:presLayoutVars>
          <dgm:chMax val="1"/>
          <dgm:bulletEnabled val="1"/>
        </dgm:presLayoutVars>
      </dgm:prSet>
      <dgm:spPr/>
      <dgm:t>
        <a:bodyPr/>
        <a:lstStyle/>
        <a:p>
          <a:endParaRPr lang="en-US"/>
        </a:p>
      </dgm:t>
    </dgm:pt>
    <dgm:pt modelId="{E4C3B669-764D-4ECC-99BF-4BB029E9C7CE}" type="pres">
      <dgm:prSet presAssocID="{799D4C0C-21C9-4D23-9EE4-81EB0C97BF10}" presName="connSite1" presStyleCnt="0"/>
      <dgm:spPr/>
    </dgm:pt>
    <dgm:pt modelId="{7B37D5D9-968D-42E5-80C4-9C1B857B979E}" type="pres">
      <dgm:prSet presAssocID="{EA2B0F50-28AB-4FCF-8034-A081206B3E5E}" presName="Name9" presStyleLbl="sibTrans2D1" presStyleIdx="2" presStyleCnt="3"/>
      <dgm:spPr/>
      <dgm:t>
        <a:bodyPr/>
        <a:lstStyle/>
        <a:p>
          <a:endParaRPr lang="en-US"/>
        </a:p>
      </dgm:t>
    </dgm:pt>
    <dgm:pt modelId="{EA3D3F52-726E-4E56-97AD-3DC5ADBF91E3}" type="pres">
      <dgm:prSet presAssocID="{B0CB50A7-A239-4775-B5B8-1D1C37CD61CD}" presName="composite2" presStyleCnt="0"/>
      <dgm:spPr/>
    </dgm:pt>
    <dgm:pt modelId="{6917F764-5B85-4ACA-B982-2D08F6A46D0F}" type="pres">
      <dgm:prSet presAssocID="{B0CB50A7-A239-4775-B5B8-1D1C37CD61CD}" presName="dummyNode2" presStyleLbl="node1" presStyleIdx="2" presStyleCnt="4"/>
      <dgm:spPr/>
    </dgm:pt>
    <dgm:pt modelId="{38FC2726-3EB3-45BD-B482-84874462144A}" type="pres">
      <dgm:prSet presAssocID="{B0CB50A7-A239-4775-B5B8-1D1C37CD61CD}" presName="childNode2" presStyleLbl="bgAcc1" presStyleIdx="3" presStyleCnt="4">
        <dgm:presLayoutVars>
          <dgm:bulletEnabled val="1"/>
        </dgm:presLayoutVars>
      </dgm:prSet>
      <dgm:spPr/>
      <dgm:t>
        <a:bodyPr/>
        <a:lstStyle/>
        <a:p>
          <a:endParaRPr lang="en-US"/>
        </a:p>
      </dgm:t>
    </dgm:pt>
    <dgm:pt modelId="{252970A8-68B0-4C7E-A684-3F7BDD44554C}" type="pres">
      <dgm:prSet presAssocID="{B0CB50A7-A239-4775-B5B8-1D1C37CD61CD}" presName="childNode2tx" presStyleLbl="bgAcc1" presStyleIdx="3" presStyleCnt="4">
        <dgm:presLayoutVars>
          <dgm:bulletEnabled val="1"/>
        </dgm:presLayoutVars>
      </dgm:prSet>
      <dgm:spPr/>
      <dgm:t>
        <a:bodyPr/>
        <a:lstStyle/>
        <a:p>
          <a:endParaRPr lang="en-US"/>
        </a:p>
      </dgm:t>
    </dgm:pt>
    <dgm:pt modelId="{3DCF3428-0C2D-4B1F-8A80-5C6F023D18D1}" type="pres">
      <dgm:prSet presAssocID="{B0CB50A7-A239-4775-B5B8-1D1C37CD61CD}" presName="parentNode2" presStyleLbl="node1" presStyleIdx="3" presStyleCnt="4">
        <dgm:presLayoutVars>
          <dgm:chMax val="0"/>
          <dgm:bulletEnabled val="1"/>
        </dgm:presLayoutVars>
      </dgm:prSet>
      <dgm:spPr/>
      <dgm:t>
        <a:bodyPr/>
        <a:lstStyle/>
        <a:p>
          <a:endParaRPr lang="en-US"/>
        </a:p>
      </dgm:t>
    </dgm:pt>
    <dgm:pt modelId="{990CE540-ECE4-4226-AE6A-9313BF2407C0}" type="pres">
      <dgm:prSet presAssocID="{B0CB50A7-A239-4775-B5B8-1D1C37CD61CD}" presName="connSite2" presStyleCnt="0"/>
      <dgm:spPr/>
    </dgm:pt>
  </dgm:ptLst>
  <dgm:cxnLst>
    <dgm:cxn modelId="{88E34FBD-8B33-45F4-B15C-20B7E9E389AB}" type="presOf" srcId="{14E7B194-9101-40DD-AD4B-E7EE2E783AE3}" destId="{1033A4B8-45D9-4206-A261-E9C3832A7E48}" srcOrd="0" destOrd="0" presId="urn:microsoft.com/office/officeart/2005/8/layout/hProcess4"/>
    <dgm:cxn modelId="{3B893453-2132-46FC-A6A7-1E962E9C5B09}" type="presOf" srcId="{C2A7D511-4C1C-4D78-947B-D1469C825AC6}" destId="{519998D9-420D-418A-893A-CAB95A6BA2F2}" srcOrd="1" destOrd="1" presId="urn:microsoft.com/office/officeart/2005/8/layout/hProcess4"/>
    <dgm:cxn modelId="{E854182C-77BA-4358-B0F8-266CAF72D08A}" type="presOf" srcId="{71693161-25D4-4C9B-8524-D81F979F0E5E}" destId="{252970A8-68B0-4C7E-A684-3F7BDD44554C}" srcOrd="1" destOrd="1" presId="urn:microsoft.com/office/officeart/2005/8/layout/hProcess4"/>
    <dgm:cxn modelId="{1F78B1AD-9A04-4336-92F3-D6A992D1053F}" type="presOf" srcId="{B02ECC3A-9288-41C9-8D4B-0CAACFE490F0}" destId="{09A28711-F15D-4026-88B9-04285F6EE12D}" srcOrd="0" destOrd="0" presId="urn:microsoft.com/office/officeart/2005/8/layout/hProcess4"/>
    <dgm:cxn modelId="{8EE54958-E839-4399-9385-933467F3EF1F}" srcId="{B0CB50A7-A239-4775-B5B8-1D1C37CD61CD}" destId="{0CF0AF7D-806F-4B43-B034-163B45705823}" srcOrd="2" destOrd="0" parTransId="{8CB00C06-3386-4B77-B672-BB5D6BB16A60}" sibTransId="{BEA517A0-6C91-4F41-9835-CD35B7DFAA40}"/>
    <dgm:cxn modelId="{CA529DB0-1227-4330-9255-9DF4C7A9217F}" type="presOf" srcId="{0CF0AF7D-806F-4B43-B034-163B45705823}" destId="{38FC2726-3EB3-45BD-B482-84874462144A}" srcOrd="0" destOrd="2" presId="urn:microsoft.com/office/officeart/2005/8/layout/hProcess4"/>
    <dgm:cxn modelId="{D90344C5-D356-4E85-962C-23AABF607DDA}" srcId="{14C28913-4194-45AD-9E1A-71A64F43ACE2}" destId="{799D4C0C-21C9-4D23-9EE4-81EB0C97BF10}" srcOrd="2" destOrd="0" parTransId="{CF645058-F4B3-4E9D-BCC8-1F64C886557D}" sibTransId="{EA2B0F50-28AB-4FCF-8034-A081206B3E5E}"/>
    <dgm:cxn modelId="{C85DA6B9-F4AA-43CC-9E39-0C0DCFC3A3EF}" type="presOf" srcId="{425E8797-02A9-4145-9B6F-EC16173869B7}" destId="{E9BD7954-02AB-474D-8CB5-4B15B4F5DCED}" srcOrd="0" destOrd="0" presId="urn:microsoft.com/office/officeart/2005/8/layout/hProcess4"/>
    <dgm:cxn modelId="{C9BAEF33-37C5-47A9-AFD5-E1C4AAF0F061}" srcId="{799D4C0C-21C9-4D23-9EE4-81EB0C97BF10}" destId="{4A9BB03F-C89D-40AE-9BA9-3800D5710351}" srcOrd="0" destOrd="0" parTransId="{0A152A88-86A9-4603-99DD-BDC623CA2FBC}" sibTransId="{3FCD88BA-ADC3-4710-9E0A-7C7B2F68489A}"/>
    <dgm:cxn modelId="{19D57D34-DD6B-4EF7-920A-B123219A8907}" srcId="{14C28913-4194-45AD-9E1A-71A64F43ACE2}" destId="{3684ECAA-1BF4-4225-A529-6FE04580BA58}" srcOrd="1" destOrd="0" parTransId="{D1A4D6D0-B3B4-46F3-9B98-F0F281641FE6}" sibTransId="{B02ECC3A-9288-41C9-8D4B-0CAACFE490F0}"/>
    <dgm:cxn modelId="{832BA201-05DA-422A-BA7C-B0B2C20314A2}" type="presOf" srcId="{1B21448A-7F69-4ADA-8BE8-1AE47855CFE1}" destId="{519998D9-420D-418A-893A-CAB95A6BA2F2}" srcOrd="1" destOrd="0" presId="urn:microsoft.com/office/officeart/2005/8/layout/hProcess4"/>
    <dgm:cxn modelId="{CA6C2160-5E0D-45AC-B43D-60211B75FCD3}" type="presOf" srcId="{8D91957B-8093-4987-B28A-F1DEAB02C883}" destId="{D7E0EF60-C169-4266-AF3E-89A7C889D960}" srcOrd="1" destOrd="2" presId="urn:microsoft.com/office/officeart/2005/8/layout/hProcess4"/>
    <dgm:cxn modelId="{D0411B4B-1AED-4AF8-8F19-E37842DBC29E}" type="presOf" srcId="{6E994E03-9CDB-48DD-A2EF-FD3BAF847D2B}" destId="{1033A4B8-45D9-4206-A261-E9C3832A7E48}" srcOrd="0" destOrd="1" presId="urn:microsoft.com/office/officeart/2005/8/layout/hProcess4"/>
    <dgm:cxn modelId="{6D1EEFEC-4A8C-4771-9BEA-9ACD5ACAEB2B}" type="presOf" srcId="{3684ECAA-1BF4-4225-A529-6FE04580BA58}" destId="{D5C383C3-9A39-4EE8-B0C4-E9F3708544C6}" srcOrd="0" destOrd="0" presId="urn:microsoft.com/office/officeart/2005/8/layout/hProcess4"/>
    <dgm:cxn modelId="{31B9C358-51B0-4C6D-99D9-8FB72533925F}" srcId="{B0CB50A7-A239-4775-B5B8-1D1C37CD61CD}" destId="{71693161-25D4-4C9B-8524-D81F979F0E5E}" srcOrd="1" destOrd="0" parTransId="{A332B7CF-E902-44D5-87F5-3E8A90A5F69C}" sibTransId="{2F896917-8049-4F30-B7A5-95E4BBF7D741}"/>
    <dgm:cxn modelId="{8C3C5161-FC16-49E8-A1EC-5B8C8443138C}" type="presOf" srcId="{B0CB50A7-A239-4775-B5B8-1D1C37CD61CD}" destId="{3DCF3428-0C2D-4B1F-8A80-5C6F023D18D1}" srcOrd="0" destOrd="0" presId="urn:microsoft.com/office/officeart/2005/8/layout/hProcess4"/>
    <dgm:cxn modelId="{83550522-F368-4DB1-AB2B-B4CCC8B3E9A7}" srcId="{14C28913-4194-45AD-9E1A-71A64F43ACE2}" destId="{91CB8E1D-718F-4D6C-834B-98A5383C62A3}" srcOrd="0" destOrd="0" parTransId="{C767C081-89DB-41FA-AE34-5028DCB51553}" sibTransId="{425E8797-02A9-4145-9B6F-EC16173869B7}"/>
    <dgm:cxn modelId="{8F2A9AC1-24D0-48A2-93A9-FE413F3FD0A6}" type="presOf" srcId="{238561D8-F9B1-4C95-A2A3-8AFE314809C3}" destId="{D560453A-0F86-4F07-A284-5693B71DB76E}" srcOrd="0" destOrd="1" presId="urn:microsoft.com/office/officeart/2005/8/layout/hProcess4"/>
    <dgm:cxn modelId="{4EA8BB28-24BA-4881-A58D-AD4B9979472D}" srcId="{91CB8E1D-718F-4D6C-834B-98A5383C62A3}" destId="{6E994E03-9CDB-48DD-A2EF-FD3BAF847D2B}" srcOrd="1" destOrd="0" parTransId="{373DD6FC-266C-4099-8D58-A1A8D1B78813}" sibTransId="{505FA0B1-75FC-46FD-82EE-EC6ED35E6055}"/>
    <dgm:cxn modelId="{68F4A6DD-D7B2-4EE8-B0FD-9F3DF01FA830}" type="presOf" srcId="{6E994E03-9CDB-48DD-A2EF-FD3BAF847D2B}" destId="{D7E0EF60-C169-4266-AF3E-89A7C889D960}" srcOrd="1" destOrd="1" presId="urn:microsoft.com/office/officeart/2005/8/layout/hProcess4"/>
    <dgm:cxn modelId="{B2FD2561-BC80-431A-A465-0D40592C42DA}" srcId="{91CB8E1D-718F-4D6C-834B-98A5383C62A3}" destId="{8D91957B-8093-4987-B28A-F1DEAB02C883}" srcOrd="2" destOrd="0" parTransId="{29ECEC16-9E80-43E9-97E7-EBC2BF66BF52}" sibTransId="{5D1C92DE-9B74-4C78-968C-8DD029B1DA3F}"/>
    <dgm:cxn modelId="{1B1DC147-C8CC-499A-874E-E3226BAEB083}" srcId="{B0CB50A7-A239-4775-B5B8-1D1C37CD61CD}" destId="{99B84687-EC52-4963-90A6-663D2CABA1E0}" srcOrd="0" destOrd="0" parTransId="{FBB8A23E-A2CD-4D76-AD1C-42A6985E09B4}" sibTransId="{E0E1DDFB-6FE6-419E-B548-393F607D761B}"/>
    <dgm:cxn modelId="{ACFA6AC5-55B1-4934-B2EF-A66FA62A7791}" type="presOf" srcId="{8D91957B-8093-4987-B28A-F1DEAB02C883}" destId="{1033A4B8-45D9-4206-A261-E9C3832A7E48}" srcOrd="0" destOrd="2" presId="urn:microsoft.com/office/officeart/2005/8/layout/hProcess4"/>
    <dgm:cxn modelId="{51492815-3197-4719-B59C-C1BB220A4914}" type="presOf" srcId="{91CB8E1D-718F-4D6C-834B-98A5383C62A3}" destId="{083C63A3-1910-49A0-B07E-3AA8038E633A}" srcOrd="0" destOrd="0" presId="urn:microsoft.com/office/officeart/2005/8/layout/hProcess4"/>
    <dgm:cxn modelId="{87F4594B-1D13-4718-BF1F-14DA4D17E8D2}" type="presOf" srcId="{14C28913-4194-45AD-9E1A-71A64F43ACE2}" destId="{48CFFD9F-F78C-475E-8710-CD55CB0A21B8}" srcOrd="0" destOrd="0" presId="urn:microsoft.com/office/officeart/2005/8/layout/hProcess4"/>
    <dgm:cxn modelId="{653F13E3-7EC8-4984-BF58-9779946B122C}" type="presOf" srcId="{99B84687-EC52-4963-90A6-663D2CABA1E0}" destId="{38FC2726-3EB3-45BD-B482-84874462144A}" srcOrd="0" destOrd="0" presId="urn:microsoft.com/office/officeart/2005/8/layout/hProcess4"/>
    <dgm:cxn modelId="{D74C6691-9969-4555-9CE4-FEE499995D2F}" type="presOf" srcId="{1B21448A-7F69-4ADA-8BE8-1AE47855CFE1}" destId="{5AAEB507-5857-4A79-9E43-DC4A53DC7ABC}" srcOrd="0" destOrd="0" presId="urn:microsoft.com/office/officeart/2005/8/layout/hProcess4"/>
    <dgm:cxn modelId="{FD5B1807-CE65-464F-B194-AC45F91B1A78}" srcId="{799D4C0C-21C9-4D23-9EE4-81EB0C97BF10}" destId="{238561D8-F9B1-4C95-A2A3-8AFE314809C3}" srcOrd="1" destOrd="0" parTransId="{024E5DE0-2DFB-48B3-9512-13125E356AEA}" sibTransId="{9908400B-650F-4D5D-A6CC-7CAF4A2C7BDC}"/>
    <dgm:cxn modelId="{2D92BAF8-C517-40A4-9DB8-4C5A557604C0}" type="presOf" srcId="{99B84687-EC52-4963-90A6-663D2CABA1E0}" destId="{252970A8-68B0-4C7E-A684-3F7BDD44554C}" srcOrd="1" destOrd="0" presId="urn:microsoft.com/office/officeart/2005/8/layout/hProcess4"/>
    <dgm:cxn modelId="{317FC394-836F-4230-98D6-1C79E3571A81}" type="presOf" srcId="{C2A7D511-4C1C-4D78-947B-D1469C825AC6}" destId="{5AAEB507-5857-4A79-9E43-DC4A53DC7ABC}" srcOrd="0" destOrd="1" presId="urn:microsoft.com/office/officeart/2005/8/layout/hProcess4"/>
    <dgm:cxn modelId="{6803EFBE-A89F-4241-AA9C-82776D508E65}" type="presOf" srcId="{EA2B0F50-28AB-4FCF-8034-A081206B3E5E}" destId="{7B37D5D9-968D-42E5-80C4-9C1B857B979E}" srcOrd="0" destOrd="0" presId="urn:microsoft.com/office/officeart/2005/8/layout/hProcess4"/>
    <dgm:cxn modelId="{564C71E9-B127-4DD0-A9B1-396755A098D0}" type="presOf" srcId="{14E7B194-9101-40DD-AD4B-E7EE2E783AE3}" destId="{D7E0EF60-C169-4266-AF3E-89A7C889D960}" srcOrd="1" destOrd="0" presId="urn:microsoft.com/office/officeart/2005/8/layout/hProcess4"/>
    <dgm:cxn modelId="{6FEBF416-423D-4883-8F91-5CEB88F3C33A}" srcId="{14C28913-4194-45AD-9E1A-71A64F43ACE2}" destId="{B0CB50A7-A239-4775-B5B8-1D1C37CD61CD}" srcOrd="3" destOrd="0" parTransId="{4AA1AC23-0D5E-4110-A13C-B71CDC63DECA}" sibTransId="{4AFFCFEC-8AA8-4585-9D00-F5EE48DD38D6}"/>
    <dgm:cxn modelId="{800474BA-48D2-4B58-A498-EBF3F4C9C42C}" type="presOf" srcId="{799D4C0C-21C9-4D23-9EE4-81EB0C97BF10}" destId="{F16EA91B-D81F-4AE4-93A5-6D3712345020}" srcOrd="0" destOrd="0" presId="urn:microsoft.com/office/officeart/2005/8/layout/hProcess4"/>
    <dgm:cxn modelId="{FA20BECE-5DF7-4F64-80C0-305BEABDE2DA}" type="presOf" srcId="{4A9BB03F-C89D-40AE-9BA9-3800D5710351}" destId="{D560453A-0F86-4F07-A284-5693B71DB76E}" srcOrd="0" destOrd="0" presId="urn:microsoft.com/office/officeart/2005/8/layout/hProcess4"/>
    <dgm:cxn modelId="{C6DE082D-002E-4F94-AFE1-B240E2C536AA}" srcId="{3684ECAA-1BF4-4225-A529-6FE04580BA58}" destId="{1B21448A-7F69-4ADA-8BE8-1AE47855CFE1}" srcOrd="0" destOrd="0" parTransId="{DF5F4639-D077-4537-88AE-18B8603866F3}" sibTransId="{7A7F5E5C-B3FC-4888-AC7D-4762078B78F5}"/>
    <dgm:cxn modelId="{FA25A08B-FD2A-4FED-85E7-371932FE1E96}" srcId="{3684ECAA-1BF4-4225-A529-6FE04580BA58}" destId="{C2A7D511-4C1C-4D78-947B-D1469C825AC6}" srcOrd="1" destOrd="0" parTransId="{EE7550EA-5BDC-49F9-B1DE-4E4AEAE92761}" sibTransId="{A39D50B1-577D-495C-A2F0-5B9CE4E27D2F}"/>
    <dgm:cxn modelId="{2316D4AC-5D56-490D-8F9A-C0EBBAC7546B}" srcId="{91CB8E1D-718F-4D6C-834B-98A5383C62A3}" destId="{14E7B194-9101-40DD-AD4B-E7EE2E783AE3}" srcOrd="0" destOrd="0" parTransId="{3E1D2900-3145-4240-AE39-3E1D4E02C14D}" sibTransId="{1E5E3083-3F00-4108-8327-FD6FAF3ECA49}"/>
    <dgm:cxn modelId="{A09CEC49-51A7-4BE2-B18F-E5C8BDE16A3F}" type="presOf" srcId="{238561D8-F9B1-4C95-A2A3-8AFE314809C3}" destId="{5CE6AEE4-A320-482B-8B79-2F497EA4AC81}" srcOrd="1" destOrd="1" presId="urn:microsoft.com/office/officeart/2005/8/layout/hProcess4"/>
    <dgm:cxn modelId="{CD25551F-75B9-4F48-BEC5-5AF7ECECC1D1}" type="presOf" srcId="{4A9BB03F-C89D-40AE-9BA9-3800D5710351}" destId="{5CE6AEE4-A320-482B-8B79-2F497EA4AC81}" srcOrd="1" destOrd="0" presId="urn:microsoft.com/office/officeart/2005/8/layout/hProcess4"/>
    <dgm:cxn modelId="{5156F61E-417C-4FC2-AFDE-67B840DBF2CB}" type="presOf" srcId="{0CF0AF7D-806F-4B43-B034-163B45705823}" destId="{252970A8-68B0-4C7E-A684-3F7BDD44554C}" srcOrd="1" destOrd="2" presId="urn:microsoft.com/office/officeart/2005/8/layout/hProcess4"/>
    <dgm:cxn modelId="{35ED7F78-0C9A-40A7-BF0A-8D607ACAA6BF}" type="presOf" srcId="{71693161-25D4-4C9B-8524-D81F979F0E5E}" destId="{38FC2726-3EB3-45BD-B482-84874462144A}" srcOrd="0" destOrd="1" presId="urn:microsoft.com/office/officeart/2005/8/layout/hProcess4"/>
    <dgm:cxn modelId="{93BE34EF-A555-4B83-BF49-B14A48B41712}" type="presParOf" srcId="{48CFFD9F-F78C-475E-8710-CD55CB0A21B8}" destId="{857DFCBC-318F-4497-9CA9-DFF5F70F452E}" srcOrd="0" destOrd="0" presId="urn:microsoft.com/office/officeart/2005/8/layout/hProcess4"/>
    <dgm:cxn modelId="{945711C2-403B-45BC-8A33-18C856C7C3EF}" type="presParOf" srcId="{48CFFD9F-F78C-475E-8710-CD55CB0A21B8}" destId="{64FC04F4-F930-425A-9083-1B17272AC6A6}" srcOrd="1" destOrd="0" presId="urn:microsoft.com/office/officeart/2005/8/layout/hProcess4"/>
    <dgm:cxn modelId="{A2428C8A-FB21-41EA-BD20-63A0E091818F}" type="presParOf" srcId="{48CFFD9F-F78C-475E-8710-CD55CB0A21B8}" destId="{53A1C868-554E-42DA-8815-EC793DC27AF6}" srcOrd="2" destOrd="0" presId="urn:microsoft.com/office/officeart/2005/8/layout/hProcess4"/>
    <dgm:cxn modelId="{ED0D1A3E-84D4-49FC-9FB6-C32B55483E5C}" type="presParOf" srcId="{53A1C868-554E-42DA-8815-EC793DC27AF6}" destId="{C99A0EFB-E19B-4079-993C-EE5C0EC65740}" srcOrd="0" destOrd="0" presId="urn:microsoft.com/office/officeart/2005/8/layout/hProcess4"/>
    <dgm:cxn modelId="{EEB76F93-CE68-4FFB-BFD4-04147E9F14CA}" type="presParOf" srcId="{C99A0EFB-E19B-4079-993C-EE5C0EC65740}" destId="{A3FA870A-F445-4671-BCD3-4422C27A9334}" srcOrd="0" destOrd="0" presId="urn:microsoft.com/office/officeart/2005/8/layout/hProcess4"/>
    <dgm:cxn modelId="{1511DB4B-36DC-43D0-8136-CEC0C14BA10B}" type="presParOf" srcId="{C99A0EFB-E19B-4079-993C-EE5C0EC65740}" destId="{1033A4B8-45D9-4206-A261-E9C3832A7E48}" srcOrd="1" destOrd="0" presId="urn:microsoft.com/office/officeart/2005/8/layout/hProcess4"/>
    <dgm:cxn modelId="{DF2F5D76-C461-422A-BDCA-991E1C4A923E}" type="presParOf" srcId="{C99A0EFB-E19B-4079-993C-EE5C0EC65740}" destId="{D7E0EF60-C169-4266-AF3E-89A7C889D960}" srcOrd="2" destOrd="0" presId="urn:microsoft.com/office/officeart/2005/8/layout/hProcess4"/>
    <dgm:cxn modelId="{9D0899D4-9399-4260-9A05-479E76887ABA}" type="presParOf" srcId="{C99A0EFB-E19B-4079-993C-EE5C0EC65740}" destId="{083C63A3-1910-49A0-B07E-3AA8038E633A}" srcOrd="3" destOrd="0" presId="urn:microsoft.com/office/officeart/2005/8/layout/hProcess4"/>
    <dgm:cxn modelId="{32F5C1B4-936F-4A82-8A5F-98B8AF13F88B}" type="presParOf" srcId="{C99A0EFB-E19B-4079-993C-EE5C0EC65740}" destId="{8AB14D9E-2F46-4843-B90C-0098A3AB27DE}" srcOrd="4" destOrd="0" presId="urn:microsoft.com/office/officeart/2005/8/layout/hProcess4"/>
    <dgm:cxn modelId="{03E78D75-3CC8-4D34-BA02-A5BF8FD40C7B}" type="presParOf" srcId="{53A1C868-554E-42DA-8815-EC793DC27AF6}" destId="{E9BD7954-02AB-474D-8CB5-4B15B4F5DCED}" srcOrd="1" destOrd="0" presId="urn:microsoft.com/office/officeart/2005/8/layout/hProcess4"/>
    <dgm:cxn modelId="{463933F4-5C14-42DD-9EBA-72505F5C2484}" type="presParOf" srcId="{53A1C868-554E-42DA-8815-EC793DC27AF6}" destId="{AD730148-7185-4E34-96C1-DD5106C3E3B1}" srcOrd="2" destOrd="0" presId="urn:microsoft.com/office/officeart/2005/8/layout/hProcess4"/>
    <dgm:cxn modelId="{82DFCE2C-DAD4-4FBB-9A94-4FC022C08767}" type="presParOf" srcId="{AD730148-7185-4E34-96C1-DD5106C3E3B1}" destId="{B1B538B6-DB20-4DAB-9794-F3E4F58527DE}" srcOrd="0" destOrd="0" presId="urn:microsoft.com/office/officeart/2005/8/layout/hProcess4"/>
    <dgm:cxn modelId="{A01B2FFC-3BB6-4920-B110-C97DCCE87356}" type="presParOf" srcId="{AD730148-7185-4E34-96C1-DD5106C3E3B1}" destId="{5AAEB507-5857-4A79-9E43-DC4A53DC7ABC}" srcOrd="1" destOrd="0" presId="urn:microsoft.com/office/officeart/2005/8/layout/hProcess4"/>
    <dgm:cxn modelId="{5DE47ADC-675C-46F3-B498-0AAD80A0CF29}" type="presParOf" srcId="{AD730148-7185-4E34-96C1-DD5106C3E3B1}" destId="{519998D9-420D-418A-893A-CAB95A6BA2F2}" srcOrd="2" destOrd="0" presId="urn:microsoft.com/office/officeart/2005/8/layout/hProcess4"/>
    <dgm:cxn modelId="{9BA023E1-A27A-4617-BA6A-E598E850F52E}" type="presParOf" srcId="{AD730148-7185-4E34-96C1-DD5106C3E3B1}" destId="{D5C383C3-9A39-4EE8-B0C4-E9F3708544C6}" srcOrd="3" destOrd="0" presId="urn:microsoft.com/office/officeart/2005/8/layout/hProcess4"/>
    <dgm:cxn modelId="{C952BE47-6F2A-427D-9650-9093D08CB969}" type="presParOf" srcId="{AD730148-7185-4E34-96C1-DD5106C3E3B1}" destId="{29063CD6-A635-49D0-BD4A-B509D061E107}" srcOrd="4" destOrd="0" presId="urn:microsoft.com/office/officeart/2005/8/layout/hProcess4"/>
    <dgm:cxn modelId="{0AF45FC6-560E-4F98-A447-2F20CBAAF472}" type="presParOf" srcId="{53A1C868-554E-42DA-8815-EC793DC27AF6}" destId="{09A28711-F15D-4026-88B9-04285F6EE12D}" srcOrd="3" destOrd="0" presId="urn:microsoft.com/office/officeart/2005/8/layout/hProcess4"/>
    <dgm:cxn modelId="{5F785E2E-4834-4C0E-A02C-551A9F86E117}" type="presParOf" srcId="{53A1C868-554E-42DA-8815-EC793DC27AF6}" destId="{7C0458EA-37F3-491A-A04D-5E053B78F30D}" srcOrd="4" destOrd="0" presId="urn:microsoft.com/office/officeart/2005/8/layout/hProcess4"/>
    <dgm:cxn modelId="{70F853D9-0D03-4917-8D64-BF0668E00AB4}" type="presParOf" srcId="{7C0458EA-37F3-491A-A04D-5E053B78F30D}" destId="{A7934CE6-C497-4687-97A7-1F2BE969A1F5}" srcOrd="0" destOrd="0" presId="urn:microsoft.com/office/officeart/2005/8/layout/hProcess4"/>
    <dgm:cxn modelId="{1E6FF3F5-1B5F-4526-804F-E0B090E09336}" type="presParOf" srcId="{7C0458EA-37F3-491A-A04D-5E053B78F30D}" destId="{D560453A-0F86-4F07-A284-5693B71DB76E}" srcOrd="1" destOrd="0" presId="urn:microsoft.com/office/officeart/2005/8/layout/hProcess4"/>
    <dgm:cxn modelId="{08DD9CAB-B5BF-481C-BA1B-A36E83A05313}" type="presParOf" srcId="{7C0458EA-37F3-491A-A04D-5E053B78F30D}" destId="{5CE6AEE4-A320-482B-8B79-2F497EA4AC81}" srcOrd="2" destOrd="0" presId="urn:microsoft.com/office/officeart/2005/8/layout/hProcess4"/>
    <dgm:cxn modelId="{3DD30A24-C213-4582-AF87-542082114879}" type="presParOf" srcId="{7C0458EA-37F3-491A-A04D-5E053B78F30D}" destId="{F16EA91B-D81F-4AE4-93A5-6D3712345020}" srcOrd="3" destOrd="0" presId="urn:microsoft.com/office/officeart/2005/8/layout/hProcess4"/>
    <dgm:cxn modelId="{BAEA017E-F36C-4AAE-A5D8-A9456FEFC8A2}" type="presParOf" srcId="{7C0458EA-37F3-491A-A04D-5E053B78F30D}" destId="{E4C3B669-764D-4ECC-99BF-4BB029E9C7CE}" srcOrd="4" destOrd="0" presId="urn:microsoft.com/office/officeart/2005/8/layout/hProcess4"/>
    <dgm:cxn modelId="{96364CEF-7056-4955-861D-E94F165634F0}" type="presParOf" srcId="{53A1C868-554E-42DA-8815-EC793DC27AF6}" destId="{7B37D5D9-968D-42E5-80C4-9C1B857B979E}" srcOrd="5" destOrd="0" presId="urn:microsoft.com/office/officeart/2005/8/layout/hProcess4"/>
    <dgm:cxn modelId="{938AA0F4-C389-4D84-907B-BA7CB904E130}" type="presParOf" srcId="{53A1C868-554E-42DA-8815-EC793DC27AF6}" destId="{EA3D3F52-726E-4E56-97AD-3DC5ADBF91E3}" srcOrd="6" destOrd="0" presId="urn:microsoft.com/office/officeart/2005/8/layout/hProcess4"/>
    <dgm:cxn modelId="{5F8D4D69-0D80-4ABA-AAC2-0834DEF84C2D}" type="presParOf" srcId="{EA3D3F52-726E-4E56-97AD-3DC5ADBF91E3}" destId="{6917F764-5B85-4ACA-B982-2D08F6A46D0F}" srcOrd="0" destOrd="0" presId="urn:microsoft.com/office/officeart/2005/8/layout/hProcess4"/>
    <dgm:cxn modelId="{62700D80-BB85-443E-888B-BE9DAF917283}" type="presParOf" srcId="{EA3D3F52-726E-4E56-97AD-3DC5ADBF91E3}" destId="{38FC2726-3EB3-45BD-B482-84874462144A}" srcOrd="1" destOrd="0" presId="urn:microsoft.com/office/officeart/2005/8/layout/hProcess4"/>
    <dgm:cxn modelId="{27242A24-6E83-490A-AF4B-63B085B42061}" type="presParOf" srcId="{EA3D3F52-726E-4E56-97AD-3DC5ADBF91E3}" destId="{252970A8-68B0-4C7E-A684-3F7BDD44554C}" srcOrd="2" destOrd="0" presId="urn:microsoft.com/office/officeart/2005/8/layout/hProcess4"/>
    <dgm:cxn modelId="{9BCCC2FE-D508-4992-96D3-35C8E63E46DE}" type="presParOf" srcId="{EA3D3F52-726E-4E56-97AD-3DC5ADBF91E3}" destId="{3DCF3428-0C2D-4B1F-8A80-5C6F023D18D1}" srcOrd="3" destOrd="0" presId="urn:microsoft.com/office/officeart/2005/8/layout/hProcess4"/>
    <dgm:cxn modelId="{8D9397E2-08A9-4169-924B-3B45E66B1CCE}" type="presParOf" srcId="{EA3D3F52-726E-4E56-97AD-3DC5ADBF91E3}" destId="{990CE540-ECE4-4226-AE6A-9313BF2407C0}" srcOrd="4" destOrd="0" presId="urn:microsoft.com/office/officeart/2005/8/layout/hProcess4"/>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D1D4D5B-40DF-4CF2-A479-4303F7A5A88E}">
      <dsp:nvSpPr>
        <dsp:cNvPr id="0" name=""/>
        <dsp:cNvSpPr/>
      </dsp:nvSpPr>
      <dsp:spPr>
        <a:xfrm rot="1735183">
          <a:off x="1659040" y="3060561"/>
          <a:ext cx="719169" cy="66972"/>
        </a:xfrm>
        <a:custGeom>
          <a:avLst/>
          <a:gdLst/>
          <a:ahLst/>
          <a:cxnLst/>
          <a:rect l="0" t="0" r="0" b="0"/>
          <a:pathLst>
            <a:path>
              <a:moveTo>
                <a:pt x="0" y="33486"/>
              </a:moveTo>
              <a:lnTo>
                <a:pt x="719169" y="33486"/>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4BA0C66-6ECC-4694-B3A4-791142F23BB5}">
      <dsp:nvSpPr>
        <dsp:cNvPr id="0" name=""/>
        <dsp:cNvSpPr/>
      </dsp:nvSpPr>
      <dsp:spPr>
        <a:xfrm rot="19864817">
          <a:off x="1659040" y="1937950"/>
          <a:ext cx="719169" cy="66972"/>
        </a:xfrm>
        <a:custGeom>
          <a:avLst/>
          <a:gdLst/>
          <a:ahLst/>
          <a:cxnLst/>
          <a:rect l="0" t="0" r="0" b="0"/>
          <a:pathLst>
            <a:path>
              <a:moveTo>
                <a:pt x="0" y="33486"/>
              </a:moveTo>
              <a:lnTo>
                <a:pt x="719169" y="33486"/>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DF2898-3DC5-408A-9750-426997CBB8F3}">
      <dsp:nvSpPr>
        <dsp:cNvPr id="0" name=""/>
        <dsp:cNvSpPr/>
      </dsp:nvSpPr>
      <dsp:spPr>
        <a:xfrm>
          <a:off x="885" y="1530980"/>
          <a:ext cx="2003524" cy="2003524"/>
        </a:xfrm>
        <a:prstGeom prst="ellipse">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5114078-D211-4F5F-A6B2-9A4EEC4E6F33}">
      <dsp:nvSpPr>
        <dsp:cNvPr id="0" name=""/>
        <dsp:cNvSpPr/>
      </dsp:nvSpPr>
      <dsp:spPr>
        <a:xfrm>
          <a:off x="2258416" y="905828"/>
          <a:ext cx="1202114" cy="1202114"/>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Researchers</a:t>
          </a:r>
          <a:endParaRPr lang="en-US" sz="1300" kern="1200" dirty="0"/>
        </a:p>
      </dsp:txBody>
      <dsp:txXfrm>
        <a:off x="2434462" y="1081874"/>
        <a:ext cx="850022" cy="850022"/>
      </dsp:txXfrm>
    </dsp:sp>
    <dsp:sp modelId="{0B3F0E94-70F7-45C3-8A2E-5D5CFC94972C}">
      <dsp:nvSpPr>
        <dsp:cNvPr id="0" name=""/>
        <dsp:cNvSpPr/>
      </dsp:nvSpPr>
      <dsp:spPr>
        <a:xfrm>
          <a:off x="3580742" y="905828"/>
          <a:ext cx="1803171" cy="1202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Is the book organized and structured in an academic style</a:t>
          </a:r>
          <a:endParaRPr lang="en-US" sz="1500" kern="1200" dirty="0"/>
        </a:p>
        <a:p>
          <a:pPr marL="114300" lvl="1" indent="-114300" algn="l" defTabSz="666750">
            <a:lnSpc>
              <a:spcPct val="90000"/>
            </a:lnSpc>
            <a:spcBef>
              <a:spcPct val="0"/>
            </a:spcBef>
            <a:spcAft>
              <a:spcPct val="15000"/>
            </a:spcAft>
            <a:buChar char="••"/>
          </a:pPr>
          <a:r>
            <a:rPr lang="en-US" sz="1500" kern="1200" dirty="0" smtClean="0"/>
            <a:t>Properly researched and referenced</a:t>
          </a:r>
          <a:endParaRPr lang="en-US" sz="1500" kern="1200" dirty="0"/>
        </a:p>
      </dsp:txBody>
      <dsp:txXfrm>
        <a:off x="3580742" y="905828"/>
        <a:ext cx="1803171" cy="1202114"/>
      </dsp:txXfrm>
    </dsp:sp>
    <dsp:sp modelId="{885D789D-8A81-49A5-B3FD-1EC7772CFA5A}">
      <dsp:nvSpPr>
        <dsp:cNvPr id="0" name=""/>
        <dsp:cNvSpPr/>
      </dsp:nvSpPr>
      <dsp:spPr>
        <a:xfrm>
          <a:off x="2258416" y="2957541"/>
          <a:ext cx="1202114" cy="1202114"/>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Discipline</a:t>
          </a:r>
          <a:endParaRPr lang="en-US" sz="1300" kern="1200" dirty="0"/>
        </a:p>
      </dsp:txBody>
      <dsp:txXfrm>
        <a:off x="2434462" y="3133587"/>
        <a:ext cx="850022" cy="850022"/>
      </dsp:txXfrm>
    </dsp:sp>
    <dsp:sp modelId="{6CD33FE7-1B85-4564-B348-FC3B686CDB98}">
      <dsp:nvSpPr>
        <dsp:cNvPr id="0" name=""/>
        <dsp:cNvSpPr/>
      </dsp:nvSpPr>
      <dsp:spPr>
        <a:xfrm>
          <a:off x="3580742" y="2957541"/>
          <a:ext cx="1803171" cy="1202114"/>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666750">
            <a:lnSpc>
              <a:spcPct val="90000"/>
            </a:lnSpc>
            <a:spcBef>
              <a:spcPct val="0"/>
            </a:spcBef>
            <a:spcAft>
              <a:spcPct val="15000"/>
            </a:spcAft>
            <a:buChar char="••"/>
          </a:pPr>
          <a:r>
            <a:rPr lang="en-US" sz="1500" kern="1200" dirty="0" smtClean="0"/>
            <a:t>Appropriate for your academic discipline</a:t>
          </a:r>
          <a:endParaRPr lang="en-US" sz="1500" kern="1200" dirty="0"/>
        </a:p>
        <a:p>
          <a:pPr marL="114300" lvl="1" indent="-114300" algn="l" defTabSz="666750">
            <a:lnSpc>
              <a:spcPct val="90000"/>
            </a:lnSpc>
            <a:spcBef>
              <a:spcPct val="0"/>
            </a:spcBef>
            <a:spcAft>
              <a:spcPct val="15000"/>
            </a:spcAft>
            <a:buChar char="••"/>
          </a:pPr>
          <a:r>
            <a:rPr lang="en-US" sz="1500" kern="1200" dirty="0" smtClean="0"/>
            <a:t>A new perspective rooted in theory</a:t>
          </a:r>
          <a:endParaRPr lang="en-US" sz="1500" kern="1200" dirty="0"/>
        </a:p>
      </dsp:txBody>
      <dsp:txXfrm>
        <a:off x="3580742" y="2957541"/>
        <a:ext cx="1803171" cy="120211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6C3D0A8-FDB7-4515-8CA1-69583936F144}">
      <dsp:nvSpPr>
        <dsp:cNvPr id="0" name=""/>
        <dsp:cNvSpPr/>
      </dsp:nvSpPr>
      <dsp:spPr>
        <a:xfrm rot="3672577">
          <a:off x="1264097" y="3591672"/>
          <a:ext cx="904715" cy="66445"/>
        </a:xfrm>
        <a:custGeom>
          <a:avLst/>
          <a:gdLst/>
          <a:ahLst/>
          <a:cxnLst/>
          <a:rect l="0" t="0" r="0" b="0"/>
          <a:pathLst>
            <a:path>
              <a:moveTo>
                <a:pt x="0" y="33222"/>
              </a:moveTo>
              <a:lnTo>
                <a:pt x="904715" y="3322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D1D4D5B-40DF-4CF2-A479-4303F7A5A88E}">
      <dsp:nvSpPr>
        <dsp:cNvPr id="0" name=""/>
        <dsp:cNvSpPr/>
      </dsp:nvSpPr>
      <dsp:spPr>
        <a:xfrm rot="1307440">
          <a:off x="1789019" y="2896987"/>
          <a:ext cx="642934" cy="66445"/>
        </a:xfrm>
        <a:custGeom>
          <a:avLst/>
          <a:gdLst/>
          <a:ahLst/>
          <a:cxnLst/>
          <a:rect l="0" t="0" r="0" b="0"/>
          <a:pathLst>
            <a:path>
              <a:moveTo>
                <a:pt x="0" y="33222"/>
              </a:moveTo>
              <a:lnTo>
                <a:pt x="642934" y="3322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B4BA0C66-6ECC-4694-B3A4-791142F23BB5}">
      <dsp:nvSpPr>
        <dsp:cNvPr id="0" name=""/>
        <dsp:cNvSpPr/>
      </dsp:nvSpPr>
      <dsp:spPr>
        <a:xfrm rot="20292560">
          <a:off x="1789019" y="2102052"/>
          <a:ext cx="642934" cy="66445"/>
        </a:xfrm>
        <a:custGeom>
          <a:avLst/>
          <a:gdLst/>
          <a:ahLst/>
          <a:cxnLst/>
          <a:rect l="0" t="0" r="0" b="0"/>
          <a:pathLst>
            <a:path>
              <a:moveTo>
                <a:pt x="0" y="33222"/>
              </a:moveTo>
              <a:lnTo>
                <a:pt x="642934" y="3322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85541478-5347-423B-AE65-9F9790284798}">
      <dsp:nvSpPr>
        <dsp:cNvPr id="0" name=""/>
        <dsp:cNvSpPr/>
      </dsp:nvSpPr>
      <dsp:spPr>
        <a:xfrm rot="17927423">
          <a:off x="1264097" y="1407367"/>
          <a:ext cx="904715" cy="66445"/>
        </a:xfrm>
        <a:custGeom>
          <a:avLst/>
          <a:gdLst/>
          <a:ahLst/>
          <a:cxnLst/>
          <a:rect l="0" t="0" r="0" b="0"/>
          <a:pathLst>
            <a:path>
              <a:moveTo>
                <a:pt x="0" y="33222"/>
              </a:moveTo>
              <a:lnTo>
                <a:pt x="904715" y="33222"/>
              </a:lnTo>
            </a:path>
          </a:pathLst>
        </a:custGeom>
        <a:noFill/>
        <a:ln w="12700" cap="flat" cmpd="sng" algn="ctr">
          <a:solidFill>
            <a:schemeClr val="accent1">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73DF2898-3DC5-408A-9750-426997CBB8F3}">
      <dsp:nvSpPr>
        <dsp:cNvPr id="0" name=""/>
        <dsp:cNvSpPr/>
      </dsp:nvSpPr>
      <dsp:spPr>
        <a:xfrm>
          <a:off x="122403" y="1538868"/>
          <a:ext cx="1987748" cy="1987748"/>
        </a:xfrm>
        <a:prstGeom prst="ellipse">
          <a:avLst/>
        </a:prstGeom>
        <a:blipFill rotWithShape="1">
          <a:blip xmlns:r="http://schemas.openxmlformats.org/officeDocument/2006/relationships" r:embed="rId1"/>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6A7A002-CCF8-44DC-A776-54AC58FAB9A8}">
      <dsp:nvSpPr>
        <dsp:cNvPr id="0" name=""/>
        <dsp:cNvSpPr/>
      </dsp:nvSpPr>
      <dsp:spPr>
        <a:xfrm>
          <a:off x="1645890" y="167"/>
          <a:ext cx="1112756" cy="1112756"/>
        </a:xfrm>
        <a:prstGeom prst="ellipse">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Learners</a:t>
          </a:r>
          <a:endParaRPr lang="en-US" sz="1200" kern="1200" dirty="0"/>
        </a:p>
      </dsp:txBody>
      <dsp:txXfrm>
        <a:off x="1808849" y="163126"/>
        <a:ext cx="786838" cy="786838"/>
      </dsp:txXfrm>
    </dsp:sp>
    <dsp:sp modelId="{5105DF63-08CB-4A4A-9823-ABEF2A2D389A}">
      <dsp:nvSpPr>
        <dsp:cNvPr id="0" name=""/>
        <dsp:cNvSpPr/>
      </dsp:nvSpPr>
      <dsp:spPr>
        <a:xfrm>
          <a:off x="2869923" y="167"/>
          <a:ext cx="1669134" cy="11127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Characteristics of the readers</a:t>
          </a:r>
          <a:endParaRPr lang="en-US" sz="1200" kern="1200" dirty="0"/>
        </a:p>
        <a:p>
          <a:pPr marL="228600" lvl="2" indent="-114300" algn="l" defTabSz="533400">
            <a:lnSpc>
              <a:spcPct val="90000"/>
            </a:lnSpc>
            <a:spcBef>
              <a:spcPct val="0"/>
            </a:spcBef>
            <a:spcAft>
              <a:spcPct val="15000"/>
            </a:spcAft>
            <a:buChar char="••"/>
          </a:pPr>
          <a:r>
            <a:rPr lang="en-US" sz="1200" kern="1200" dirty="0" smtClean="0"/>
            <a:t>Background</a:t>
          </a:r>
          <a:endParaRPr lang="en-US" sz="1200" kern="1200" dirty="0"/>
        </a:p>
        <a:p>
          <a:pPr marL="228600" lvl="2" indent="-114300" algn="l" defTabSz="533400">
            <a:lnSpc>
              <a:spcPct val="90000"/>
            </a:lnSpc>
            <a:spcBef>
              <a:spcPct val="0"/>
            </a:spcBef>
            <a:spcAft>
              <a:spcPct val="15000"/>
            </a:spcAft>
            <a:buChar char="••"/>
          </a:pPr>
          <a:r>
            <a:rPr lang="en-US" sz="1200" kern="1200" dirty="0" smtClean="0"/>
            <a:t>Interests</a:t>
          </a:r>
          <a:endParaRPr lang="en-US" sz="1200" kern="1200" dirty="0"/>
        </a:p>
        <a:p>
          <a:pPr marL="228600" lvl="2" indent="-114300" algn="l" defTabSz="533400">
            <a:lnSpc>
              <a:spcPct val="90000"/>
            </a:lnSpc>
            <a:spcBef>
              <a:spcPct val="0"/>
            </a:spcBef>
            <a:spcAft>
              <a:spcPct val="15000"/>
            </a:spcAft>
            <a:buChar char="••"/>
          </a:pPr>
          <a:r>
            <a:rPr lang="en-US" sz="1200" kern="1200" dirty="0" smtClean="0"/>
            <a:t>Goals</a:t>
          </a:r>
          <a:endParaRPr lang="en-US" sz="1200" kern="1200" dirty="0"/>
        </a:p>
      </dsp:txBody>
      <dsp:txXfrm>
        <a:off x="2869923" y="167"/>
        <a:ext cx="1669134" cy="1112756"/>
      </dsp:txXfrm>
    </dsp:sp>
    <dsp:sp modelId="{F5114078-D211-4F5F-A6B2-9A4EEC4E6F33}">
      <dsp:nvSpPr>
        <dsp:cNvPr id="0" name=""/>
        <dsp:cNvSpPr/>
      </dsp:nvSpPr>
      <dsp:spPr>
        <a:xfrm>
          <a:off x="2369229" y="1253026"/>
          <a:ext cx="1112756" cy="1112756"/>
        </a:xfrm>
        <a:prstGeom prst="ellipse">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Instructors</a:t>
          </a:r>
          <a:endParaRPr lang="en-US" sz="1200" kern="1200" dirty="0"/>
        </a:p>
      </dsp:txBody>
      <dsp:txXfrm>
        <a:off x="2532188" y="1415985"/>
        <a:ext cx="786838" cy="786838"/>
      </dsp:txXfrm>
    </dsp:sp>
    <dsp:sp modelId="{0B3F0E94-70F7-45C3-8A2E-5D5CFC94972C}">
      <dsp:nvSpPr>
        <dsp:cNvPr id="0" name=""/>
        <dsp:cNvSpPr/>
      </dsp:nvSpPr>
      <dsp:spPr>
        <a:xfrm>
          <a:off x="3593261" y="1253026"/>
          <a:ext cx="1669134" cy="11127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Characteristics of the teachers</a:t>
          </a:r>
          <a:endParaRPr lang="en-US" sz="1200" kern="1200" dirty="0"/>
        </a:p>
        <a:p>
          <a:pPr marL="228600" lvl="2" indent="-114300" algn="l" defTabSz="533400">
            <a:lnSpc>
              <a:spcPct val="90000"/>
            </a:lnSpc>
            <a:spcBef>
              <a:spcPct val="0"/>
            </a:spcBef>
            <a:spcAft>
              <a:spcPct val="15000"/>
            </a:spcAft>
            <a:buChar char="••"/>
          </a:pPr>
          <a:r>
            <a:rPr lang="en-US" sz="1200" kern="1200" dirty="0" smtClean="0"/>
            <a:t>Expertise and interests</a:t>
          </a:r>
          <a:endParaRPr lang="en-US" sz="1200" kern="1200" dirty="0"/>
        </a:p>
        <a:p>
          <a:pPr marL="228600" lvl="2" indent="-114300" algn="l" defTabSz="533400">
            <a:lnSpc>
              <a:spcPct val="90000"/>
            </a:lnSpc>
            <a:spcBef>
              <a:spcPct val="0"/>
            </a:spcBef>
            <a:spcAft>
              <a:spcPct val="15000"/>
            </a:spcAft>
            <a:buChar char="••"/>
          </a:pPr>
          <a:r>
            <a:rPr lang="en-US" sz="1200" kern="1200" dirty="0" smtClean="0"/>
            <a:t>Type of program</a:t>
          </a:r>
          <a:endParaRPr lang="en-US" sz="1200" kern="1200" dirty="0"/>
        </a:p>
        <a:p>
          <a:pPr marL="228600" lvl="2" indent="-114300" algn="l" defTabSz="533400">
            <a:lnSpc>
              <a:spcPct val="90000"/>
            </a:lnSpc>
            <a:spcBef>
              <a:spcPct val="0"/>
            </a:spcBef>
            <a:spcAft>
              <a:spcPct val="15000"/>
            </a:spcAft>
            <a:buChar char="••"/>
          </a:pPr>
          <a:r>
            <a:rPr lang="en-US" sz="1200" kern="1200" dirty="0" smtClean="0"/>
            <a:t>Resources</a:t>
          </a:r>
          <a:endParaRPr lang="en-US" sz="1200" kern="1200" dirty="0"/>
        </a:p>
      </dsp:txBody>
      <dsp:txXfrm>
        <a:off x="3593261" y="1253026"/>
        <a:ext cx="1669134" cy="1112756"/>
      </dsp:txXfrm>
    </dsp:sp>
    <dsp:sp modelId="{885D789D-8A81-49A5-B3FD-1EC7772CFA5A}">
      <dsp:nvSpPr>
        <dsp:cNvPr id="0" name=""/>
        <dsp:cNvSpPr/>
      </dsp:nvSpPr>
      <dsp:spPr>
        <a:xfrm>
          <a:off x="2369229" y="2699702"/>
          <a:ext cx="1112756" cy="1112756"/>
        </a:xfrm>
        <a:prstGeom prst="ellipse">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Discipline</a:t>
          </a:r>
          <a:endParaRPr lang="en-US" sz="1200" kern="1200" dirty="0"/>
        </a:p>
      </dsp:txBody>
      <dsp:txXfrm>
        <a:off x="2532188" y="2862661"/>
        <a:ext cx="786838" cy="786838"/>
      </dsp:txXfrm>
    </dsp:sp>
    <dsp:sp modelId="{6CD33FE7-1B85-4564-B348-FC3B686CDB98}">
      <dsp:nvSpPr>
        <dsp:cNvPr id="0" name=""/>
        <dsp:cNvSpPr/>
      </dsp:nvSpPr>
      <dsp:spPr>
        <a:xfrm>
          <a:off x="3593261" y="2699702"/>
          <a:ext cx="1669134" cy="11127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533400">
            <a:lnSpc>
              <a:spcPct val="90000"/>
            </a:lnSpc>
            <a:spcBef>
              <a:spcPct val="0"/>
            </a:spcBef>
            <a:spcAft>
              <a:spcPct val="15000"/>
            </a:spcAft>
            <a:buChar char="••"/>
          </a:pPr>
          <a:r>
            <a:rPr lang="en-US" sz="1200" kern="1200" smtClean="0"/>
            <a:t>Required knowledge</a:t>
          </a:r>
          <a:endParaRPr lang="en-US" sz="1200" kern="1200" dirty="0"/>
        </a:p>
        <a:p>
          <a:pPr marL="114300" lvl="1" indent="-114300" algn="l" defTabSz="533400">
            <a:lnSpc>
              <a:spcPct val="90000"/>
            </a:lnSpc>
            <a:spcBef>
              <a:spcPct val="0"/>
            </a:spcBef>
            <a:spcAft>
              <a:spcPct val="15000"/>
            </a:spcAft>
            <a:buChar char="••"/>
          </a:pPr>
          <a:r>
            <a:rPr lang="en-US" sz="1200" kern="1200" dirty="0" smtClean="0"/>
            <a:t>Evolving/disruptive areas</a:t>
          </a:r>
          <a:endParaRPr lang="en-US" sz="1200" kern="1200" dirty="0"/>
        </a:p>
      </dsp:txBody>
      <dsp:txXfrm>
        <a:off x="3593261" y="2699702"/>
        <a:ext cx="1669134" cy="1112756"/>
      </dsp:txXfrm>
    </dsp:sp>
    <dsp:sp modelId="{D36EDE49-D147-473C-B570-82EC609A1A31}">
      <dsp:nvSpPr>
        <dsp:cNvPr id="0" name=""/>
        <dsp:cNvSpPr/>
      </dsp:nvSpPr>
      <dsp:spPr>
        <a:xfrm>
          <a:off x="1645890" y="3952560"/>
          <a:ext cx="1112756" cy="1112756"/>
        </a:xfrm>
        <a:prstGeom prst="ellipse">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Competition</a:t>
          </a:r>
          <a:endParaRPr lang="en-US" sz="1200" kern="1200" dirty="0"/>
        </a:p>
      </dsp:txBody>
      <dsp:txXfrm>
        <a:off x="1808849" y="4115519"/>
        <a:ext cx="786838" cy="786838"/>
      </dsp:txXfrm>
    </dsp:sp>
    <dsp:sp modelId="{06FCC88C-CF44-470C-99EA-8A1BAEE04AC0}">
      <dsp:nvSpPr>
        <dsp:cNvPr id="0" name=""/>
        <dsp:cNvSpPr/>
      </dsp:nvSpPr>
      <dsp:spPr>
        <a:xfrm>
          <a:off x="2869923" y="3952560"/>
          <a:ext cx="1669134" cy="111275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ctr" anchorCtr="0">
          <a:noAutofit/>
        </a:bodyPr>
        <a:lstStyle/>
        <a:p>
          <a:pPr marL="114300" lvl="1" indent="-114300" algn="l" defTabSz="533400">
            <a:lnSpc>
              <a:spcPct val="90000"/>
            </a:lnSpc>
            <a:spcBef>
              <a:spcPct val="0"/>
            </a:spcBef>
            <a:spcAft>
              <a:spcPct val="15000"/>
            </a:spcAft>
            <a:buChar char="••"/>
          </a:pPr>
          <a:r>
            <a:rPr lang="en-US" sz="1200" kern="1200" dirty="0" smtClean="0"/>
            <a:t>Features of leading books</a:t>
          </a:r>
          <a:endParaRPr lang="en-US" sz="1200" kern="1200" dirty="0"/>
        </a:p>
        <a:p>
          <a:pPr marL="114300" lvl="1" indent="-114300" algn="l" defTabSz="533400">
            <a:lnSpc>
              <a:spcPct val="90000"/>
            </a:lnSpc>
            <a:spcBef>
              <a:spcPct val="0"/>
            </a:spcBef>
            <a:spcAft>
              <a:spcPct val="15000"/>
            </a:spcAft>
            <a:buChar char="••"/>
          </a:pPr>
          <a:r>
            <a:rPr lang="en-US" sz="1200" kern="1200" dirty="0" smtClean="0"/>
            <a:t>Unique selling features</a:t>
          </a:r>
          <a:endParaRPr lang="en-US" sz="1200" kern="1200" dirty="0"/>
        </a:p>
      </dsp:txBody>
      <dsp:txXfrm>
        <a:off x="2869923" y="3952560"/>
        <a:ext cx="1669134" cy="111275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33A4B8-45D9-4206-A261-E9C3832A7E48}">
      <dsp:nvSpPr>
        <dsp:cNvPr id="0" name=""/>
        <dsp:cNvSpPr/>
      </dsp:nvSpPr>
      <dsp:spPr>
        <a:xfrm>
          <a:off x="396" y="988357"/>
          <a:ext cx="1560140" cy="128678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Trade/Textbook</a:t>
          </a:r>
          <a:endParaRPr lang="en-US" sz="1200" kern="1200" dirty="0"/>
        </a:p>
        <a:p>
          <a:pPr marL="114300" lvl="1" indent="-114300" algn="l" defTabSz="533400">
            <a:lnSpc>
              <a:spcPct val="90000"/>
            </a:lnSpc>
            <a:spcBef>
              <a:spcPct val="0"/>
            </a:spcBef>
            <a:spcAft>
              <a:spcPct val="15000"/>
            </a:spcAft>
            <a:buChar char="••"/>
          </a:pPr>
          <a:r>
            <a:rPr lang="en-US" sz="1200" kern="1200" dirty="0" smtClean="0"/>
            <a:t>Sole or Co-Authored</a:t>
          </a:r>
          <a:endParaRPr lang="en-US" sz="1200" kern="1200" dirty="0"/>
        </a:p>
        <a:p>
          <a:pPr marL="114300" lvl="1" indent="-114300" algn="l" defTabSz="533400">
            <a:lnSpc>
              <a:spcPct val="90000"/>
            </a:lnSpc>
            <a:spcBef>
              <a:spcPct val="0"/>
            </a:spcBef>
            <a:spcAft>
              <a:spcPct val="15000"/>
            </a:spcAft>
            <a:buChar char="••"/>
          </a:pPr>
          <a:r>
            <a:rPr lang="en-US" sz="1200" kern="1200" dirty="0" smtClean="0"/>
            <a:t>Identify Publisher</a:t>
          </a:r>
          <a:endParaRPr lang="en-US" sz="1200" kern="1200" dirty="0"/>
        </a:p>
      </dsp:txBody>
      <dsp:txXfrm>
        <a:off x="30009" y="1017970"/>
        <a:ext cx="1500914" cy="951822"/>
      </dsp:txXfrm>
    </dsp:sp>
    <dsp:sp modelId="{E9BD7954-02AB-474D-8CB5-4B15B4F5DCED}">
      <dsp:nvSpPr>
        <dsp:cNvPr id="0" name=""/>
        <dsp:cNvSpPr/>
      </dsp:nvSpPr>
      <dsp:spPr>
        <a:xfrm>
          <a:off x="859344" y="1230863"/>
          <a:ext cx="1815043" cy="1815043"/>
        </a:xfrm>
        <a:prstGeom prst="leftCircularArrow">
          <a:avLst>
            <a:gd name="adj1" fmla="val 3671"/>
            <a:gd name="adj2" fmla="val 457399"/>
            <a:gd name="adj3" fmla="val 2232910"/>
            <a:gd name="adj4" fmla="val 9024489"/>
            <a:gd name="adj5" fmla="val 428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83C63A3-1910-49A0-B07E-3AA8038E633A}">
      <dsp:nvSpPr>
        <dsp:cNvPr id="0" name=""/>
        <dsp:cNvSpPr/>
      </dsp:nvSpPr>
      <dsp:spPr>
        <a:xfrm>
          <a:off x="347094" y="1999406"/>
          <a:ext cx="1386791" cy="55148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Idea</a:t>
          </a:r>
          <a:endParaRPr lang="en-US" sz="2100" kern="1200" dirty="0"/>
        </a:p>
      </dsp:txBody>
      <dsp:txXfrm>
        <a:off x="363246" y="2015558"/>
        <a:ext cx="1354487" cy="519177"/>
      </dsp:txXfrm>
    </dsp:sp>
    <dsp:sp modelId="{5AAEB507-5857-4A79-9E43-DC4A53DC7ABC}">
      <dsp:nvSpPr>
        <dsp:cNvPr id="0" name=""/>
        <dsp:cNvSpPr/>
      </dsp:nvSpPr>
      <dsp:spPr>
        <a:xfrm>
          <a:off x="2051202" y="988357"/>
          <a:ext cx="1560140" cy="128678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What is a proposal?</a:t>
          </a:r>
          <a:endParaRPr lang="en-US" sz="1200" kern="1200" dirty="0"/>
        </a:p>
        <a:p>
          <a:pPr marL="114300" lvl="1" indent="-114300" algn="l" defTabSz="533400">
            <a:lnSpc>
              <a:spcPct val="90000"/>
            </a:lnSpc>
            <a:spcBef>
              <a:spcPct val="0"/>
            </a:spcBef>
            <a:spcAft>
              <a:spcPct val="15000"/>
            </a:spcAft>
            <a:buChar char="••"/>
          </a:pPr>
          <a:r>
            <a:rPr lang="en-US" sz="1200" kern="1200" dirty="0" smtClean="0"/>
            <a:t>Defining your book’s ‘space’</a:t>
          </a:r>
          <a:endParaRPr lang="en-US" sz="1200" kern="1200" dirty="0"/>
        </a:p>
      </dsp:txBody>
      <dsp:txXfrm>
        <a:off x="2080815" y="1293710"/>
        <a:ext cx="1500914" cy="951822"/>
      </dsp:txXfrm>
    </dsp:sp>
    <dsp:sp modelId="{09A28711-F15D-4026-88B9-04285F6EE12D}">
      <dsp:nvSpPr>
        <dsp:cNvPr id="0" name=""/>
        <dsp:cNvSpPr/>
      </dsp:nvSpPr>
      <dsp:spPr>
        <a:xfrm>
          <a:off x="2897149" y="167143"/>
          <a:ext cx="2014394" cy="2014394"/>
        </a:xfrm>
        <a:prstGeom prst="circularArrow">
          <a:avLst>
            <a:gd name="adj1" fmla="val 3308"/>
            <a:gd name="adj2" fmla="val 408578"/>
            <a:gd name="adj3" fmla="val 19415911"/>
            <a:gd name="adj4" fmla="val 12575511"/>
            <a:gd name="adj5" fmla="val 3859"/>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D5C383C3-9A39-4EE8-B0C4-E9F3708544C6}">
      <dsp:nvSpPr>
        <dsp:cNvPr id="0" name=""/>
        <dsp:cNvSpPr/>
      </dsp:nvSpPr>
      <dsp:spPr>
        <a:xfrm>
          <a:off x="2397900" y="712616"/>
          <a:ext cx="1386791" cy="55148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Proposal</a:t>
          </a:r>
          <a:endParaRPr lang="en-US" sz="2100" kern="1200" dirty="0"/>
        </a:p>
      </dsp:txBody>
      <dsp:txXfrm>
        <a:off x="2414052" y="728768"/>
        <a:ext cx="1354487" cy="519177"/>
      </dsp:txXfrm>
    </dsp:sp>
    <dsp:sp modelId="{D560453A-0F86-4F07-A284-5693B71DB76E}">
      <dsp:nvSpPr>
        <dsp:cNvPr id="0" name=""/>
        <dsp:cNvSpPr/>
      </dsp:nvSpPr>
      <dsp:spPr>
        <a:xfrm>
          <a:off x="4102008" y="988357"/>
          <a:ext cx="1560140" cy="128678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Setting goals, deadlines, feedback</a:t>
          </a:r>
          <a:endParaRPr lang="en-US" sz="1200" kern="1200" dirty="0"/>
        </a:p>
        <a:p>
          <a:pPr marL="114300" lvl="1" indent="-114300" algn="l" defTabSz="533400">
            <a:lnSpc>
              <a:spcPct val="90000"/>
            </a:lnSpc>
            <a:spcBef>
              <a:spcPct val="0"/>
            </a:spcBef>
            <a:spcAft>
              <a:spcPct val="15000"/>
            </a:spcAft>
            <a:buChar char="••"/>
          </a:pPr>
          <a:r>
            <a:rPr lang="en-US" sz="1200" kern="1200" dirty="0" smtClean="0"/>
            <a:t>Taking time to replenish</a:t>
          </a:r>
          <a:endParaRPr lang="en-US" sz="1200" kern="1200" dirty="0"/>
        </a:p>
      </dsp:txBody>
      <dsp:txXfrm>
        <a:off x="4131621" y="1017970"/>
        <a:ext cx="1500914" cy="951822"/>
      </dsp:txXfrm>
    </dsp:sp>
    <dsp:sp modelId="{7B37D5D9-968D-42E5-80C4-9C1B857B979E}">
      <dsp:nvSpPr>
        <dsp:cNvPr id="0" name=""/>
        <dsp:cNvSpPr/>
      </dsp:nvSpPr>
      <dsp:spPr>
        <a:xfrm>
          <a:off x="4960955" y="1230863"/>
          <a:ext cx="1815043" cy="1815043"/>
        </a:xfrm>
        <a:prstGeom prst="leftCircularArrow">
          <a:avLst>
            <a:gd name="adj1" fmla="val 3671"/>
            <a:gd name="adj2" fmla="val 457399"/>
            <a:gd name="adj3" fmla="val 2232910"/>
            <a:gd name="adj4" fmla="val 9024489"/>
            <a:gd name="adj5" fmla="val 4283"/>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16EA91B-D81F-4AE4-93A5-6D3712345020}">
      <dsp:nvSpPr>
        <dsp:cNvPr id="0" name=""/>
        <dsp:cNvSpPr/>
      </dsp:nvSpPr>
      <dsp:spPr>
        <a:xfrm>
          <a:off x="4448706" y="1999406"/>
          <a:ext cx="1386791" cy="55148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Writing</a:t>
          </a:r>
          <a:endParaRPr lang="en-US" sz="2100" kern="1200" dirty="0"/>
        </a:p>
      </dsp:txBody>
      <dsp:txXfrm>
        <a:off x="4464858" y="2015558"/>
        <a:ext cx="1354487" cy="519177"/>
      </dsp:txXfrm>
    </dsp:sp>
    <dsp:sp modelId="{38FC2726-3EB3-45BD-B482-84874462144A}">
      <dsp:nvSpPr>
        <dsp:cNvPr id="0" name=""/>
        <dsp:cNvSpPr/>
      </dsp:nvSpPr>
      <dsp:spPr>
        <a:xfrm>
          <a:off x="6152813" y="988357"/>
          <a:ext cx="1560140" cy="1286789"/>
        </a:xfrm>
        <a:prstGeom prst="roundRect">
          <a:avLst>
            <a:gd name="adj" fmla="val 10000"/>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The post-submission process</a:t>
          </a:r>
          <a:endParaRPr lang="en-US" sz="1200" kern="1200" dirty="0"/>
        </a:p>
        <a:p>
          <a:pPr marL="114300" lvl="1" indent="-114300" algn="l" defTabSz="533400">
            <a:lnSpc>
              <a:spcPct val="90000"/>
            </a:lnSpc>
            <a:spcBef>
              <a:spcPct val="0"/>
            </a:spcBef>
            <a:spcAft>
              <a:spcPct val="15000"/>
            </a:spcAft>
            <a:buChar char="••"/>
          </a:pPr>
          <a:r>
            <a:rPr lang="en-US" sz="1200" kern="1200" dirty="0" smtClean="0"/>
            <a:t>Copy-editing</a:t>
          </a:r>
          <a:endParaRPr lang="en-US" sz="1200" kern="1200" dirty="0"/>
        </a:p>
        <a:p>
          <a:pPr marL="114300" lvl="1" indent="-114300" algn="l" defTabSz="533400">
            <a:lnSpc>
              <a:spcPct val="90000"/>
            </a:lnSpc>
            <a:spcBef>
              <a:spcPct val="0"/>
            </a:spcBef>
            <a:spcAft>
              <a:spcPct val="15000"/>
            </a:spcAft>
            <a:buChar char="••"/>
          </a:pPr>
          <a:r>
            <a:rPr lang="en-US" sz="1200" kern="1200" dirty="0" smtClean="0"/>
            <a:t>Marketing and promotion</a:t>
          </a:r>
          <a:endParaRPr lang="en-US" sz="1200" kern="1200" dirty="0"/>
        </a:p>
      </dsp:txBody>
      <dsp:txXfrm>
        <a:off x="6182426" y="1293710"/>
        <a:ext cx="1500914" cy="951822"/>
      </dsp:txXfrm>
    </dsp:sp>
    <dsp:sp modelId="{3DCF3428-0C2D-4B1F-8A80-5C6F023D18D1}">
      <dsp:nvSpPr>
        <dsp:cNvPr id="0" name=""/>
        <dsp:cNvSpPr/>
      </dsp:nvSpPr>
      <dsp:spPr>
        <a:xfrm>
          <a:off x="6499511" y="712616"/>
          <a:ext cx="1386791" cy="551481"/>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Completion</a:t>
          </a:r>
          <a:endParaRPr lang="en-US" sz="2100" kern="1200" dirty="0"/>
        </a:p>
      </dsp:txBody>
      <dsp:txXfrm>
        <a:off x="6515663" y="728768"/>
        <a:ext cx="1354487" cy="519177"/>
      </dsp:txXfrm>
    </dsp:sp>
  </dsp:spTree>
</dsp:drawing>
</file>

<file path=ppt/diagrams/layout1.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4">
  <dgm:title val=""/>
  <dgm:desc val=""/>
  <dgm:catLst>
    <dgm:cat type="process" pri="4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alg type="composite"/>
    <dgm:shape xmlns:r="http://schemas.openxmlformats.org/officeDocument/2006/relationships" r:blip="">
      <dgm:adjLst/>
    </dgm:shape>
    <dgm:presOf/>
    <dgm:constrLst>
      <dgm:constr type="w" for="ch" forName="tSp" refType="w"/>
      <dgm:constr type="h" for="ch" forName="tSp" refType="h" fact="0.15"/>
      <dgm:constr type="l" for="ch" forName="tSp"/>
      <dgm:constr type="t" for="ch" forName="tSp"/>
      <dgm:constr type="w" for="ch" forName="bSp" refType="w"/>
      <dgm:constr type="h" for="ch" forName="bSp" refType="h" fact="0.15"/>
      <dgm:constr type="l" for="ch" forName="bSp"/>
      <dgm:constr type="t" for="ch" forName="bSp" refType="h" fact="0.85"/>
      <dgm:constr type="w" for="ch" forName="process" refType="w"/>
      <dgm:constr type="h" for="ch" forName="process" refType="h" fact="0.7"/>
      <dgm:constr type="l" for="ch" forName="process"/>
      <dgm:constr type="t" for="ch" forName="process" refType="h" fact="0.15"/>
    </dgm:constrLst>
    <dgm:ruleLst/>
    <dgm:layoutNode name="tSp">
      <dgm:alg type="sp"/>
      <dgm:shape xmlns:r="http://schemas.openxmlformats.org/officeDocument/2006/relationships" r:blip="">
        <dgm:adjLst/>
      </dgm:shape>
      <dgm:presOf/>
      <dgm:constrLst/>
      <dgm:ruleLst/>
    </dgm:layoutNode>
    <dgm:layoutNode name="bSp">
      <dgm:alg type="sp"/>
      <dgm:shape xmlns:r="http://schemas.openxmlformats.org/officeDocument/2006/relationships" r:blip="">
        <dgm:adjLst/>
      </dgm:shape>
      <dgm:presOf/>
      <dgm:constrLst/>
      <dgm:ruleLst/>
    </dgm:layoutNode>
    <dgm:layoutNode name="process">
      <dgm:choose name="Name1">
        <dgm:if name="Name2" func="var" arg="dir" op="equ" val="norm">
          <dgm:alg type="lin">
            <dgm:param type="linDir" val="fromL"/>
          </dgm:alg>
        </dgm:if>
        <dgm:else name="Name3">
          <dgm:alg type="lin">
            <dgm:param type="linDir" val="fromR"/>
          </dgm:alg>
        </dgm:else>
      </dgm:choose>
      <dgm:shape xmlns:r="http://schemas.openxmlformats.org/officeDocument/2006/relationships" r:blip="">
        <dgm:adjLst/>
      </dgm:shape>
      <dgm:presOf/>
      <dgm:constrLst>
        <dgm:constr type="w" for="ch" forName="composite1" refType="w"/>
        <dgm:constr type="w" for="ch" forName="composite2" refType="w" refFor="ch" refForName="composite1" op="equ"/>
        <dgm:constr type="h" for="ch" forName="composite1" refType="h"/>
        <dgm:constr type="h" for="ch" forName="composite2" refType="h" refFor="ch" refForName="composite1" op="equ"/>
        <dgm:constr type="primFontSz" for="des" forName="parentNode1" val="65"/>
        <dgm:constr type="primFontSz" for="des" forName="parentNode2" refType="primFontSz" refFor="des" refForName="parentNode1" op="equ"/>
        <dgm:constr type="secFontSz" for="des" forName="childNode1tx" val="65"/>
        <dgm:constr type="secFontSz" for="des" forName="childNode2tx" refType="secFontSz" refFor="des" refForName="childNode1tx" op="equ"/>
        <dgm:constr type="w" for="des" ptType="sibTrans" refType="w" refFor="ch" refForName="composite1" op="equ" fact="0.05"/>
      </dgm:constrLst>
      <dgm:ruleLst/>
      <dgm:forEach name="Name4" axis="ch" ptType="node" step="2">
        <dgm:layoutNode name="composite1">
          <dgm:alg type="composite">
            <dgm:param type="ar" val="0.943"/>
          </dgm:alg>
          <dgm:shape xmlns:r="http://schemas.openxmlformats.org/officeDocument/2006/relationships" r:blip="">
            <dgm:adjLst/>
          </dgm:shape>
          <dgm:presOf/>
          <dgm:choose name="Name5">
            <dgm:if name="Name6" func="var" arg="dir" op="equ" val="norm">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dgm:constr type="w" for="ch" forName="childNode1tx" refType="w" fact="0.9"/>
                <dgm:constr type="h" for="ch" forName="childNode1tx" refType="h" fact="0.55"/>
                <dgm:constr type="t" for="ch" forName="childNode1tx" refType="h" fact="0.15"/>
                <dgm:constr type="l" for="ch" forName="childNode1tx"/>
                <dgm:constr type="w" for="ch" forName="parentNode1" refType="w" fact="0.8"/>
                <dgm:constr type="h" for="ch" forName="parentNode1" refType="h" fact="0.3"/>
                <dgm:constr type="t" for="ch" forName="parentNode1" refType="h" fact="0.7"/>
                <dgm:constr type="l" for="ch" forName="parentNode1" refType="w" fact="0.2"/>
                <dgm:constr type="w" for="ch" forName="connSite1" refType="w" fact="0.01"/>
                <dgm:constr type="h" for="ch" forName="connSite1" refType="h" fact="0.01"/>
                <dgm:constr type="t" for="ch" forName="connSite1"/>
                <dgm:constr type="l" for="ch" forName="connSite1" refType="w" fact="0.35"/>
              </dgm:constrLst>
            </dgm:if>
            <dgm:else name="Name7">
              <dgm:constrLst>
                <dgm:constr type="h" refType="w" fact="1.06"/>
                <dgm:constr type="w" for="ch" forName="dummyNode1" refType="w"/>
                <dgm:constr type="h" for="ch" forName="dummyNode1" refType="h"/>
                <dgm:constr type="t" for="ch" forName="dummyNode1"/>
                <dgm:constr type="l" for="ch" forName="dummyNode1"/>
                <dgm:constr type="w" for="ch" forName="childNode1" refType="w" fact="0.9"/>
                <dgm:constr type="h" for="ch" forName="childNode1" refType="h" fact="0.7"/>
                <dgm:constr type="t" for="ch" forName="childNode1" refType="h" fact="0.15"/>
                <dgm:constr type="l" for="ch" forName="childNode1" refType="w" fact="0.1"/>
                <dgm:constr type="w" for="ch" forName="childNode1tx" refType="w" fact="0.9"/>
                <dgm:constr type="h" for="ch" forName="childNode1tx" refType="h" fact="0.55"/>
                <dgm:constr type="t" for="ch" forName="childNode1tx" refType="h" fact="0.15"/>
                <dgm:constr type="l" for="ch" forName="childNode1tx" refType="w" fact="0.1"/>
                <dgm:constr type="w" for="ch" forName="parentNode1" refType="w" fact="0.8"/>
                <dgm:constr type="h" for="ch" forName="parentNode1" refType="h" fact="0.3"/>
                <dgm:constr type="t" for="ch" forName="parentNode1" refType="h" fact="0.7"/>
                <dgm:constr type="l" for="ch" forName="parentNode1"/>
                <dgm:constr type="w" for="ch" forName="connSite1" refType="w" fact="0.01"/>
                <dgm:constr type="h" for="ch" forName="connSite1" refType="h" fact="0.01"/>
                <dgm:constr type="t" for="ch" forName="connSite1"/>
                <dgm:constr type="l" for="ch" forName="connSite1" refType="w" fact="0.65"/>
              </dgm:constrLst>
            </dgm:else>
          </dgm:choose>
          <dgm:ruleLst/>
          <dgm:layoutNode name="dummyNode1">
            <dgm:alg type="sp"/>
            <dgm:shape xmlns:r="http://schemas.openxmlformats.org/officeDocument/2006/relationships" type="rect" r:blip="" hideGeom="1">
              <dgm:adjLst/>
            </dgm:shape>
            <dgm:presOf/>
            <dgm:constrLst/>
            <dgm:ruleLst/>
          </dgm:layoutNode>
          <dgm:layoutNode name="childNode1"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1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1" styleLbl="node1">
            <dgm:varLst>
              <dgm:chMax val="1"/>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1" moveWith="childNode1">
            <dgm:alg type="sp"/>
            <dgm:shape xmlns:r="http://schemas.openxmlformats.org/officeDocument/2006/relationships" r:blip="">
              <dgm:adjLst/>
            </dgm:shape>
            <dgm:presOf/>
            <dgm:constrLst/>
            <dgm:ruleLst/>
          </dgm:layoutNode>
        </dgm:layoutNode>
        <dgm:forEach name="Name8" axis="followSib" ptType="sibTrans" cnt="1">
          <dgm:layoutNode name="Name9">
            <dgm:alg type="conn">
              <dgm:param type="connRout" val="curve"/>
              <dgm:param type="srcNode" val="parentNode1"/>
              <dgm:param type="dstNode" val="connSite2"/>
              <dgm:param type="begPts" val="bCtr"/>
              <dgm:param type="endPts" val="bCtr"/>
            </dgm:alg>
            <dgm:shape xmlns:r="http://schemas.openxmlformats.org/officeDocument/2006/relationships" type="conn" r:blip="" zOrderOff="-2">
              <dgm:adjLst/>
            </dgm:shape>
            <dgm:presOf axis="self"/>
            <dgm:choose name="Name10">
              <dgm:if name="Name11" func="var" arg="dir" op="equ" val="norm">
                <dgm:constrLst>
                  <dgm:constr type="h" refType="w" fact="0.35"/>
                  <dgm:constr type="wArH" refType="h"/>
                  <dgm:constr type="hArH" refType="h"/>
                  <dgm:constr type="connDist"/>
                  <dgm:constr type="diam" refType="connDist" fact="-1.15"/>
                  <dgm:constr type="begPad"/>
                  <dgm:constr type="endPad"/>
                </dgm:constrLst>
              </dgm:if>
              <dgm:else name="Name12">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name="Name13" axis="followSib" ptType="node" cnt="1">
          <dgm:layoutNode name="composite2">
            <dgm:alg type="composite">
              <dgm:param type="ar" val="0.943"/>
            </dgm:alg>
            <dgm:shape xmlns:r="http://schemas.openxmlformats.org/officeDocument/2006/relationships" r:blip="">
              <dgm:adjLst/>
            </dgm:shape>
            <dgm:presOf/>
            <dgm:choose name="Name14">
              <dgm:if name="Name15" func="var" arg="dir" op="equ" val="norm">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dgm:constr type="w" for="ch" forName="childNode2tx" refType="w" fact="0.9"/>
                  <dgm:constr type="h" for="ch" forName="childNode2tx" refType="h" fact="0.55"/>
                  <dgm:constr type="t" for="ch" forName="childNode2tx" refType="h" fact="0.3"/>
                  <dgm:constr type="l" for="ch" forName="childNode2tx"/>
                  <dgm:constr type="w" for="ch" forName="parentNode2" refType="w" fact="0.8"/>
                  <dgm:constr type="h" for="ch" forName="parentNode2" refType="h" fact="0.3"/>
                  <dgm:constr type="t" for="ch" forName="parentNode2"/>
                  <dgm:constr type="l" for="ch" forName="parentNode2" refType="w" fact="0.2"/>
                  <dgm:constr type="w" for="ch" forName="connSite2" refType="w" fact="0.01"/>
                  <dgm:constr type="h" for="ch" forName="connSite2" refType="h" fact="0.01"/>
                  <dgm:constr type="t" for="ch" forName="connSite2" refType="h" fact="0.99"/>
                  <dgm:constr type="l" for="ch" forName="connSite2" refType="w" fact="0.25"/>
                </dgm:constrLst>
              </dgm:if>
              <dgm:else name="Name16">
                <dgm:constrLst>
                  <dgm:constr type="h" refType="w" fact="1.06"/>
                  <dgm:constr type="w" for="ch" forName="dummyNode2" refType="w"/>
                  <dgm:constr type="h" for="ch" forName="dummyNode2" refType="h"/>
                  <dgm:constr type="t" for="ch" forName="dummyNode2"/>
                  <dgm:constr type="l" for="ch" forName="dummyNode2"/>
                  <dgm:constr type="w" for="ch" forName="childNode2" refType="w" fact="0.9"/>
                  <dgm:constr type="h" for="ch" forName="childNode2" refType="h" fact="0.7"/>
                  <dgm:constr type="t" for="ch" forName="childNode2" refType="h" fact="0.15"/>
                  <dgm:constr type="l" for="ch" forName="childNode2" refType="w" fact="0.1"/>
                  <dgm:constr type="w" for="ch" forName="childNode2tx" refType="w" fact="0.9"/>
                  <dgm:constr type="h" for="ch" forName="childNode2tx" refType="h" fact="0.55"/>
                  <dgm:constr type="t" for="ch" forName="childNode2tx" refType="h" fact="0.3"/>
                  <dgm:constr type="l" for="ch" forName="childNode2tx" refType="w" fact="0.1"/>
                  <dgm:constr type="w" for="ch" forName="parentNode2" refType="w" fact="0.8"/>
                  <dgm:constr type="h" for="ch" forName="parentNode2" refType="h" fact="0.3"/>
                  <dgm:constr type="t" for="ch" forName="parentNode2"/>
                  <dgm:constr type="l" for="ch" forName="parentNode2"/>
                  <dgm:constr type="w" for="ch" forName="connSite2" refType="w" fact="0.01"/>
                  <dgm:constr type="h" for="ch" forName="connSite2" refType="h" fact="0.01"/>
                  <dgm:constr type="t" for="ch" forName="connSite2" refType="h" fact="0.99"/>
                  <dgm:constr type="l" for="ch" forName="connSite2" refType="w" fact="0.85"/>
                </dgm:constrLst>
              </dgm:else>
            </dgm:choose>
            <dgm:ruleLst/>
            <dgm:layoutNode name="dummyNode2">
              <dgm:alg type="sp"/>
              <dgm:shape xmlns:r="http://schemas.openxmlformats.org/officeDocument/2006/relationships" type="rect" r:blip="" hideGeom="1">
                <dgm:adjLst/>
              </dgm:shape>
              <dgm:presOf/>
              <dgm:constrLst/>
              <dgm:ruleLst/>
            </dgm:layoutNode>
            <dgm:layoutNode name="childNode2" styleLbl="bgAcc1">
              <dgm:varLst>
                <dgm:bulletEnabled val="1"/>
              </dgm:varLst>
              <dgm:alg type="sp"/>
              <dgm:shape xmlns:r="http://schemas.openxmlformats.org/officeDocument/2006/relationships" type="roundRect" r:blip="">
                <dgm:adjLst>
                  <dgm:adj idx="1" val="0.1"/>
                </dgm:adjLst>
              </dgm:shape>
              <dgm:presOf axis="des" ptType="node"/>
              <dgm:constrLst/>
              <dgm:ruleLst/>
            </dgm:layoutNode>
            <dgm:layoutNode name="childNode2tx" styleLbl="bgAcc1">
              <dgm:varLst>
                <dgm:bulletEnabled val="1"/>
              </dgm:varLst>
              <dgm:alg type="tx">
                <dgm:param type="stBulletLvl" val="1"/>
              </dgm:alg>
              <dgm:shape xmlns:r="http://schemas.openxmlformats.org/officeDocument/2006/relationships" type="roundRect" r:blip="" hideGeom="1">
                <dgm:adjLst>
                  <dgm:adj idx="1" val="0.1"/>
                </dgm:adjLst>
              </dgm:shape>
              <dgm:presOf axis="des" ptType="node"/>
              <dgm:constrLst>
                <dgm:constr type="secFontSz" val="65"/>
                <dgm:constr type="primFontSz" refType="secFontSz"/>
                <dgm:constr type="tMarg" refType="secFontSz" fact="0.15"/>
                <dgm:constr type="bMarg" refType="secFontSz" fact="0.15"/>
                <dgm:constr type="lMarg" refType="secFontSz" fact="0.15"/>
                <dgm:constr type="rMarg" refType="secFontSz" fact="0.15"/>
              </dgm:constrLst>
              <dgm:ruleLst>
                <dgm:rule type="secFontSz" val="5" fact="NaN" max="NaN"/>
              </dgm:ruleLst>
            </dgm:layoutNode>
            <dgm:layoutNode name="parentNode2" styleLbl="node1">
              <dgm:varLst>
                <dgm:chMax val="0"/>
                <dgm:bulletEnabled val="1"/>
              </dgm:varLst>
              <dgm:alg type="tx"/>
              <dgm:shape xmlns:r="http://schemas.openxmlformats.org/officeDocument/2006/relationships" type="roundRect" r:blip="">
                <dgm:adjLst>
                  <dgm:adj idx="1" val="0.1"/>
                </dgm:adjLst>
              </dgm:shape>
              <dgm:presOf axis="self"/>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connSite2" moveWith="childNode2">
              <dgm:alg type="sp"/>
              <dgm:shape xmlns:r="http://schemas.openxmlformats.org/officeDocument/2006/relationships" r:blip="">
                <dgm:adjLst/>
              </dgm:shape>
              <dgm:presOf/>
              <dgm:constrLst/>
              <dgm:ruleLst/>
            </dgm:layoutNode>
          </dgm:layoutNode>
          <dgm:forEach name="Name17" axis="followSib" ptType="sibTrans" cnt="1">
            <dgm:layoutNode name="Name18">
              <dgm:alg type="conn">
                <dgm:param type="connRout" val="curve"/>
                <dgm:param type="srcNode" val="parentNode2"/>
                <dgm:param type="dstNode" val="connSite1"/>
                <dgm:param type="begPts" val="tCtr"/>
                <dgm:param type="endPts" val="tCtr"/>
              </dgm:alg>
              <dgm:shape xmlns:r="http://schemas.openxmlformats.org/officeDocument/2006/relationships" type="conn" r:blip="" zOrderOff="-2">
                <dgm:adjLst/>
              </dgm:shape>
              <dgm:presOf axis="self"/>
              <dgm:choose name="Name19">
                <dgm:if name="Name20" func="var" arg="dir" op="equ" val="norm">
                  <dgm:constrLst>
                    <dgm:constr type="h" refType="w" fact="0.35"/>
                    <dgm:constr type="wArH" refType="h"/>
                    <dgm:constr type="hArH" refType="h"/>
                    <dgm:constr type="connDist"/>
                    <dgm:constr type="diam" refType="connDist" fact="1.15"/>
                    <dgm:constr type="begPad"/>
                    <dgm:constr type="endPad"/>
                  </dgm:constrLst>
                </dgm:if>
                <dgm:else name="Name21">
                  <dgm:constrLst>
                    <dgm:constr type="h" refType="w" fact="0.35"/>
                    <dgm:constr type="wArH" refType="h"/>
                    <dgm:constr type="hArH" refType="h"/>
                    <dgm:constr type="connDist"/>
                    <dgm:constr type="diam" refType="connDist" fact="-1.15"/>
                    <dgm:constr type="begPad"/>
                    <dgm:constr type="endPad"/>
                  </dgm:constrLst>
                </dgm:else>
              </dgm:choose>
              <dgm:ruleLst/>
            </dgm:layoutNode>
          </dgm:forEach>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37DF3A8-C14C-46C9-B64D-6FF9C5AFA36D}" type="datetimeFigureOut">
              <a:rPr lang="en-US" smtClean="0"/>
              <a:t>8/22/2018</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89F01F-0208-4978-832F-BDBA1C06BABF}" type="slidenum">
              <a:rPr lang="en-US" smtClean="0"/>
              <a:t>‹#›</a:t>
            </a:fld>
            <a:endParaRPr lang="en-US"/>
          </a:p>
        </p:txBody>
      </p:sp>
    </p:spTree>
    <p:extLst>
      <p:ext uri="{BB962C8B-B14F-4D97-AF65-F5344CB8AC3E}">
        <p14:creationId xmlns:p14="http://schemas.microsoft.com/office/powerpoint/2010/main" val="14639151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As aviation faces a projected</a:t>
            </a:r>
            <a:r>
              <a:rPr lang="en-US" baseline="0" dirty="0" smtClean="0"/>
              <a:t> shortage of aviation professionals internationally, it is increasingly important to guide and support the next generation on their path towards competence.  Part of this will require skilled aviation teachers and researchers to contribute to aviation education by sharing their knowledge and expertise within books.</a:t>
            </a:r>
            <a:endParaRPr lang="en-US" dirty="0"/>
          </a:p>
        </p:txBody>
      </p:sp>
      <p:sp>
        <p:nvSpPr>
          <p:cNvPr id="4" name="Slide Number Placeholder 3"/>
          <p:cNvSpPr>
            <a:spLocks noGrp="1"/>
          </p:cNvSpPr>
          <p:nvPr>
            <p:ph type="sldNum" sz="quarter" idx="10"/>
          </p:nvPr>
        </p:nvSpPr>
        <p:spPr/>
        <p:txBody>
          <a:bodyPr/>
          <a:lstStyle/>
          <a:p>
            <a:fld id="{0089F01F-0208-4978-832F-BDBA1C06BABF}" type="slidenum">
              <a:rPr lang="en-US" smtClean="0"/>
              <a:t>1</a:t>
            </a:fld>
            <a:endParaRPr lang="en-US"/>
          </a:p>
        </p:txBody>
      </p:sp>
    </p:spTree>
    <p:extLst>
      <p:ext uri="{BB962C8B-B14F-4D97-AF65-F5344CB8AC3E}">
        <p14:creationId xmlns:p14="http://schemas.microsoft.com/office/powerpoint/2010/main" val="1214623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a:t>
            </a:r>
            <a:r>
              <a:rPr lang="en-US" baseline="0" dirty="0" smtClean="0"/>
              <a:t> challenge is that, through our education and training, most of us are taught to write and publish research within academic journals, with little guidance on the process, types, and publication options for books.  Although the general public sees professors as ‘teachers’ first, in reality it’s our research that determines if we achieve tenure or not, and teaching is typically secondary.</a:t>
            </a:r>
          </a:p>
          <a:p>
            <a:endParaRPr lang="en-US" baseline="0"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smtClean="0"/>
              <a:t>With textbooks the goal is to conceptually shift the writing style from </a:t>
            </a:r>
            <a:r>
              <a:rPr lang="en-US" dirty="0" smtClean="0"/>
              <a:t>content delivery to learning design.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smtClean="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smtClean="0"/>
              <a:t>Every instructional designer needs knowledge</a:t>
            </a:r>
            <a:r>
              <a:rPr lang="en-US" baseline="0" dirty="0" smtClean="0"/>
              <a:t> and skills concerning materials, tools, methods, languages, traditions, styles, etc., in his or her specific field.</a:t>
            </a:r>
            <a:endParaRPr lang="en-US" dirty="0" smtClean="0"/>
          </a:p>
          <a:p>
            <a:endParaRPr lang="en-US" dirty="0"/>
          </a:p>
        </p:txBody>
      </p:sp>
      <p:sp>
        <p:nvSpPr>
          <p:cNvPr id="4" name="Slide Number Placeholder 3"/>
          <p:cNvSpPr>
            <a:spLocks noGrp="1"/>
          </p:cNvSpPr>
          <p:nvPr>
            <p:ph type="sldNum" sz="quarter" idx="10"/>
          </p:nvPr>
        </p:nvSpPr>
        <p:spPr/>
        <p:txBody>
          <a:bodyPr/>
          <a:lstStyle/>
          <a:p>
            <a:fld id="{0089F01F-0208-4978-832F-BDBA1C06BABF}" type="slidenum">
              <a:rPr lang="en-US" smtClean="0"/>
              <a:t>2</a:t>
            </a:fld>
            <a:endParaRPr lang="en-US"/>
          </a:p>
        </p:txBody>
      </p:sp>
    </p:spTree>
    <p:extLst>
      <p:ext uri="{BB962C8B-B14F-4D97-AF65-F5344CB8AC3E}">
        <p14:creationId xmlns:p14="http://schemas.microsoft.com/office/powerpoint/2010/main" val="20822401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Goals</a:t>
            </a:r>
          </a:p>
          <a:p>
            <a:r>
              <a:rPr lang="en-US" dirty="0" smtClean="0"/>
              <a:t>Teach for long-term retention and transfer</a:t>
            </a:r>
          </a:p>
          <a:p>
            <a:r>
              <a:rPr lang="en-US" dirty="0" smtClean="0"/>
              <a:t>Most important variable is practice at retrieval</a:t>
            </a:r>
          </a:p>
          <a:p>
            <a:r>
              <a:rPr lang="en-US" dirty="0" smtClean="0"/>
              <a:t>What is learned depends on prior knowledge – lay the foundation</a:t>
            </a:r>
          </a:p>
          <a:p>
            <a:r>
              <a:rPr lang="en-US" dirty="0" smtClean="0"/>
              <a:t>Lectures work for learning assessed by recall tests – but badly for understanding</a:t>
            </a:r>
          </a:p>
          <a:p>
            <a:r>
              <a:rPr lang="en-US" dirty="0" smtClean="0"/>
              <a:t>Require remembering</a:t>
            </a:r>
          </a:p>
          <a:p>
            <a:r>
              <a:rPr lang="en-US" dirty="0" smtClean="0"/>
              <a:t>Less is more – especially when long term transfer is the goal</a:t>
            </a:r>
          </a:p>
          <a:p>
            <a:r>
              <a:rPr lang="en-US" dirty="0" smtClean="0"/>
              <a:t>The head remembers what it does – what professors do in class is less important than what they ask students to do</a:t>
            </a:r>
          </a:p>
          <a:p>
            <a:endParaRPr lang="en-US" dirty="0"/>
          </a:p>
        </p:txBody>
      </p:sp>
      <p:sp>
        <p:nvSpPr>
          <p:cNvPr id="4" name="Slide Number Placeholder 3"/>
          <p:cNvSpPr>
            <a:spLocks noGrp="1"/>
          </p:cNvSpPr>
          <p:nvPr>
            <p:ph type="sldNum" sz="quarter" idx="10"/>
          </p:nvPr>
        </p:nvSpPr>
        <p:spPr/>
        <p:txBody>
          <a:bodyPr/>
          <a:lstStyle/>
          <a:p>
            <a:fld id="{0089F01F-0208-4978-832F-BDBA1C06BABF}" type="slidenum">
              <a:rPr lang="en-US" smtClean="0"/>
              <a:t>3</a:t>
            </a:fld>
            <a:endParaRPr lang="en-US"/>
          </a:p>
        </p:txBody>
      </p:sp>
    </p:spTree>
    <p:extLst>
      <p:ext uri="{BB962C8B-B14F-4D97-AF65-F5344CB8AC3E}">
        <p14:creationId xmlns:p14="http://schemas.microsoft.com/office/powerpoint/2010/main" val="12464667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Goals</a:t>
            </a:r>
          </a:p>
          <a:p>
            <a:r>
              <a:rPr lang="en-US" dirty="0" smtClean="0"/>
              <a:t>Teach for long-term retention and transfer</a:t>
            </a:r>
          </a:p>
          <a:p>
            <a:r>
              <a:rPr lang="en-US" dirty="0" smtClean="0"/>
              <a:t>Most important variable is practice at retrieval</a:t>
            </a:r>
          </a:p>
          <a:p>
            <a:r>
              <a:rPr lang="en-US" dirty="0" smtClean="0"/>
              <a:t>What is learned depends on prior knowledge – lay the foundation</a:t>
            </a:r>
          </a:p>
          <a:p>
            <a:r>
              <a:rPr lang="en-US" dirty="0" smtClean="0"/>
              <a:t>Lectures work for learning assessed by recall tests – but badly for understanding</a:t>
            </a:r>
          </a:p>
          <a:p>
            <a:r>
              <a:rPr lang="en-US" dirty="0" smtClean="0"/>
              <a:t>Require remembering</a:t>
            </a:r>
          </a:p>
          <a:p>
            <a:r>
              <a:rPr lang="en-US" dirty="0" smtClean="0"/>
              <a:t>Less is more – especially when long term transfer is the goal</a:t>
            </a:r>
          </a:p>
          <a:p>
            <a:r>
              <a:rPr lang="en-US" dirty="0" smtClean="0"/>
              <a:t>The head remembers what it does – what professors do in class is less important than what they ask students to do</a:t>
            </a:r>
          </a:p>
          <a:p>
            <a:endParaRPr lang="en-US" dirty="0"/>
          </a:p>
        </p:txBody>
      </p:sp>
      <p:sp>
        <p:nvSpPr>
          <p:cNvPr id="4" name="Slide Number Placeholder 3"/>
          <p:cNvSpPr>
            <a:spLocks noGrp="1"/>
          </p:cNvSpPr>
          <p:nvPr>
            <p:ph type="sldNum" sz="quarter" idx="10"/>
          </p:nvPr>
        </p:nvSpPr>
        <p:spPr/>
        <p:txBody>
          <a:bodyPr/>
          <a:lstStyle/>
          <a:p>
            <a:fld id="{0089F01F-0208-4978-832F-BDBA1C06BABF}" type="slidenum">
              <a:rPr lang="en-US" smtClean="0"/>
              <a:t>4</a:t>
            </a:fld>
            <a:endParaRPr lang="en-US"/>
          </a:p>
        </p:txBody>
      </p:sp>
    </p:spTree>
    <p:extLst>
      <p:ext uri="{BB962C8B-B14F-4D97-AF65-F5344CB8AC3E}">
        <p14:creationId xmlns:p14="http://schemas.microsoft.com/office/powerpoint/2010/main" val="1162812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Before you finalize your</a:t>
            </a:r>
            <a:r>
              <a:rPr lang="en-US" baseline="0" dirty="0" smtClean="0"/>
              <a:t> book ideas – you need to be sure you know what you want to get out of the writing project?  Is this a step towards tenure, an investment in your financial future, or a passion project?</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089F01F-0208-4978-832F-BDBA1C06BABF}" type="slidenum">
              <a:rPr lang="en-US" smtClean="0"/>
              <a:t>6</a:t>
            </a:fld>
            <a:endParaRPr lang="en-US"/>
          </a:p>
        </p:txBody>
      </p:sp>
    </p:spTree>
    <p:extLst>
      <p:ext uri="{BB962C8B-B14F-4D97-AF65-F5344CB8AC3E}">
        <p14:creationId xmlns:p14="http://schemas.microsoft.com/office/powerpoint/2010/main" val="11372305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How do you plan to write the book?  Sole, co-author, or edited volume.  There are advantages and disadvantages of each approach, with the first being the most workload and the amount decreasing from there.</a:t>
            </a:r>
          </a:p>
          <a:p>
            <a:endParaRPr lang="en-US" baseline="0" dirty="0" smtClean="0"/>
          </a:p>
          <a:p>
            <a:r>
              <a:rPr lang="en-US" baseline="0" dirty="0" smtClean="0"/>
              <a:t>Finding the right publisher is another challenge. Your publisher is your long-term partner in the process – long after the book is written you’ll be relying on them to sell, distribute, market, and represent you and your book.  You don’t want to write your masterpiece, only to find out that it barely sees the light of day.</a:t>
            </a:r>
          </a:p>
          <a:p>
            <a:endParaRPr lang="en-US" baseline="0" dirty="0" smtClean="0"/>
          </a:p>
          <a:p>
            <a:r>
              <a:rPr lang="en-US" baseline="0" dirty="0" smtClean="0"/>
              <a:t>In general, to find a publisher, you should look up other books in your field that have a similar scope to what you would like to write.</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0089F01F-0208-4978-832F-BDBA1C06BABF}" type="slidenum">
              <a:rPr lang="en-US" smtClean="0"/>
              <a:t>7</a:t>
            </a:fld>
            <a:endParaRPr lang="en-US"/>
          </a:p>
        </p:txBody>
      </p:sp>
    </p:spTree>
    <p:extLst>
      <p:ext uri="{BB962C8B-B14F-4D97-AF65-F5344CB8AC3E}">
        <p14:creationId xmlns:p14="http://schemas.microsoft.com/office/powerpoint/2010/main" val="26792178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228600" indent="-228600">
              <a:buAutoNum type="arabicPeriod"/>
            </a:pPr>
            <a:r>
              <a:rPr lang="en-US" dirty="0" smtClean="0"/>
              <a:t>Hook</a:t>
            </a:r>
            <a:r>
              <a:rPr lang="en-US" baseline="0" dirty="0" smtClean="0"/>
              <a:t> – invite the reader with an interesting concept of why the book is needed, then state your central argument and back it up, then the contribution to the scholarship/literature, and lastly a roadmap of the book (chapter outline).</a:t>
            </a:r>
          </a:p>
          <a:p>
            <a:pPr marL="228600" indent="-228600">
              <a:buAutoNum type="arabicPeriod"/>
            </a:pPr>
            <a:r>
              <a:rPr lang="en-US" dirty="0" smtClean="0"/>
              <a:t>Table of Contents</a:t>
            </a:r>
            <a:r>
              <a:rPr lang="en-US" baseline="0" dirty="0" smtClean="0"/>
              <a:t> – overview of chapters with 3-4 sentences describing each</a:t>
            </a:r>
          </a:p>
          <a:p>
            <a:pPr marL="228600" indent="-228600">
              <a:buAutoNum type="arabicPeriod"/>
            </a:pPr>
            <a:r>
              <a:rPr lang="en-US" dirty="0" smtClean="0"/>
              <a:t>Description</a:t>
            </a:r>
            <a:r>
              <a:rPr lang="en-US" baseline="0" dirty="0" smtClean="0"/>
              <a:t> of manuscript – length (word count), number of illustrations/tables/figures</a:t>
            </a:r>
          </a:p>
          <a:p>
            <a:pPr marL="228600" indent="-228600">
              <a:buAutoNum type="arabicPeriod"/>
            </a:pPr>
            <a:r>
              <a:rPr lang="en-US" baseline="0" dirty="0" smtClean="0"/>
              <a:t>Description of audience – who would purchase your book?  For what purpose?  Only used in your field – or useful in other fields?  Will undergraduates be able to understand it?  Could it be used in courses?  Explain</a:t>
            </a:r>
          </a:p>
          <a:p>
            <a:pPr marL="228600" indent="-228600">
              <a:buAutoNum type="arabicPeriod"/>
            </a:pPr>
            <a:r>
              <a:rPr lang="en-US" baseline="0" dirty="0" smtClean="0"/>
              <a:t>Describe the competition – what existing books are currently being used?  How is yours better?  Is it for a different audience, incorporate different features?  Do a full market review.</a:t>
            </a:r>
          </a:p>
          <a:p>
            <a:pPr marL="228600" indent="-228600">
              <a:buAutoNum type="arabicPeriod"/>
            </a:pPr>
            <a:r>
              <a:rPr lang="en-US" baseline="0" dirty="0" smtClean="0"/>
              <a:t>How far along are you?  Do you have a complete manuscript?  If you do, say so.  If not, say how many chapters are completed and an expected date of completion.  If this is your first academic book, try not to send a proposal until you’re confident you can finish the book within a year.</a:t>
            </a:r>
          </a:p>
          <a:p>
            <a:pPr marL="228600" indent="-228600">
              <a:buAutoNum type="arabicPeriod"/>
            </a:pPr>
            <a:r>
              <a:rPr lang="en-US" baseline="0" dirty="0" smtClean="0"/>
              <a:t>Who might review your book?  You can provide names and contact information for reviewers who may be appropriate reviewers.  Ensure they are at arms-length.</a:t>
            </a:r>
          </a:p>
          <a:p>
            <a:pPr marL="228600" indent="-228600">
              <a:buAutoNum type="arabicPeriod"/>
            </a:pPr>
            <a:endParaRPr lang="en-US" dirty="0"/>
          </a:p>
        </p:txBody>
      </p:sp>
      <p:sp>
        <p:nvSpPr>
          <p:cNvPr id="4" name="Slide Number Placeholder 3"/>
          <p:cNvSpPr>
            <a:spLocks noGrp="1"/>
          </p:cNvSpPr>
          <p:nvPr>
            <p:ph type="sldNum" sz="quarter" idx="10"/>
          </p:nvPr>
        </p:nvSpPr>
        <p:spPr/>
        <p:txBody>
          <a:bodyPr/>
          <a:lstStyle/>
          <a:p>
            <a:fld id="{0089F01F-0208-4978-832F-BDBA1C06BABF}" type="slidenum">
              <a:rPr lang="en-US" smtClean="0"/>
              <a:t>8</a:t>
            </a:fld>
            <a:endParaRPr lang="en-US"/>
          </a:p>
        </p:txBody>
      </p:sp>
    </p:spTree>
    <p:extLst>
      <p:ext uri="{BB962C8B-B14F-4D97-AF65-F5344CB8AC3E}">
        <p14:creationId xmlns:p14="http://schemas.microsoft.com/office/powerpoint/2010/main" val="38859986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089F01F-0208-4978-832F-BDBA1C06BABF}" type="slidenum">
              <a:rPr lang="en-US" smtClean="0"/>
              <a:t>10</a:t>
            </a:fld>
            <a:endParaRPr lang="en-US"/>
          </a:p>
        </p:txBody>
      </p:sp>
    </p:spTree>
    <p:extLst>
      <p:ext uri="{BB962C8B-B14F-4D97-AF65-F5344CB8AC3E}">
        <p14:creationId xmlns:p14="http://schemas.microsoft.com/office/powerpoint/2010/main" val="33303956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4EA3132-B789-4801-A3B7-ADEEE364532F}" type="datetimeFigureOut">
              <a:rPr lang="en-US" smtClean="0"/>
              <a:t>8/22/2018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5242786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EA3132-B789-4801-A3B7-ADEEE364532F}" type="datetimeFigureOut">
              <a:rPr lang="en-US" smtClean="0"/>
              <a:t>8/22/2018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20772902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EA3132-B789-4801-A3B7-ADEEE364532F}" type="datetimeFigureOut">
              <a:rPr lang="en-US" smtClean="0"/>
              <a:t>8/22/2018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28269248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4EA3132-B789-4801-A3B7-ADEEE364532F}" type="datetimeFigureOut">
              <a:rPr lang="en-US" smtClean="0"/>
              <a:t>8/22/2018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3051181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4EA3132-B789-4801-A3B7-ADEEE364532F}" type="datetimeFigureOut">
              <a:rPr lang="en-US" smtClean="0"/>
              <a:t>8/22/2018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41192623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4EA3132-B789-4801-A3B7-ADEEE364532F}" type="datetimeFigureOut">
              <a:rPr lang="en-US" smtClean="0"/>
              <a:t>8/22/2018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35347444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4EA3132-B789-4801-A3B7-ADEEE364532F}" type="datetimeFigureOut">
              <a:rPr lang="en-US" smtClean="0"/>
              <a:t>8/22/2018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34610986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4EA3132-B789-4801-A3B7-ADEEE364532F}" type="datetimeFigureOut">
              <a:rPr lang="en-US" smtClean="0"/>
              <a:t>8/22/2018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2997333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EA3132-B789-4801-A3B7-ADEEE364532F}" type="datetimeFigureOut">
              <a:rPr lang="en-US" smtClean="0"/>
              <a:t>8/22/2018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1871109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4EA3132-B789-4801-A3B7-ADEEE364532F}" type="datetimeFigureOut">
              <a:rPr lang="en-US" smtClean="0"/>
              <a:t>8/22/2018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34220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4EA3132-B789-4801-A3B7-ADEEE364532F}" type="datetimeFigureOut">
              <a:rPr lang="en-US" smtClean="0"/>
              <a:t>8/22/2018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F05054-1187-4E02-97B0-0C7985316592}" type="slidenum">
              <a:rPr lang="en-US" smtClean="0"/>
              <a:t>‹#›</a:t>
            </a:fld>
            <a:endParaRPr lang="en-US"/>
          </a:p>
        </p:txBody>
      </p:sp>
    </p:spTree>
    <p:extLst>
      <p:ext uri="{BB962C8B-B14F-4D97-AF65-F5344CB8AC3E}">
        <p14:creationId xmlns:p14="http://schemas.microsoft.com/office/powerpoint/2010/main" val="2915088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EA3132-B789-4801-A3B7-ADEEE364532F}" type="datetimeFigureOut">
              <a:rPr lang="en-US" smtClean="0"/>
              <a:t>8/22/2018</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F05054-1187-4E02-97B0-0C7985316592}" type="slidenum">
              <a:rPr lang="en-US" smtClean="0"/>
              <a:t>‹#›</a:t>
            </a:fld>
            <a:endParaRPr lang="en-US"/>
          </a:p>
        </p:txBody>
      </p:sp>
    </p:spTree>
    <p:extLst>
      <p:ext uri="{BB962C8B-B14F-4D97-AF65-F5344CB8AC3E}">
        <p14:creationId xmlns:p14="http://schemas.microsoft.com/office/powerpoint/2010/main" val="3246619315"/>
      </p:ext>
    </p:extLst>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5" Type="http://schemas.openxmlformats.org/officeDocument/2006/relationships/image" Target="../media/image1.png"/><Relationship Id="rId4" Type="http://schemas.openxmlformats.org/officeDocument/2006/relationships/hyperlink" Target="https://play.kahoot.it/#/k/a812696a-ab1b-4df4-9a56-de49bf30b845" TargetMode="Externa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4.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https://www.youtube.com/embed/ntXgKjFhmo4" TargetMode="External"/><Relationship Id="rId1" Type="http://schemas.openxmlformats.org/officeDocument/2006/relationships/tags" Target="../tags/tag13.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7" Type="http://schemas.openxmlformats.org/officeDocument/2006/relationships/image" Target="../media/image5.jpg"/><Relationship Id="rId2" Type="http://schemas.openxmlformats.org/officeDocument/2006/relationships/slideLayout" Target="../slideLayouts/slideLayout4.xml"/><Relationship Id="rId1" Type="http://schemas.openxmlformats.org/officeDocument/2006/relationships/tags" Target="../tags/tag3.xml"/><Relationship Id="rId6" Type="http://schemas.openxmlformats.org/officeDocument/2006/relationships/image" Target="../media/image4.jpg"/><Relationship Id="rId5" Type="http://schemas.openxmlformats.org/officeDocument/2006/relationships/image" Target="../media/image3.jpg"/><Relationship Id="rId4" Type="http://schemas.openxmlformats.org/officeDocument/2006/relationships/image" Target="../media/image2.jpg"/></Relationships>
</file>

<file path=ppt/slides/_rels/slide3.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3.xml"/><Relationship Id="rId7" Type="http://schemas.openxmlformats.org/officeDocument/2006/relationships/diagramColors" Target="../diagrams/colors1.xml"/><Relationship Id="rId2" Type="http://schemas.openxmlformats.org/officeDocument/2006/relationships/slideLayout" Target="../slideLayouts/slideLayout4.xml"/><Relationship Id="rId1" Type="http://schemas.openxmlformats.org/officeDocument/2006/relationships/tags" Target="../tags/tag4.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notesSlide" Target="../notesSlides/notesSlide4.xml"/><Relationship Id="rId7" Type="http://schemas.openxmlformats.org/officeDocument/2006/relationships/diagramColors" Target="../diagrams/colors2.xml"/><Relationship Id="rId2" Type="http://schemas.openxmlformats.org/officeDocument/2006/relationships/slideLayout" Target="../slideLayouts/slideLayout4.xml"/><Relationship Id="rId1" Type="http://schemas.openxmlformats.org/officeDocument/2006/relationships/tags" Target="../tags/tag5.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slideLayout" Target="../slideLayouts/slideLayout2.xml"/><Relationship Id="rId1" Type="http://schemas.openxmlformats.org/officeDocument/2006/relationships/tags" Target="../tags/tag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7.xml"/><Relationship Id="rId4" Type="http://schemas.openxmlformats.org/officeDocument/2006/relationships/image" Target="../media/image7.jp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8.xml"/><Relationship Id="rId4" Type="http://schemas.openxmlformats.org/officeDocument/2006/relationships/image" Target="../media/image8.jp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9.xml"/><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slideLayout" Target="../slideLayouts/slideLayout8.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Writing, Developing, and Publishing Your Aviation Book</a:t>
            </a:r>
            <a:endParaRPr lang="en-US" dirty="0"/>
          </a:p>
        </p:txBody>
      </p:sp>
      <p:sp>
        <p:nvSpPr>
          <p:cNvPr id="3" name="Subtitle 2"/>
          <p:cNvSpPr>
            <a:spLocks noGrp="1"/>
          </p:cNvSpPr>
          <p:nvPr>
            <p:ph type="subTitle" idx="1"/>
          </p:nvPr>
        </p:nvSpPr>
        <p:spPr/>
        <p:txBody>
          <a:bodyPr>
            <a:normAutofit fontScale="55000" lnSpcReduction="20000"/>
          </a:bodyPr>
          <a:lstStyle/>
          <a:p>
            <a:endParaRPr lang="en-US" dirty="0" smtClean="0"/>
          </a:p>
          <a:p>
            <a:endParaRPr lang="en-US" dirty="0"/>
          </a:p>
          <a:p>
            <a:r>
              <a:rPr lang="en-US" dirty="0" smtClean="0"/>
              <a:t>1-2:30 pm</a:t>
            </a:r>
          </a:p>
          <a:p>
            <a:r>
              <a:rPr lang="en-US" dirty="0" smtClean="0"/>
              <a:t>National Training Aircraft Symposium</a:t>
            </a:r>
          </a:p>
          <a:p>
            <a:r>
              <a:rPr lang="en-US" dirty="0" smtClean="0"/>
              <a:t>August 14</a:t>
            </a:r>
            <a:r>
              <a:rPr lang="en-US" baseline="30000" dirty="0" smtClean="0"/>
              <a:t>th</a:t>
            </a:r>
            <a:r>
              <a:rPr lang="en-US" dirty="0" smtClean="0"/>
              <a:t>, 2018</a:t>
            </a:r>
          </a:p>
          <a:p>
            <a:r>
              <a:rPr lang="en-US" dirty="0" smtClean="0"/>
              <a:t>Presented by: Dr. Suzanne Kearns</a:t>
            </a:r>
            <a:endParaRPr lang="en-US" dirty="0"/>
          </a:p>
        </p:txBody>
      </p:sp>
      <p:pic>
        <p:nvPicPr>
          <p:cNvPr id="4" name="Picture 3">
            <a:hlinkClick r:id="rId4"/>
          </p:cNvPr>
          <p:cNvPicPr>
            <a:picLocks noChangeAspect="1"/>
          </p:cNvPicPr>
          <p:nvPr/>
        </p:nvPicPr>
        <p:blipFill>
          <a:blip r:embed="rId5"/>
          <a:stretch>
            <a:fillRect/>
          </a:stretch>
        </p:blipFill>
        <p:spPr>
          <a:xfrm rot="699446">
            <a:off x="6877676" y="5249493"/>
            <a:ext cx="1826327" cy="1022743"/>
          </a:xfrm>
          <a:prstGeom prst="rect">
            <a:avLst/>
          </a:prstGeom>
        </p:spPr>
      </p:pic>
    </p:spTree>
    <p:custDataLst>
      <p:tags r:id="rId1"/>
    </p:custDataLst>
    <p:extLst>
      <p:ext uri="{BB962C8B-B14F-4D97-AF65-F5344CB8AC3E}">
        <p14:creationId xmlns:p14="http://schemas.microsoft.com/office/powerpoint/2010/main" val="206425743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Writing</a:t>
            </a:r>
            <a:endParaRPr lang="en-US" dirty="0"/>
          </a:p>
        </p:txBody>
      </p:sp>
      <p:sp>
        <p:nvSpPr>
          <p:cNvPr id="13" name="Content Placeholder 12"/>
          <p:cNvSpPr>
            <a:spLocks noGrp="1"/>
          </p:cNvSpPr>
          <p:nvPr>
            <p:ph sz="half" idx="1"/>
          </p:nvPr>
        </p:nvSpPr>
        <p:spPr/>
        <p:txBody>
          <a:bodyPr>
            <a:normAutofit lnSpcReduction="10000"/>
          </a:bodyPr>
          <a:lstStyle/>
          <a:p>
            <a:r>
              <a:rPr lang="en-US" dirty="0" smtClean="0"/>
              <a:t>Getting organized</a:t>
            </a:r>
          </a:p>
          <a:p>
            <a:pPr lvl="1"/>
            <a:r>
              <a:rPr lang="en-US" dirty="0" smtClean="0"/>
              <a:t>Setting goals and deadlines</a:t>
            </a:r>
          </a:p>
          <a:p>
            <a:pPr lvl="1"/>
            <a:r>
              <a:rPr lang="en-US" dirty="0" smtClean="0"/>
              <a:t>Organizing files</a:t>
            </a:r>
          </a:p>
          <a:p>
            <a:pPr lvl="1"/>
            <a:r>
              <a:rPr lang="en-US" dirty="0" smtClean="0"/>
              <a:t>Staying motivated</a:t>
            </a:r>
          </a:p>
          <a:p>
            <a:r>
              <a:rPr lang="en-US" dirty="0" smtClean="0"/>
              <a:t>Finding reviewers &amp; a writing network</a:t>
            </a:r>
          </a:p>
          <a:p>
            <a:r>
              <a:rPr lang="en-US" dirty="0" smtClean="0"/>
              <a:t>Developmental editing?</a:t>
            </a:r>
          </a:p>
          <a:p>
            <a:r>
              <a:rPr lang="en-US" dirty="0" smtClean="0"/>
              <a:t>Taking time to replenish</a:t>
            </a:r>
          </a:p>
        </p:txBody>
      </p:sp>
      <p:grpSp>
        <p:nvGrpSpPr>
          <p:cNvPr id="7" name="Group 6"/>
          <p:cNvGrpSpPr/>
          <p:nvPr/>
        </p:nvGrpSpPr>
        <p:grpSpPr>
          <a:xfrm>
            <a:off x="7278639" y="169228"/>
            <a:ext cx="1560140" cy="1286789"/>
            <a:chOff x="4102008" y="988357"/>
            <a:chExt cx="1560140" cy="1286789"/>
          </a:xfrm>
        </p:grpSpPr>
        <p:sp>
          <p:nvSpPr>
            <p:cNvPr id="11" name="Rounded Rectangle 10"/>
            <p:cNvSpPr/>
            <p:nvPr/>
          </p:nvSpPr>
          <p:spPr>
            <a:xfrm>
              <a:off x="4102008" y="988357"/>
              <a:ext cx="1560140" cy="128678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ounded Rectangle 4"/>
            <p:cNvSpPr txBox="1"/>
            <p:nvPr/>
          </p:nvSpPr>
          <p:spPr>
            <a:xfrm>
              <a:off x="4131621" y="1017970"/>
              <a:ext cx="1500914" cy="9518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Setting goals, deadlines, feedback</a:t>
              </a:r>
              <a:endParaRPr lang="en-US" sz="1200" kern="1200" dirty="0"/>
            </a:p>
            <a:p>
              <a:pPr marL="114300" lvl="1" indent="-114300" algn="l" defTabSz="533400">
                <a:lnSpc>
                  <a:spcPct val="90000"/>
                </a:lnSpc>
                <a:spcBef>
                  <a:spcPct val="0"/>
                </a:spcBef>
                <a:spcAft>
                  <a:spcPct val="15000"/>
                </a:spcAft>
                <a:buChar char="••"/>
              </a:pPr>
              <a:r>
                <a:rPr lang="en-US" sz="1200" kern="1200" dirty="0" smtClean="0"/>
                <a:t>Taking time to replenish</a:t>
              </a:r>
              <a:endParaRPr lang="en-US" sz="1200" kern="1200" dirty="0"/>
            </a:p>
          </p:txBody>
        </p:sp>
      </p:grpSp>
      <p:grpSp>
        <p:nvGrpSpPr>
          <p:cNvPr id="8" name="Group 7"/>
          <p:cNvGrpSpPr/>
          <p:nvPr/>
        </p:nvGrpSpPr>
        <p:grpSpPr>
          <a:xfrm>
            <a:off x="7625337" y="1180277"/>
            <a:ext cx="1386791" cy="551481"/>
            <a:chOff x="4448706" y="1999406"/>
            <a:chExt cx="1386791" cy="551481"/>
          </a:xfrm>
        </p:grpSpPr>
        <p:sp>
          <p:nvSpPr>
            <p:cNvPr id="9" name="Rounded Rectangle 8"/>
            <p:cNvSpPr/>
            <p:nvPr/>
          </p:nvSpPr>
          <p:spPr>
            <a:xfrm>
              <a:off x="4448706" y="1999406"/>
              <a:ext cx="1386791" cy="55148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ed Rectangle 6"/>
            <p:cNvSpPr txBox="1"/>
            <p:nvPr/>
          </p:nvSpPr>
          <p:spPr>
            <a:xfrm>
              <a:off x="4464858" y="2015558"/>
              <a:ext cx="1354487" cy="5191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Writing</a:t>
              </a:r>
              <a:endParaRPr lang="en-US" sz="2100" kern="1200" dirty="0"/>
            </a:p>
          </p:txBody>
        </p:sp>
      </p:grpSp>
      <p:sp>
        <p:nvSpPr>
          <p:cNvPr id="2" name="Content Placeholder 1"/>
          <p:cNvSpPr>
            <a:spLocks noGrp="1"/>
          </p:cNvSpPr>
          <p:nvPr>
            <p:ph sz="half" idx="2"/>
          </p:nvPr>
        </p:nvSpPr>
        <p:spPr/>
        <p:txBody>
          <a:bodyPr>
            <a:normAutofit lnSpcReduction="10000"/>
          </a:bodyPr>
          <a:lstStyle/>
          <a:p>
            <a:r>
              <a:rPr lang="en-US" dirty="0" smtClean="0"/>
              <a:t>Set word-count or hourly goals</a:t>
            </a:r>
          </a:p>
          <a:p>
            <a:r>
              <a:rPr lang="en-US" dirty="0" smtClean="0"/>
              <a:t>Make </a:t>
            </a:r>
            <a:r>
              <a:rPr lang="en-US" dirty="0"/>
              <a:t>it great – revise, revise, revise!</a:t>
            </a:r>
          </a:p>
          <a:p>
            <a:r>
              <a:rPr lang="en-US" dirty="0" smtClean="0"/>
              <a:t>Write the book you want to read</a:t>
            </a:r>
          </a:p>
          <a:p>
            <a:r>
              <a:rPr lang="en-US" dirty="0" smtClean="0"/>
              <a:t>Develop feature strands</a:t>
            </a:r>
          </a:p>
          <a:p>
            <a:r>
              <a:rPr lang="en-US" dirty="0" smtClean="0"/>
              <a:t>Let your ideas and philosophies breathe life into the book</a:t>
            </a:r>
            <a:endParaRPr lang="en-US" dirty="0"/>
          </a:p>
        </p:txBody>
      </p:sp>
    </p:spTree>
    <p:custDataLst>
      <p:tags r:id="rId1"/>
    </p:custDataLst>
    <p:extLst>
      <p:ext uri="{BB962C8B-B14F-4D97-AF65-F5344CB8AC3E}">
        <p14:creationId xmlns:p14="http://schemas.microsoft.com/office/powerpoint/2010/main" val="10228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Completion</a:t>
            </a:r>
            <a:endParaRPr lang="en-US" dirty="0"/>
          </a:p>
        </p:txBody>
      </p:sp>
      <p:sp>
        <p:nvSpPr>
          <p:cNvPr id="5" name="Content Placeholder 4"/>
          <p:cNvSpPr>
            <a:spLocks noGrp="1"/>
          </p:cNvSpPr>
          <p:nvPr>
            <p:ph sz="half" idx="1"/>
          </p:nvPr>
        </p:nvSpPr>
        <p:spPr>
          <a:xfrm>
            <a:off x="628649" y="1825625"/>
            <a:ext cx="3810001" cy="4351338"/>
          </a:xfrm>
        </p:spPr>
        <p:txBody>
          <a:bodyPr>
            <a:normAutofit lnSpcReduction="10000"/>
          </a:bodyPr>
          <a:lstStyle/>
          <a:p>
            <a:r>
              <a:rPr lang="en-US" dirty="0" smtClean="0"/>
              <a:t>After submission to the publisher</a:t>
            </a:r>
          </a:p>
          <a:p>
            <a:pPr lvl="1"/>
            <a:r>
              <a:rPr lang="en-US" dirty="0" smtClean="0"/>
              <a:t>Accept work for publication</a:t>
            </a:r>
          </a:p>
          <a:p>
            <a:pPr lvl="2"/>
            <a:r>
              <a:rPr lang="en-US" dirty="0" smtClean="0"/>
              <a:t>Typographic design/layout</a:t>
            </a:r>
          </a:p>
          <a:p>
            <a:pPr lvl="2"/>
            <a:r>
              <a:rPr lang="en-US" dirty="0" smtClean="0"/>
              <a:t>Cover design</a:t>
            </a:r>
          </a:p>
          <a:p>
            <a:pPr lvl="2"/>
            <a:r>
              <a:rPr lang="en-US" dirty="0" smtClean="0"/>
              <a:t>Copy-editing (often where consistency outranks creativity)</a:t>
            </a:r>
          </a:p>
          <a:p>
            <a:pPr lvl="2"/>
            <a:r>
              <a:rPr lang="en-US" dirty="0" smtClean="0"/>
              <a:t>Marketing</a:t>
            </a:r>
          </a:p>
          <a:p>
            <a:r>
              <a:rPr lang="en-US" dirty="0" smtClean="0"/>
              <a:t>You receive your book!</a:t>
            </a:r>
          </a:p>
          <a:p>
            <a:pPr lvl="1"/>
            <a:endParaRPr lang="en-US" dirty="0"/>
          </a:p>
        </p:txBody>
      </p:sp>
      <p:grpSp>
        <p:nvGrpSpPr>
          <p:cNvPr id="7" name="Group 6"/>
          <p:cNvGrpSpPr/>
          <p:nvPr/>
        </p:nvGrpSpPr>
        <p:grpSpPr>
          <a:xfrm>
            <a:off x="7278645" y="396841"/>
            <a:ext cx="1560140" cy="1286789"/>
            <a:chOff x="6152813" y="988357"/>
            <a:chExt cx="1560140" cy="1286789"/>
          </a:xfrm>
        </p:grpSpPr>
        <p:sp>
          <p:nvSpPr>
            <p:cNvPr id="11" name="Rounded Rectangle 10"/>
            <p:cNvSpPr/>
            <p:nvPr/>
          </p:nvSpPr>
          <p:spPr>
            <a:xfrm>
              <a:off x="6152813" y="988357"/>
              <a:ext cx="1560140" cy="128678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2" name="Rounded Rectangle 4"/>
            <p:cNvSpPr txBox="1"/>
            <p:nvPr/>
          </p:nvSpPr>
          <p:spPr>
            <a:xfrm>
              <a:off x="6182426" y="1293710"/>
              <a:ext cx="1500914" cy="9518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The post-submission process</a:t>
              </a:r>
              <a:endParaRPr lang="en-US" sz="1200" kern="1200" dirty="0"/>
            </a:p>
            <a:p>
              <a:pPr marL="114300" lvl="1" indent="-114300" algn="l" defTabSz="533400">
                <a:lnSpc>
                  <a:spcPct val="90000"/>
                </a:lnSpc>
                <a:spcBef>
                  <a:spcPct val="0"/>
                </a:spcBef>
                <a:spcAft>
                  <a:spcPct val="15000"/>
                </a:spcAft>
                <a:buChar char="••"/>
              </a:pPr>
              <a:r>
                <a:rPr lang="en-US" sz="1200" kern="1200" dirty="0" smtClean="0"/>
                <a:t>Copy-editing</a:t>
              </a:r>
              <a:endParaRPr lang="en-US" sz="1200" kern="1200" dirty="0"/>
            </a:p>
            <a:p>
              <a:pPr marL="114300" lvl="1" indent="-114300" algn="l" defTabSz="533400">
                <a:lnSpc>
                  <a:spcPct val="90000"/>
                </a:lnSpc>
                <a:spcBef>
                  <a:spcPct val="0"/>
                </a:spcBef>
                <a:spcAft>
                  <a:spcPct val="15000"/>
                </a:spcAft>
                <a:buChar char="••"/>
              </a:pPr>
              <a:r>
                <a:rPr lang="en-US" sz="1200" kern="1200" dirty="0" smtClean="0"/>
                <a:t>Marketing and promotion</a:t>
              </a:r>
              <a:endParaRPr lang="en-US" sz="1200" kern="1200" dirty="0"/>
            </a:p>
          </p:txBody>
        </p:sp>
      </p:grpSp>
      <p:grpSp>
        <p:nvGrpSpPr>
          <p:cNvPr id="8" name="Group 7"/>
          <p:cNvGrpSpPr/>
          <p:nvPr/>
        </p:nvGrpSpPr>
        <p:grpSpPr>
          <a:xfrm>
            <a:off x="7625343" y="121100"/>
            <a:ext cx="1386791" cy="551481"/>
            <a:chOff x="6499511" y="712616"/>
            <a:chExt cx="1386791" cy="551481"/>
          </a:xfrm>
        </p:grpSpPr>
        <p:sp>
          <p:nvSpPr>
            <p:cNvPr id="9" name="Rounded Rectangle 8"/>
            <p:cNvSpPr/>
            <p:nvPr/>
          </p:nvSpPr>
          <p:spPr>
            <a:xfrm>
              <a:off x="6499511" y="712616"/>
              <a:ext cx="1386791" cy="55148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0" name="Rounded Rectangle 6"/>
            <p:cNvSpPr txBox="1"/>
            <p:nvPr/>
          </p:nvSpPr>
          <p:spPr>
            <a:xfrm>
              <a:off x="6515663" y="728768"/>
              <a:ext cx="1354487" cy="5191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Completion</a:t>
              </a:r>
              <a:endParaRPr lang="en-US" sz="2100" kern="1200" dirty="0"/>
            </a:p>
          </p:txBody>
        </p:sp>
      </p:grpSp>
      <p:sp>
        <p:nvSpPr>
          <p:cNvPr id="2" name="Content Placeholder 1"/>
          <p:cNvSpPr>
            <a:spLocks noGrp="1"/>
          </p:cNvSpPr>
          <p:nvPr>
            <p:ph sz="half" idx="2"/>
          </p:nvPr>
        </p:nvSpPr>
        <p:spPr/>
        <p:txBody>
          <a:bodyPr>
            <a:normAutofit lnSpcReduction="10000"/>
          </a:bodyPr>
          <a:lstStyle/>
          <a:p>
            <a:r>
              <a:rPr lang="en-US" dirty="0" smtClean="0"/>
              <a:t>Bookstores make more off each book than the authors</a:t>
            </a:r>
          </a:p>
          <a:p>
            <a:pPr lvl="1"/>
            <a:r>
              <a:rPr lang="en-US" dirty="0" smtClean="0"/>
              <a:t>A book that retails for $62.50 </a:t>
            </a:r>
          </a:p>
          <a:p>
            <a:pPr lvl="2"/>
            <a:r>
              <a:rPr lang="en-US" dirty="0" smtClean="0"/>
              <a:t>Bookstore makes $12.50</a:t>
            </a:r>
          </a:p>
          <a:p>
            <a:pPr lvl="2"/>
            <a:r>
              <a:rPr lang="en-US" dirty="0" smtClean="0"/>
              <a:t>Publisher makes $50</a:t>
            </a:r>
          </a:p>
          <a:p>
            <a:pPr lvl="2"/>
            <a:r>
              <a:rPr lang="en-US" dirty="0" smtClean="0"/>
              <a:t>Author makes about 10% of the $50 – so about $5 per book</a:t>
            </a:r>
          </a:p>
          <a:p>
            <a:r>
              <a:rPr lang="en-US" dirty="0" smtClean="0"/>
              <a:t>Textbooks have a life expectancy of about 3 years</a:t>
            </a:r>
            <a:endParaRPr lang="en-US" dirty="0"/>
          </a:p>
        </p:txBody>
      </p:sp>
    </p:spTree>
    <p:custDataLst>
      <p:tags r:id="rId1"/>
    </p:custDataLst>
    <p:extLst>
      <p:ext uri="{BB962C8B-B14F-4D97-AF65-F5344CB8AC3E}">
        <p14:creationId xmlns:p14="http://schemas.microsoft.com/office/powerpoint/2010/main" val="2516205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sp>
        <p:nvSpPr>
          <p:cNvPr id="3" name="Subtitle 2"/>
          <p:cNvSpPr>
            <a:spLocks noGrp="1"/>
          </p:cNvSpPr>
          <p:nvPr>
            <p:ph type="subTitle" idx="1"/>
          </p:nvPr>
        </p:nvSpPr>
        <p:spPr>
          <a:xfrm>
            <a:off x="1301261" y="5043977"/>
            <a:ext cx="6858000" cy="2151062"/>
          </a:xfrm>
        </p:spPr>
        <p:txBody>
          <a:bodyPr>
            <a:noAutofit/>
          </a:bodyPr>
          <a:lstStyle/>
          <a:p>
            <a:r>
              <a:rPr lang="en-US" dirty="0" smtClean="0"/>
              <a:t>www.icao.int/fats</a:t>
            </a:r>
          </a:p>
          <a:p>
            <a:endParaRPr lang="en-US" dirty="0" smtClean="0"/>
          </a:p>
          <a:p>
            <a:r>
              <a:rPr lang="en-US" dirty="0" smtClean="0"/>
              <a:t>Dr. Suzanne Kearns</a:t>
            </a:r>
          </a:p>
          <a:p>
            <a:r>
              <a:rPr lang="en-US" dirty="0" smtClean="0"/>
              <a:t>Suzanne.kearns@uwaterloo.ca</a:t>
            </a:r>
            <a:endParaRPr lang="en-US" dirty="0"/>
          </a:p>
        </p:txBody>
      </p:sp>
      <p:pic>
        <p:nvPicPr>
          <p:cNvPr id="4" name="ntXgKjFhmo4"/>
          <p:cNvPicPr>
            <a:picLocks noRot="1" noChangeAspect="1"/>
          </p:cNvPicPr>
          <p:nvPr>
            <a:videoFile r:link="rId2"/>
          </p:nvPr>
        </p:nvPicPr>
        <p:blipFill>
          <a:blip r:embed="rId4"/>
          <a:stretch>
            <a:fillRect/>
          </a:stretch>
        </p:blipFill>
        <p:spPr>
          <a:xfrm>
            <a:off x="0" y="0"/>
            <a:ext cx="9125331" cy="5132999"/>
          </a:xfrm>
          <a:prstGeom prst="rect">
            <a:avLst/>
          </a:prstGeom>
        </p:spPr>
      </p:pic>
    </p:spTree>
    <p:custDataLst>
      <p:tags r:id="rId1"/>
    </p:custDataLst>
    <p:extLst>
      <p:ext uri="{BB962C8B-B14F-4D97-AF65-F5344CB8AC3E}">
        <p14:creationId xmlns:p14="http://schemas.microsoft.com/office/powerpoint/2010/main" val="259528756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My Experiences</a:t>
            </a:r>
            <a:endParaRPr lang="en-US" dirty="0"/>
          </a:p>
        </p:txBody>
      </p:sp>
      <p:pic>
        <p:nvPicPr>
          <p:cNvPr id="5" name="Content Placeholder 4"/>
          <p:cNvPicPr>
            <a:picLocks noGrp="1" noChangeAspect="1"/>
          </p:cNvPicPr>
          <p:nvPr>
            <p:ph sz="half" idx="1"/>
          </p:nvPr>
        </p:nvPicPr>
        <p:blipFill>
          <a:blip r:embed="rId4" cstate="print">
            <a:extLst>
              <a:ext uri="{28A0092B-C50C-407E-A947-70E740481C1C}">
                <a14:useLocalDpi xmlns:a14="http://schemas.microsoft.com/office/drawing/2010/main" val="0"/>
              </a:ext>
            </a:extLst>
          </a:blip>
          <a:stretch>
            <a:fillRect/>
          </a:stretch>
        </p:blipFill>
        <p:spPr>
          <a:xfrm>
            <a:off x="488857" y="1595440"/>
            <a:ext cx="1578914" cy="2015035"/>
          </a:xfrm>
        </p:spPr>
      </p:pic>
      <p:pic>
        <p:nvPicPr>
          <p:cNvPr id="6" name="Content Placeholder 5"/>
          <p:cNvPicPr>
            <a:picLocks noGrp="1" noChangeAspect="1"/>
          </p:cNvPicPr>
          <p:nvPr>
            <p:ph sz="half" idx="2"/>
          </p:nvPr>
        </p:nvPicPr>
        <p:blipFill>
          <a:blip r:embed="rId5" cstate="print">
            <a:extLst>
              <a:ext uri="{28A0092B-C50C-407E-A947-70E740481C1C}">
                <a14:useLocalDpi xmlns:a14="http://schemas.microsoft.com/office/drawing/2010/main" val="0"/>
              </a:ext>
            </a:extLst>
          </a:blip>
          <a:stretch>
            <a:fillRect/>
          </a:stretch>
        </p:blipFill>
        <p:spPr>
          <a:xfrm>
            <a:off x="2300099" y="1595440"/>
            <a:ext cx="1368178" cy="2050213"/>
          </a:xfrm>
        </p:spPr>
      </p:pic>
      <p:pic>
        <p:nvPicPr>
          <p:cNvPr id="7" name="Picture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75398" y="4054683"/>
            <a:ext cx="1405832" cy="2110739"/>
          </a:xfrm>
          <a:prstGeom prst="rect">
            <a:avLst/>
          </a:prstGeom>
        </p:spPr>
      </p:pic>
      <p:pic>
        <p:nvPicPr>
          <p:cNvPr id="8" name="Content Placeholder 3"/>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214016" y="4051270"/>
            <a:ext cx="1619061" cy="2110739"/>
          </a:xfrm>
          <a:prstGeom prst="rect">
            <a:avLst/>
          </a:prstGeom>
          <a:ln w="3175">
            <a:solidFill>
              <a:schemeClr val="tx1">
                <a:alpha val="50000"/>
              </a:schemeClr>
            </a:solidFill>
          </a:ln>
        </p:spPr>
      </p:pic>
      <p:sp>
        <p:nvSpPr>
          <p:cNvPr id="9" name="Content Placeholder 4"/>
          <p:cNvSpPr txBox="1">
            <a:spLocks/>
          </p:cNvSpPr>
          <p:nvPr/>
        </p:nvSpPr>
        <p:spPr>
          <a:xfrm>
            <a:off x="4026504" y="1690689"/>
            <a:ext cx="4114800" cy="4594225"/>
          </a:xfrm>
          <a:prstGeom prst="rect">
            <a:avLst/>
          </a:prstGeom>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smtClean="0"/>
              <a:t>Books are often ‘weighted’ less than journal articles</a:t>
            </a:r>
          </a:p>
          <a:p>
            <a:r>
              <a:rPr lang="en-US" dirty="0" smtClean="0"/>
              <a:t>Academics assessed on impact factors – difficult to measure for books</a:t>
            </a:r>
          </a:p>
          <a:p>
            <a:r>
              <a:rPr lang="en-US" dirty="0" smtClean="0"/>
              <a:t>Monographs are for researchers – Textbooks are for students</a:t>
            </a:r>
          </a:p>
          <a:p>
            <a:pPr lvl="1"/>
            <a:r>
              <a:rPr lang="en-US" dirty="0" smtClean="0"/>
              <a:t>Monographs apply the same style and rules as journal articles</a:t>
            </a:r>
          </a:p>
          <a:p>
            <a:pPr lvl="1"/>
            <a:r>
              <a:rPr lang="en-US" dirty="0" smtClean="0"/>
              <a:t>Textbooks must be teaching tools based on instructional design principles</a:t>
            </a:r>
          </a:p>
          <a:p>
            <a:pPr lvl="2"/>
            <a:r>
              <a:rPr lang="en-US" dirty="0" smtClean="0"/>
              <a:t>Engaging</a:t>
            </a:r>
          </a:p>
          <a:p>
            <a:pPr lvl="2"/>
            <a:r>
              <a:rPr lang="en-US" dirty="0" smtClean="0"/>
              <a:t>Accessible for young adults</a:t>
            </a:r>
          </a:p>
          <a:p>
            <a:pPr lvl="2"/>
            <a:r>
              <a:rPr lang="en-US" dirty="0" smtClean="0"/>
              <a:t>Real-world examples</a:t>
            </a:r>
          </a:p>
          <a:p>
            <a:pPr lvl="2"/>
            <a:r>
              <a:rPr lang="en-US" dirty="0" smtClean="0"/>
              <a:t>Reflection questions &amp; examples</a:t>
            </a:r>
          </a:p>
        </p:txBody>
      </p:sp>
      <p:sp>
        <p:nvSpPr>
          <p:cNvPr id="3" name="Rectangle 2"/>
          <p:cNvSpPr/>
          <p:nvPr/>
        </p:nvSpPr>
        <p:spPr>
          <a:xfrm>
            <a:off x="2174657" y="1465943"/>
            <a:ext cx="1619061" cy="230777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439203" y="3952755"/>
            <a:ext cx="1619061" cy="2307771"/>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2097623" y="3952755"/>
            <a:ext cx="1851847" cy="2312871"/>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439203" y="1465943"/>
            <a:ext cx="1688721" cy="2307771"/>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extLst>
      <p:ext uri="{BB962C8B-B14F-4D97-AF65-F5344CB8AC3E}">
        <p14:creationId xmlns:p14="http://schemas.microsoft.com/office/powerpoint/2010/main" val="357659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0" grpId="0" animBg="1"/>
      <p:bldP spid="11" grpId="0" animBg="1"/>
      <p:bldP spid="1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Monograph Design</a:t>
            </a:r>
            <a:endParaRPr lang="en-US"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1026009017"/>
              </p:ext>
            </p:extLst>
          </p:nvPr>
        </p:nvGraphicFramePr>
        <p:xfrm>
          <a:off x="3497943" y="1407886"/>
          <a:ext cx="5384800" cy="506548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Content Placeholder 4"/>
          <p:cNvSpPr>
            <a:spLocks noGrp="1"/>
          </p:cNvSpPr>
          <p:nvPr>
            <p:ph sz="half" idx="2"/>
          </p:nvPr>
        </p:nvSpPr>
        <p:spPr>
          <a:xfrm>
            <a:off x="304800" y="1869168"/>
            <a:ext cx="3193143" cy="4351338"/>
          </a:xfrm>
        </p:spPr>
        <p:txBody>
          <a:bodyPr>
            <a:normAutofit/>
          </a:bodyPr>
          <a:lstStyle/>
          <a:p>
            <a:r>
              <a:rPr lang="en-US" sz="2000" dirty="0" smtClean="0"/>
              <a:t>Academic monographs are often extensions of dissertations</a:t>
            </a:r>
          </a:p>
          <a:p>
            <a:r>
              <a:rPr lang="en-US" sz="2000" dirty="0" smtClean="0"/>
              <a:t>Structured and written similar to journal articles, but more in-depth</a:t>
            </a:r>
          </a:p>
          <a:p>
            <a:r>
              <a:rPr lang="en-US" sz="2000" dirty="0" smtClean="0"/>
              <a:t>Primarily for other academics/researchers in your field</a:t>
            </a:r>
          </a:p>
          <a:p>
            <a:r>
              <a:rPr lang="en-US" sz="2000" dirty="0" smtClean="0"/>
              <a:t>Lower royalties – limited sales potential (the payoff is reputation/tenure)</a:t>
            </a:r>
            <a:endParaRPr lang="en-US" sz="2000" dirty="0"/>
          </a:p>
        </p:txBody>
      </p:sp>
    </p:spTree>
    <p:custDataLst>
      <p:tags r:id="rId1"/>
    </p:custDataLst>
    <p:extLst>
      <p:ext uri="{BB962C8B-B14F-4D97-AF65-F5344CB8AC3E}">
        <p14:creationId xmlns:p14="http://schemas.microsoft.com/office/powerpoint/2010/main" val="40325646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Textbook Design</a:t>
            </a:r>
            <a:endParaRPr lang="en-US" dirty="0"/>
          </a:p>
        </p:txBody>
      </p:sp>
      <p:graphicFrame>
        <p:nvGraphicFramePr>
          <p:cNvPr id="4" name="Content Placeholder 3"/>
          <p:cNvGraphicFramePr>
            <a:graphicFrameLocks noGrp="1"/>
          </p:cNvGraphicFramePr>
          <p:nvPr>
            <p:ph sz="half" idx="1"/>
            <p:extLst>
              <p:ext uri="{D42A27DB-BD31-4B8C-83A1-F6EECF244321}">
                <p14:modId xmlns:p14="http://schemas.microsoft.com/office/powerpoint/2010/main" val="487928118"/>
              </p:ext>
            </p:extLst>
          </p:nvPr>
        </p:nvGraphicFramePr>
        <p:xfrm>
          <a:off x="3497943" y="1407886"/>
          <a:ext cx="5384800" cy="5065485"/>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5" name="Content Placeholder 4"/>
          <p:cNvSpPr>
            <a:spLocks noGrp="1"/>
          </p:cNvSpPr>
          <p:nvPr>
            <p:ph sz="half" idx="2"/>
          </p:nvPr>
        </p:nvSpPr>
        <p:spPr>
          <a:xfrm>
            <a:off x="304800" y="1869168"/>
            <a:ext cx="3193143" cy="4351338"/>
          </a:xfrm>
        </p:spPr>
        <p:txBody>
          <a:bodyPr>
            <a:normAutofit/>
          </a:bodyPr>
          <a:lstStyle/>
          <a:p>
            <a:r>
              <a:rPr lang="en-US" sz="2000" dirty="0" smtClean="0"/>
              <a:t>You must know &amp; justify what makes your book unique and valuable</a:t>
            </a:r>
          </a:p>
          <a:p>
            <a:r>
              <a:rPr lang="en-US" sz="2000" dirty="0" smtClean="0"/>
              <a:t>Build your </a:t>
            </a:r>
            <a:r>
              <a:rPr lang="en-US" sz="1800" dirty="0" smtClean="0"/>
              <a:t>book</a:t>
            </a:r>
            <a:r>
              <a:rPr lang="en-US" sz="2000" dirty="0" smtClean="0"/>
              <a:t> based on what works best for students, teachers, and the discipline</a:t>
            </a:r>
          </a:p>
          <a:p>
            <a:r>
              <a:rPr lang="en-US" sz="2000" dirty="0" smtClean="0"/>
              <a:t>Incorporate consistent yet engaging feature strands</a:t>
            </a:r>
          </a:p>
          <a:p>
            <a:r>
              <a:rPr lang="en-US" sz="2000" dirty="0" smtClean="0"/>
              <a:t>Higher development cost, greater sales potential, higher royalties</a:t>
            </a:r>
            <a:endParaRPr lang="en-US" sz="2000" dirty="0"/>
          </a:p>
        </p:txBody>
      </p:sp>
    </p:spTree>
    <p:custDataLst>
      <p:tags r:id="rId1"/>
    </p:custDataLst>
    <p:extLst>
      <p:ext uri="{BB962C8B-B14F-4D97-AF65-F5344CB8AC3E}">
        <p14:creationId xmlns:p14="http://schemas.microsoft.com/office/powerpoint/2010/main" val="1013563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Creation of Your Book</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88891647"/>
              </p:ext>
            </p:extLst>
          </p:nvPr>
        </p:nvGraphicFramePr>
        <p:xfrm>
          <a:off x="628650" y="2226469"/>
          <a:ext cx="7886700" cy="326350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extLst>
      <p:ext uri="{BB962C8B-B14F-4D97-AF65-F5344CB8AC3E}">
        <p14:creationId xmlns:p14="http://schemas.microsoft.com/office/powerpoint/2010/main" val="295600915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Idea</a:t>
            </a:r>
            <a:endParaRPr lang="en-US" dirty="0"/>
          </a:p>
        </p:txBody>
      </p:sp>
      <p:sp>
        <p:nvSpPr>
          <p:cNvPr id="5" name="Content Placeholder 4"/>
          <p:cNvSpPr>
            <a:spLocks noGrp="1"/>
          </p:cNvSpPr>
          <p:nvPr>
            <p:ph sz="half" idx="1"/>
          </p:nvPr>
        </p:nvSpPr>
        <p:spPr>
          <a:xfrm>
            <a:off x="628649" y="1825625"/>
            <a:ext cx="4701339" cy="4351338"/>
          </a:xfrm>
        </p:spPr>
        <p:txBody>
          <a:bodyPr/>
          <a:lstStyle/>
          <a:p>
            <a:r>
              <a:rPr lang="en-US" dirty="0" smtClean="0"/>
              <a:t>What do you want to get out of the book:</a:t>
            </a:r>
          </a:p>
          <a:p>
            <a:pPr lvl="1"/>
            <a:r>
              <a:rPr lang="en-US" dirty="0" smtClean="0"/>
              <a:t>Tenure</a:t>
            </a:r>
          </a:p>
          <a:p>
            <a:pPr lvl="1"/>
            <a:r>
              <a:rPr lang="en-US" dirty="0" smtClean="0"/>
              <a:t>Reputation</a:t>
            </a:r>
          </a:p>
          <a:p>
            <a:pPr lvl="1"/>
            <a:r>
              <a:rPr lang="en-US" dirty="0" smtClean="0"/>
              <a:t>Money</a:t>
            </a:r>
          </a:p>
          <a:p>
            <a:pPr lvl="1"/>
            <a:r>
              <a:rPr lang="en-US" dirty="0" smtClean="0"/>
              <a:t>Passion Project?</a:t>
            </a:r>
          </a:p>
          <a:p>
            <a:r>
              <a:rPr lang="en-US" dirty="0" smtClean="0"/>
              <a:t>Trade book, academic monograph, or textbooks</a:t>
            </a:r>
          </a:p>
          <a:p>
            <a:pPr lvl="1"/>
            <a:r>
              <a:rPr lang="en-US" dirty="0" smtClean="0"/>
              <a:t>Advantages and disadvantages</a:t>
            </a:r>
          </a:p>
          <a:p>
            <a:pPr lvl="1"/>
            <a:r>
              <a:rPr lang="en-US" dirty="0" smtClean="0"/>
              <a:t>Know your audience</a:t>
            </a:r>
            <a:endParaRPr lang="en-US" dirty="0"/>
          </a:p>
          <a:p>
            <a:endParaRPr lang="en-US" dirty="0" smtClean="0"/>
          </a:p>
        </p:txBody>
      </p:sp>
      <p:pic>
        <p:nvPicPr>
          <p:cNvPr id="7" name="Content Placeholder 6"/>
          <p:cNvPicPr>
            <a:picLocks noGrp="1" noChangeAspect="1"/>
          </p:cNvPicPr>
          <p:nvPr>
            <p:ph sz="half" idx="2"/>
          </p:nvPr>
        </p:nvPicPr>
        <p:blipFill rotWithShape="1">
          <a:blip r:embed="rId4">
            <a:extLst>
              <a:ext uri="{28A0092B-C50C-407E-A947-70E740481C1C}">
                <a14:useLocalDpi xmlns:a14="http://schemas.microsoft.com/office/drawing/2010/main" val="0"/>
              </a:ext>
            </a:extLst>
          </a:blip>
          <a:srcRect b="2705"/>
          <a:stretch/>
        </p:blipFill>
        <p:spPr>
          <a:xfrm>
            <a:off x="5436859" y="2527220"/>
            <a:ext cx="3450055" cy="2782881"/>
          </a:xfrm>
        </p:spPr>
      </p:pic>
      <p:grpSp>
        <p:nvGrpSpPr>
          <p:cNvPr id="8" name="Group 7"/>
          <p:cNvGrpSpPr/>
          <p:nvPr/>
        </p:nvGrpSpPr>
        <p:grpSpPr>
          <a:xfrm>
            <a:off x="7326774" y="229382"/>
            <a:ext cx="1560140" cy="1286789"/>
            <a:chOff x="396" y="988357"/>
            <a:chExt cx="1560140" cy="1286789"/>
          </a:xfrm>
        </p:grpSpPr>
        <p:sp>
          <p:nvSpPr>
            <p:cNvPr id="12" name="Rounded Rectangle 11"/>
            <p:cNvSpPr/>
            <p:nvPr/>
          </p:nvSpPr>
          <p:spPr>
            <a:xfrm>
              <a:off x="396" y="988357"/>
              <a:ext cx="1560140" cy="128678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Rounded Rectangle 4"/>
            <p:cNvSpPr txBox="1"/>
            <p:nvPr/>
          </p:nvSpPr>
          <p:spPr>
            <a:xfrm>
              <a:off x="30009" y="1017970"/>
              <a:ext cx="1500914" cy="9518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Trade/Textbook</a:t>
              </a:r>
              <a:endParaRPr lang="en-US" sz="1200" kern="1200" dirty="0"/>
            </a:p>
            <a:p>
              <a:pPr marL="114300" lvl="1" indent="-114300" algn="l" defTabSz="533400">
                <a:lnSpc>
                  <a:spcPct val="90000"/>
                </a:lnSpc>
                <a:spcBef>
                  <a:spcPct val="0"/>
                </a:spcBef>
                <a:spcAft>
                  <a:spcPct val="15000"/>
                </a:spcAft>
                <a:buChar char="••"/>
              </a:pPr>
              <a:r>
                <a:rPr lang="en-US" sz="1200" kern="1200" dirty="0" smtClean="0"/>
                <a:t>Sole or Co-Authored</a:t>
              </a:r>
              <a:endParaRPr lang="en-US" sz="1200" kern="1200" dirty="0"/>
            </a:p>
            <a:p>
              <a:pPr marL="114300" lvl="1" indent="-114300" algn="l" defTabSz="533400">
                <a:lnSpc>
                  <a:spcPct val="90000"/>
                </a:lnSpc>
                <a:spcBef>
                  <a:spcPct val="0"/>
                </a:spcBef>
                <a:spcAft>
                  <a:spcPct val="15000"/>
                </a:spcAft>
                <a:buChar char="••"/>
              </a:pPr>
              <a:r>
                <a:rPr lang="en-US" sz="1200" kern="1200" dirty="0" smtClean="0"/>
                <a:t>Identify Publisher</a:t>
              </a:r>
              <a:endParaRPr lang="en-US" sz="1200" kern="1200" dirty="0"/>
            </a:p>
          </p:txBody>
        </p:sp>
      </p:grpSp>
      <p:grpSp>
        <p:nvGrpSpPr>
          <p:cNvPr id="9" name="Group 8"/>
          <p:cNvGrpSpPr/>
          <p:nvPr/>
        </p:nvGrpSpPr>
        <p:grpSpPr>
          <a:xfrm>
            <a:off x="7673472" y="1240431"/>
            <a:ext cx="1386791" cy="551481"/>
            <a:chOff x="347094" y="1999406"/>
            <a:chExt cx="1386791" cy="551481"/>
          </a:xfrm>
        </p:grpSpPr>
        <p:sp>
          <p:nvSpPr>
            <p:cNvPr id="10" name="Rounded Rectangle 9"/>
            <p:cNvSpPr/>
            <p:nvPr/>
          </p:nvSpPr>
          <p:spPr>
            <a:xfrm>
              <a:off x="347094" y="1999406"/>
              <a:ext cx="1386791" cy="55148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6"/>
            <p:cNvSpPr txBox="1"/>
            <p:nvPr/>
          </p:nvSpPr>
          <p:spPr>
            <a:xfrm>
              <a:off x="363246" y="2015558"/>
              <a:ext cx="1354487" cy="5191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Idea</a:t>
              </a:r>
              <a:endParaRPr lang="en-US" sz="2100" kern="1200" dirty="0"/>
            </a:p>
          </p:txBody>
        </p:sp>
      </p:grpSp>
    </p:spTree>
    <p:custDataLst>
      <p:tags r:id="rId1"/>
    </p:custDataLst>
    <p:extLst>
      <p:ext uri="{BB962C8B-B14F-4D97-AF65-F5344CB8AC3E}">
        <p14:creationId xmlns:p14="http://schemas.microsoft.com/office/powerpoint/2010/main" val="42308696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Idea</a:t>
            </a:r>
            <a:endParaRPr lang="en-US" dirty="0"/>
          </a:p>
        </p:txBody>
      </p:sp>
      <p:sp>
        <p:nvSpPr>
          <p:cNvPr id="5" name="Content Placeholder 4"/>
          <p:cNvSpPr>
            <a:spLocks noGrp="1"/>
          </p:cNvSpPr>
          <p:nvPr>
            <p:ph sz="half" idx="1"/>
          </p:nvPr>
        </p:nvSpPr>
        <p:spPr>
          <a:xfrm>
            <a:off x="628649" y="1825625"/>
            <a:ext cx="4324351" cy="4351338"/>
          </a:xfrm>
        </p:spPr>
        <p:txBody>
          <a:bodyPr/>
          <a:lstStyle/>
          <a:p>
            <a:r>
              <a:rPr lang="en-US" dirty="0" smtClean="0"/>
              <a:t>How do you want to do the writing:</a:t>
            </a:r>
          </a:p>
          <a:p>
            <a:pPr lvl="1"/>
            <a:r>
              <a:rPr lang="en-US" dirty="0" smtClean="0"/>
              <a:t>Sole author</a:t>
            </a:r>
          </a:p>
          <a:p>
            <a:pPr lvl="1"/>
            <a:r>
              <a:rPr lang="en-US" dirty="0" smtClean="0"/>
              <a:t>Co-author</a:t>
            </a:r>
          </a:p>
          <a:p>
            <a:pPr lvl="1"/>
            <a:r>
              <a:rPr lang="en-US" dirty="0" smtClean="0"/>
              <a:t>Edited volume?</a:t>
            </a:r>
          </a:p>
          <a:p>
            <a:r>
              <a:rPr lang="en-US" dirty="0" smtClean="0"/>
              <a:t>Finding the right publisher:</a:t>
            </a:r>
          </a:p>
          <a:p>
            <a:pPr lvl="1"/>
            <a:r>
              <a:rPr lang="en-US" dirty="0" smtClean="0"/>
              <a:t>Reputation</a:t>
            </a:r>
          </a:p>
          <a:p>
            <a:pPr lvl="1"/>
            <a:r>
              <a:rPr lang="en-US" dirty="0" smtClean="0"/>
              <a:t>Academic credibility or a higher royalty</a:t>
            </a:r>
          </a:p>
          <a:p>
            <a:pPr lvl="1"/>
            <a:r>
              <a:rPr lang="en-US" dirty="0" smtClean="0"/>
              <a:t>Meeting an editor</a:t>
            </a:r>
            <a:endParaRPr lang="en-US" dirty="0"/>
          </a:p>
          <a:p>
            <a:endParaRPr lang="en-US" dirty="0" smtClean="0"/>
          </a:p>
        </p:txBody>
      </p:sp>
      <p:grpSp>
        <p:nvGrpSpPr>
          <p:cNvPr id="8" name="Group 7"/>
          <p:cNvGrpSpPr/>
          <p:nvPr/>
        </p:nvGrpSpPr>
        <p:grpSpPr>
          <a:xfrm>
            <a:off x="7326774" y="229382"/>
            <a:ext cx="1560140" cy="1286789"/>
            <a:chOff x="396" y="988357"/>
            <a:chExt cx="1560140" cy="1286789"/>
          </a:xfrm>
        </p:grpSpPr>
        <p:sp>
          <p:nvSpPr>
            <p:cNvPr id="12" name="Rounded Rectangle 11"/>
            <p:cNvSpPr/>
            <p:nvPr/>
          </p:nvSpPr>
          <p:spPr>
            <a:xfrm>
              <a:off x="396" y="988357"/>
              <a:ext cx="1560140" cy="128678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3" name="Rounded Rectangle 4"/>
            <p:cNvSpPr txBox="1"/>
            <p:nvPr/>
          </p:nvSpPr>
          <p:spPr>
            <a:xfrm>
              <a:off x="30009" y="1017970"/>
              <a:ext cx="1500914" cy="9518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Trade/Textbook</a:t>
              </a:r>
              <a:endParaRPr lang="en-US" sz="1200" kern="1200" dirty="0"/>
            </a:p>
            <a:p>
              <a:pPr marL="114300" lvl="1" indent="-114300" algn="l" defTabSz="533400">
                <a:lnSpc>
                  <a:spcPct val="90000"/>
                </a:lnSpc>
                <a:spcBef>
                  <a:spcPct val="0"/>
                </a:spcBef>
                <a:spcAft>
                  <a:spcPct val="15000"/>
                </a:spcAft>
                <a:buChar char="••"/>
              </a:pPr>
              <a:r>
                <a:rPr lang="en-US" sz="1200" kern="1200" dirty="0" smtClean="0"/>
                <a:t>Sole or Co-Authored</a:t>
              </a:r>
              <a:endParaRPr lang="en-US" sz="1200" kern="1200" dirty="0"/>
            </a:p>
            <a:p>
              <a:pPr marL="114300" lvl="1" indent="-114300" algn="l" defTabSz="533400">
                <a:lnSpc>
                  <a:spcPct val="90000"/>
                </a:lnSpc>
                <a:spcBef>
                  <a:spcPct val="0"/>
                </a:spcBef>
                <a:spcAft>
                  <a:spcPct val="15000"/>
                </a:spcAft>
                <a:buChar char="••"/>
              </a:pPr>
              <a:r>
                <a:rPr lang="en-US" sz="1200" kern="1200" dirty="0" smtClean="0"/>
                <a:t>Identify Publisher</a:t>
              </a:r>
              <a:endParaRPr lang="en-US" sz="1200" kern="1200" dirty="0"/>
            </a:p>
          </p:txBody>
        </p:sp>
      </p:grpSp>
      <p:grpSp>
        <p:nvGrpSpPr>
          <p:cNvPr id="9" name="Group 8"/>
          <p:cNvGrpSpPr/>
          <p:nvPr/>
        </p:nvGrpSpPr>
        <p:grpSpPr>
          <a:xfrm>
            <a:off x="7673472" y="1240431"/>
            <a:ext cx="1386791" cy="551481"/>
            <a:chOff x="347094" y="1999406"/>
            <a:chExt cx="1386791" cy="551481"/>
          </a:xfrm>
        </p:grpSpPr>
        <p:sp>
          <p:nvSpPr>
            <p:cNvPr id="10" name="Rounded Rectangle 9"/>
            <p:cNvSpPr/>
            <p:nvPr/>
          </p:nvSpPr>
          <p:spPr>
            <a:xfrm>
              <a:off x="347094" y="1999406"/>
              <a:ext cx="1386791" cy="55148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11" name="Rounded Rectangle 6"/>
            <p:cNvSpPr txBox="1"/>
            <p:nvPr/>
          </p:nvSpPr>
          <p:spPr>
            <a:xfrm>
              <a:off x="363246" y="2015558"/>
              <a:ext cx="1354487" cy="5191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Idea</a:t>
              </a:r>
              <a:endParaRPr lang="en-US" sz="2100" kern="1200" dirty="0"/>
            </a:p>
          </p:txBody>
        </p:sp>
      </p:grpSp>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53000" y="2221866"/>
            <a:ext cx="3992942" cy="3244265"/>
          </a:xfrm>
          <a:prstGeom prst="rect">
            <a:avLst/>
          </a:prstGeom>
        </p:spPr>
      </p:pic>
    </p:spTree>
    <p:custDataLst>
      <p:tags r:id="rId1"/>
    </p:custDataLst>
    <p:extLst>
      <p:ext uri="{BB962C8B-B14F-4D97-AF65-F5344CB8AC3E}">
        <p14:creationId xmlns:p14="http://schemas.microsoft.com/office/powerpoint/2010/main" val="52515143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Proposal</a:t>
            </a:r>
            <a:endParaRPr lang="en-US" dirty="0"/>
          </a:p>
        </p:txBody>
      </p:sp>
      <p:sp>
        <p:nvSpPr>
          <p:cNvPr id="3" name="Content Placeholder 2"/>
          <p:cNvSpPr>
            <a:spLocks noGrp="1"/>
          </p:cNvSpPr>
          <p:nvPr>
            <p:ph sz="half" idx="1"/>
          </p:nvPr>
        </p:nvSpPr>
        <p:spPr/>
        <p:txBody>
          <a:bodyPr>
            <a:normAutofit fontScale="92500" lnSpcReduction="10000"/>
          </a:bodyPr>
          <a:lstStyle/>
          <a:p>
            <a:pPr marL="514350" indent="-514350">
              <a:buFont typeface="+mj-lt"/>
              <a:buAutoNum type="arabicPeriod"/>
            </a:pPr>
            <a:r>
              <a:rPr lang="en-US" dirty="0" smtClean="0"/>
              <a:t>Working title and 1 page description of the book (big idea!)</a:t>
            </a:r>
          </a:p>
          <a:p>
            <a:pPr marL="514350" indent="-514350">
              <a:buFont typeface="+mj-lt"/>
              <a:buAutoNum type="arabicPeriod"/>
            </a:pPr>
            <a:r>
              <a:rPr lang="en-US" dirty="0" smtClean="0"/>
              <a:t>Table of contents</a:t>
            </a:r>
          </a:p>
          <a:p>
            <a:pPr marL="514350" indent="-514350">
              <a:buFont typeface="+mj-lt"/>
              <a:buAutoNum type="arabicPeriod"/>
            </a:pPr>
            <a:r>
              <a:rPr lang="en-US" dirty="0" smtClean="0"/>
              <a:t>Chapter synopses</a:t>
            </a:r>
          </a:p>
          <a:p>
            <a:pPr marL="514350" indent="-514350">
              <a:buFont typeface="+mj-lt"/>
              <a:buAutoNum type="arabicPeriod"/>
            </a:pPr>
            <a:r>
              <a:rPr lang="en-US" dirty="0" smtClean="0"/>
              <a:t>Length and schedule</a:t>
            </a:r>
          </a:p>
          <a:p>
            <a:pPr marL="514350" indent="-514350">
              <a:buFont typeface="+mj-lt"/>
              <a:buAutoNum type="arabicPeriod"/>
            </a:pPr>
            <a:r>
              <a:rPr lang="en-US" dirty="0" smtClean="0"/>
              <a:t>Audience </a:t>
            </a:r>
          </a:p>
          <a:p>
            <a:pPr marL="514350" indent="-514350">
              <a:buFont typeface="+mj-lt"/>
              <a:buAutoNum type="arabicPeriod"/>
            </a:pPr>
            <a:r>
              <a:rPr lang="en-US" dirty="0" smtClean="0"/>
              <a:t>Competition</a:t>
            </a:r>
          </a:p>
          <a:p>
            <a:pPr marL="514350" indent="-514350">
              <a:buFont typeface="+mj-lt"/>
              <a:buAutoNum type="arabicPeriod"/>
            </a:pPr>
            <a:r>
              <a:rPr lang="en-US" dirty="0" smtClean="0"/>
              <a:t>Author biography</a:t>
            </a:r>
          </a:p>
          <a:p>
            <a:pPr marL="514350" indent="-514350">
              <a:buFont typeface="+mj-lt"/>
              <a:buAutoNum type="arabicPeriod"/>
            </a:pPr>
            <a:r>
              <a:rPr lang="en-US" dirty="0" smtClean="0"/>
              <a:t>List of reviewers</a:t>
            </a:r>
          </a:p>
          <a:p>
            <a:pPr marL="971550" lvl="1" indent="-514350">
              <a:buFont typeface="+mj-lt"/>
              <a:buAutoNum type="arabicPeriod"/>
            </a:pPr>
            <a:endParaRPr lang="en-US" dirty="0"/>
          </a:p>
        </p:txBody>
      </p:sp>
      <p:pic>
        <p:nvPicPr>
          <p:cNvPr id="11" name="Content Placeholder 10"/>
          <p:cNvPicPr>
            <a:picLocks noGrp="1" noChangeAspect="1"/>
          </p:cNvPicPr>
          <p:nvPr>
            <p:ph sz="half" idx="2"/>
          </p:nvPr>
        </p:nvPicPr>
        <p:blipFill>
          <a:blip r:embed="rId4"/>
          <a:stretch>
            <a:fillRect/>
          </a:stretch>
        </p:blipFill>
        <p:spPr>
          <a:xfrm>
            <a:off x="5603765" y="2620168"/>
            <a:ext cx="3200117" cy="2396999"/>
          </a:xfrm>
          <a:prstGeom prst="rect">
            <a:avLst/>
          </a:prstGeom>
        </p:spPr>
      </p:pic>
      <p:grpSp>
        <p:nvGrpSpPr>
          <p:cNvPr id="5" name="Group 4"/>
          <p:cNvGrpSpPr/>
          <p:nvPr/>
        </p:nvGrpSpPr>
        <p:grpSpPr>
          <a:xfrm>
            <a:off x="7290670" y="384805"/>
            <a:ext cx="1560140" cy="1286789"/>
            <a:chOff x="2051202" y="988357"/>
            <a:chExt cx="1560140" cy="1286789"/>
          </a:xfrm>
        </p:grpSpPr>
        <p:sp>
          <p:nvSpPr>
            <p:cNvPr id="9" name="Rounded Rectangle 8"/>
            <p:cNvSpPr/>
            <p:nvPr/>
          </p:nvSpPr>
          <p:spPr>
            <a:xfrm>
              <a:off x="2051202" y="988357"/>
              <a:ext cx="1560140" cy="1286789"/>
            </a:xfrm>
            <a:prstGeom prst="roundRect">
              <a:avLst>
                <a:gd name="adj" fmla="val 10000"/>
              </a:avLst>
            </a:prstGeom>
          </p:spPr>
          <p:style>
            <a:lnRef idx="2">
              <a:schemeClr val="accent1">
                <a:hueOff val="0"/>
                <a:satOff val="0"/>
                <a:lumOff val="0"/>
                <a:alphaOff val="0"/>
              </a:schemeClr>
            </a:lnRef>
            <a:fillRef idx="1">
              <a:schemeClr val="lt1">
                <a:alpha val="90000"/>
                <a:hueOff val="0"/>
                <a:satOff val="0"/>
                <a:lumOff val="0"/>
                <a:alphaOff val="0"/>
              </a:schemeClr>
            </a:fillRef>
            <a:effectRef idx="0">
              <a:schemeClr val="lt1">
                <a:alpha val="90000"/>
                <a:hueOff val="0"/>
                <a:satOff val="0"/>
                <a:lumOff val="0"/>
                <a:alphaOff val="0"/>
              </a:schemeClr>
            </a:effectRef>
            <a:fontRef idx="minor">
              <a:schemeClr val="dk1">
                <a:hueOff val="0"/>
                <a:satOff val="0"/>
                <a:lumOff val="0"/>
                <a:alphaOff val="0"/>
              </a:schemeClr>
            </a:fontRef>
          </p:style>
        </p:sp>
        <p:sp>
          <p:nvSpPr>
            <p:cNvPr id="10" name="Rounded Rectangle 4"/>
            <p:cNvSpPr txBox="1"/>
            <p:nvPr/>
          </p:nvSpPr>
          <p:spPr>
            <a:xfrm>
              <a:off x="2080815" y="1293710"/>
              <a:ext cx="1500914" cy="951822"/>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22860" tIns="22860" rIns="22860" bIns="22860" numCol="1" spcCol="1270" anchor="t" anchorCtr="0">
              <a:noAutofit/>
            </a:bodyPr>
            <a:lstStyle/>
            <a:p>
              <a:pPr marL="114300" lvl="1" indent="-114300" algn="l" defTabSz="533400">
                <a:lnSpc>
                  <a:spcPct val="90000"/>
                </a:lnSpc>
                <a:spcBef>
                  <a:spcPct val="0"/>
                </a:spcBef>
                <a:spcAft>
                  <a:spcPct val="15000"/>
                </a:spcAft>
                <a:buChar char="••"/>
              </a:pPr>
              <a:r>
                <a:rPr lang="en-US" sz="1200" kern="1200" dirty="0" smtClean="0"/>
                <a:t>What is a proposal?</a:t>
              </a:r>
              <a:endParaRPr lang="en-US" sz="1200" kern="1200" dirty="0"/>
            </a:p>
            <a:p>
              <a:pPr marL="114300" lvl="1" indent="-114300" algn="l" defTabSz="533400">
                <a:lnSpc>
                  <a:spcPct val="90000"/>
                </a:lnSpc>
                <a:spcBef>
                  <a:spcPct val="0"/>
                </a:spcBef>
                <a:spcAft>
                  <a:spcPct val="15000"/>
                </a:spcAft>
                <a:buChar char="••"/>
              </a:pPr>
              <a:r>
                <a:rPr lang="en-US" sz="1200" kern="1200" dirty="0" smtClean="0"/>
                <a:t>Defining your book’s ‘space’</a:t>
              </a:r>
              <a:endParaRPr lang="en-US" sz="1200" kern="1200" dirty="0"/>
            </a:p>
          </p:txBody>
        </p:sp>
      </p:grpSp>
      <p:grpSp>
        <p:nvGrpSpPr>
          <p:cNvPr id="6" name="Group 5"/>
          <p:cNvGrpSpPr/>
          <p:nvPr/>
        </p:nvGrpSpPr>
        <p:grpSpPr>
          <a:xfrm>
            <a:off x="7637368" y="109064"/>
            <a:ext cx="1386791" cy="551481"/>
            <a:chOff x="2397900" y="712616"/>
            <a:chExt cx="1386791" cy="551481"/>
          </a:xfrm>
        </p:grpSpPr>
        <p:sp>
          <p:nvSpPr>
            <p:cNvPr id="7" name="Rounded Rectangle 6"/>
            <p:cNvSpPr/>
            <p:nvPr/>
          </p:nvSpPr>
          <p:spPr>
            <a:xfrm>
              <a:off x="2397900" y="712616"/>
              <a:ext cx="1386791" cy="551481"/>
            </a:xfrm>
            <a:prstGeom prst="roundRect">
              <a:avLst>
                <a:gd name="adj" fmla="val 1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Rounded Rectangle 6"/>
            <p:cNvSpPr txBox="1"/>
            <p:nvPr/>
          </p:nvSpPr>
          <p:spPr>
            <a:xfrm>
              <a:off x="2414052" y="728768"/>
              <a:ext cx="1354487" cy="51917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40005" tIns="26670" rIns="40005" bIns="26670" numCol="1" spcCol="1270" anchor="ctr" anchorCtr="0">
              <a:noAutofit/>
            </a:bodyPr>
            <a:lstStyle/>
            <a:p>
              <a:pPr lvl="0" algn="ctr" defTabSz="933450">
                <a:lnSpc>
                  <a:spcPct val="90000"/>
                </a:lnSpc>
                <a:spcBef>
                  <a:spcPct val="0"/>
                </a:spcBef>
                <a:spcAft>
                  <a:spcPct val="35000"/>
                </a:spcAft>
              </a:pPr>
              <a:r>
                <a:rPr lang="en-US" sz="2100" kern="1200" dirty="0" smtClean="0"/>
                <a:t>Proposal</a:t>
              </a:r>
              <a:endParaRPr lang="en-US" sz="2100" kern="1200" dirty="0"/>
            </a:p>
          </p:txBody>
        </p:sp>
      </p:grpSp>
    </p:spTree>
    <p:custDataLst>
      <p:tags r:id="rId1"/>
    </p:custDataLst>
    <p:extLst>
      <p:ext uri="{BB962C8B-B14F-4D97-AF65-F5344CB8AC3E}">
        <p14:creationId xmlns:p14="http://schemas.microsoft.com/office/powerpoint/2010/main" val="305433617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If all goes well…</a:t>
            </a:r>
            <a:endParaRPr lang="en-US" dirty="0"/>
          </a:p>
        </p:txBody>
      </p:sp>
      <p:pic>
        <p:nvPicPr>
          <p:cNvPr id="7" name="Content Placeholder 6"/>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779504" y="2291014"/>
            <a:ext cx="5067300" cy="2533650"/>
          </a:xfrm>
        </p:spPr>
      </p:pic>
      <p:sp>
        <p:nvSpPr>
          <p:cNvPr id="6" name="Text Placeholder 5"/>
          <p:cNvSpPr>
            <a:spLocks noGrp="1"/>
          </p:cNvSpPr>
          <p:nvPr>
            <p:ph type="body" sz="half" idx="2"/>
          </p:nvPr>
        </p:nvSpPr>
        <p:spPr>
          <a:xfrm>
            <a:off x="629841" y="2743200"/>
            <a:ext cx="2949178" cy="3811588"/>
          </a:xfrm>
        </p:spPr>
        <p:txBody>
          <a:bodyPr>
            <a:normAutofit/>
          </a:bodyPr>
          <a:lstStyle/>
          <a:p>
            <a:r>
              <a:rPr lang="en-US" sz="2400" dirty="0" smtClean="0"/>
              <a:t>You’ll be offered a contract!  </a:t>
            </a:r>
            <a:endParaRPr lang="en-US" sz="2400" dirty="0"/>
          </a:p>
          <a:p>
            <a:endParaRPr lang="en-US" sz="2400" dirty="0" smtClean="0"/>
          </a:p>
          <a:p>
            <a:r>
              <a:rPr lang="en-US" sz="2400" dirty="0" smtClean="0"/>
              <a:t>Do you have a lawyer review and enter a negotiation, or not?</a:t>
            </a:r>
            <a:endParaRPr lang="en-US" sz="2400" dirty="0"/>
          </a:p>
        </p:txBody>
      </p:sp>
    </p:spTree>
    <p:custDataLst>
      <p:tags r:id="rId1"/>
    </p:custDataLst>
    <p:extLst>
      <p:ext uri="{BB962C8B-B14F-4D97-AF65-F5344CB8AC3E}">
        <p14:creationId xmlns:p14="http://schemas.microsoft.com/office/powerpoint/2010/main" val="1373027251"/>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RTICULATE_DESIGN_ID_OFFICE THEME" val="OYkdGVYU"/>
  <p:tag name="ARTICULATE_SLIDE_COUNT" val="12"/>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D44812FF314440A30713FF468CF0C0" ma:contentTypeVersion="7" ma:contentTypeDescription="Create a new document." ma:contentTypeScope="" ma:versionID="fc6cd4e56bfef2595ddfca8870e4027f">
  <xsd:schema xmlns:xsd="http://www.w3.org/2001/XMLSchema" xmlns:xs="http://www.w3.org/2001/XMLSchema" xmlns:p="http://schemas.microsoft.com/office/2006/metadata/properties" xmlns:ns2="584859f9-e04d-4b0e-a1f9-b1f19fe731fd" xmlns:ns3="8016b80d-d924-4ddc-8931-e65448ec5ff8" targetNamespace="http://schemas.microsoft.com/office/2006/metadata/properties" ma:root="true" ma:fieldsID="602340feb03b8b89bec760261add20ab" ns2:_="" ns3:_="">
    <xsd:import namespace="584859f9-e04d-4b0e-a1f9-b1f19fe731fd"/>
    <xsd:import namespace="8016b80d-d924-4ddc-8931-e65448ec5ff8"/>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4859f9-e04d-4b0e-a1f9-b1f19fe731f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016b80d-d924-4ddc-8931-e65448ec5ff8"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584859f9-e04d-4b0e-a1f9-b1f19fe731fd">FUECHS3FZRVZ-1295815124-2397</_dlc_DocId>
    <_dlc_DocIdUrl xmlns="584859f9-e04d-4b0e-a1f9-b1f19fe731fd">
      <Url>https://myerauedu.sharepoint.com/teams/DB_Academics/AVP_ACAD/DB_Hunt/Scholarly-Commons/NTAS/_layouts/15/DocIdRedir.aspx?ID=FUECHS3FZRVZ-1295815124-2397</Url>
      <Description>FUECHS3FZRVZ-1295815124-2397</Description>
    </_dlc_DocIdUrl>
  </documentManagement>
</p:properties>
</file>

<file path=customXml/itemProps1.xml><?xml version="1.0" encoding="utf-8"?>
<ds:datastoreItem xmlns:ds="http://schemas.openxmlformats.org/officeDocument/2006/customXml" ds:itemID="{9568E7E8-418B-4D22-9712-FF15431059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4859f9-e04d-4b0e-a1f9-b1f19fe731fd"/>
    <ds:schemaRef ds:uri="8016b80d-d924-4ddc-8931-e65448ec5f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C602CCE-6E65-4B7E-A070-25CC222D7C9B}">
  <ds:schemaRefs>
    <ds:schemaRef ds:uri="http://schemas.microsoft.com/sharepoint/events"/>
  </ds:schemaRefs>
</ds:datastoreItem>
</file>

<file path=customXml/itemProps3.xml><?xml version="1.0" encoding="utf-8"?>
<ds:datastoreItem xmlns:ds="http://schemas.openxmlformats.org/officeDocument/2006/customXml" ds:itemID="{E450D77D-52D0-421F-873F-D812CDAE0F8C}">
  <ds:schemaRefs>
    <ds:schemaRef ds:uri="http://schemas.microsoft.com/sharepoint/v3/contenttype/forms"/>
  </ds:schemaRefs>
</ds:datastoreItem>
</file>

<file path=customXml/itemProps4.xml><?xml version="1.0" encoding="utf-8"?>
<ds:datastoreItem xmlns:ds="http://schemas.openxmlformats.org/officeDocument/2006/customXml" ds:itemID="{22A396F5-D770-418A-B900-EE7F64B13A08}">
  <ds:schemaRefs>
    <ds:schemaRef ds:uri="http://schemas.microsoft.com/office/2006/documentManagement/types"/>
    <ds:schemaRef ds:uri="http://purl.org/dc/dcmitype/"/>
    <ds:schemaRef ds:uri="http://www.w3.org/XML/1998/namespace"/>
    <ds:schemaRef ds:uri="http://purl.org/dc/elements/1.1/"/>
    <ds:schemaRef ds:uri="8016b80d-d924-4ddc-8931-e65448ec5ff8"/>
    <ds:schemaRef ds:uri="http://schemas.microsoft.com/office/2006/metadata/properties"/>
    <ds:schemaRef ds:uri="http://purl.org/dc/terms/"/>
    <ds:schemaRef ds:uri="http://schemas.microsoft.com/office/infopath/2007/PartnerControls"/>
    <ds:schemaRef ds:uri="http://schemas.openxmlformats.org/package/2006/metadata/core-properties"/>
    <ds:schemaRef ds:uri="584859f9-e04d-4b0e-a1f9-b1f19fe731fd"/>
  </ds:schemaRefs>
</ds:datastoreItem>
</file>

<file path=docProps/app.xml><?xml version="1.0" encoding="utf-8"?>
<Properties xmlns="http://schemas.openxmlformats.org/officeDocument/2006/extended-properties" xmlns:vt="http://schemas.openxmlformats.org/officeDocument/2006/docPropsVTypes">
  <Template>Office Theme</Template>
  <TotalTime>3642</TotalTime>
  <Words>1319</Words>
  <Application>Microsoft Office PowerPoint</Application>
  <PresentationFormat>On-screen Show (4:3)</PresentationFormat>
  <Paragraphs>187</Paragraphs>
  <Slides>12</Slides>
  <Notes>8</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Writing, Developing, and Publishing Your Aviation Book</vt:lpstr>
      <vt:lpstr>My Experiences</vt:lpstr>
      <vt:lpstr>Monograph Design</vt:lpstr>
      <vt:lpstr>Textbook Design</vt:lpstr>
      <vt:lpstr>The Creation of Your Book</vt:lpstr>
      <vt:lpstr>Idea</vt:lpstr>
      <vt:lpstr>Idea</vt:lpstr>
      <vt:lpstr>Proposal</vt:lpstr>
      <vt:lpstr>If all goes well…</vt:lpstr>
      <vt:lpstr>Writing</vt:lpstr>
      <vt:lpstr>Completion</vt:lpstr>
      <vt:lpstr>PowerPoint Presentation</vt:lpstr>
    </vt:vector>
  </TitlesOfParts>
  <Company>University of Waterloo, IST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Lunch &amp; Learn: Writing your Textbook or Academic Monograph</dc:title>
  <dc:creator>Kearns, Suzanne Kimberly</dc:creator>
  <cp:lastModifiedBy>Riedel, Nancy J.</cp:lastModifiedBy>
  <cp:revision>36</cp:revision>
  <dcterms:created xsi:type="dcterms:W3CDTF">2017-09-11T14:27:49Z</dcterms:created>
  <dcterms:modified xsi:type="dcterms:W3CDTF">2018-08-22T15:06:32Z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346F28BA-8A85-4CF8-8D8D-B6426B5472EF</vt:lpwstr>
  </property>
  <property fmtid="{D5CDD505-2E9C-101B-9397-08002B2CF9AE}" pid="3" name="ArticulatePath">
    <vt:lpwstr>Presentation1</vt:lpwstr>
  </property>
  <property fmtid="{D5CDD505-2E9C-101B-9397-08002B2CF9AE}" pid="4" name="ContentTypeId">
    <vt:lpwstr>0x010100AFD44812FF314440A30713FF468CF0C0</vt:lpwstr>
  </property>
  <property fmtid="{D5CDD505-2E9C-101B-9397-08002B2CF9AE}" pid="5" name="_dlc_DocIdItemGuid">
    <vt:lpwstr>4a17cb23-7285-4641-8b51-4ec789863356</vt:lpwstr>
  </property>
</Properties>
</file>