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3"/>
  </p:notesMasterIdLst>
  <p:handoutMasterIdLst>
    <p:handoutMasterId r:id="rId4"/>
  </p:handoutMasterIdLst>
  <p:sldIdLst>
    <p:sldId id="264" r:id="rId2"/>
  </p:sldIdLst>
  <p:sldSz cx="43891200" cy="32918400"/>
  <p:notesSz cx="7010400" cy="92964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5A67"/>
    <a:srgbClr val="5F4E03"/>
    <a:srgbClr val="DDCA75"/>
    <a:srgbClr val="081B3F"/>
    <a:srgbClr val="C9A812"/>
    <a:srgbClr val="A39161"/>
    <a:srgbClr val="EFE3C4"/>
    <a:srgbClr val="FFF1B1"/>
    <a:srgbClr val="B39E41"/>
    <a:srgbClr val="FFF1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5411" autoAdjust="0"/>
  </p:normalViewPr>
  <p:slideViewPr>
    <p:cSldViewPr snapToGrid="0">
      <p:cViewPr varScale="1">
        <p:scale>
          <a:sx n="18" d="100"/>
          <a:sy n="18" d="100"/>
        </p:scale>
        <p:origin x="1435" y="82"/>
      </p:cViewPr>
      <p:guideLst/>
    </p:cSldViewPr>
  </p:slideViewPr>
  <p:notesTextViewPr>
    <p:cViewPr>
      <p:scale>
        <a:sx n="1" d="1"/>
        <a:sy n="1" d="1"/>
      </p:scale>
      <p:origin x="0" y="0"/>
    </p:cViewPr>
  </p:notesTextViewPr>
  <p:notesViewPr>
    <p:cSldViewPr snapToGrid="0">
      <p:cViewPr varScale="1">
        <p:scale>
          <a:sx n="79" d="100"/>
          <a:sy n="79" d="100"/>
        </p:scale>
        <p:origin x="198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B994EA4-3F7B-470B-A964-538289001C37}" type="datetimeFigureOut">
              <a:rPr lang="en-US" smtClean="0"/>
              <a:t>12/11/2015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E5F71C1-CD71-48CB-83A5-DFDE7FDD3274}" type="slidenum">
              <a:rPr lang="en-US" smtClean="0"/>
              <a:t>‹#›</a:t>
            </a:fld>
            <a:endParaRPr lang="en-US"/>
          </a:p>
        </p:txBody>
      </p:sp>
    </p:spTree>
    <p:extLst>
      <p:ext uri="{BB962C8B-B14F-4D97-AF65-F5344CB8AC3E}">
        <p14:creationId xmlns:p14="http://schemas.microsoft.com/office/powerpoint/2010/main" val="1697829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FFFB863-A91A-4416-B025-B8DB33BC478A}" type="datetimeFigureOut">
              <a:rPr lang="en-US" smtClean="0"/>
              <a:t>12/11/2015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70FDEA4-D848-4345-8F84-2F0E6D48134A}" type="slidenum">
              <a:rPr lang="en-US" smtClean="0"/>
              <a:t>‹#›</a:t>
            </a:fld>
            <a:endParaRPr lang="en-US"/>
          </a:p>
        </p:txBody>
      </p:sp>
    </p:spTree>
    <p:extLst>
      <p:ext uri="{BB962C8B-B14F-4D97-AF65-F5344CB8AC3E}">
        <p14:creationId xmlns:p14="http://schemas.microsoft.com/office/powerpoint/2010/main" val="2452596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ext Placeholder 2"/>
          <p:cNvSpPr txBox="1">
            <a:spLocks/>
          </p:cNvSpPr>
          <p:nvPr userDrawn="1"/>
        </p:nvSpPr>
        <p:spPr>
          <a:xfrm>
            <a:off x="33375600" y="4480560"/>
            <a:ext cx="9418320" cy="26243279"/>
          </a:xfrm>
          <a:prstGeom prst="rect">
            <a:avLst/>
          </a:prstGeom>
          <a:ln w="12700">
            <a:solidFill>
              <a:srgbClr val="5F4E03"/>
            </a:solidFill>
          </a:ln>
        </p:spPr>
        <p:txBody>
          <a:bodyPr vert="horz" lIns="91440" tIns="45720" rIns="91440" bIns="45720" rtlCol="0">
            <a:normAutofit/>
          </a:bodyPr>
          <a:lst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a:lstStyle>
          <a:p>
            <a:endParaRPr lang="en-US" dirty="0"/>
          </a:p>
        </p:txBody>
      </p:sp>
      <p:sp>
        <p:nvSpPr>
          <p:cNvPr id="13" name="Text Placeholder 2"/>
          <p:cNvSpPr txBox="1">
            <a:spLocks/>
          </p:cNvSpPr>
          <p:nvPr userDrawn="1"/>
        </p:nvSpPr>
        <p:spPr>
          <a:xfrm>
            <a:off x="11444151" y="4480560"/>
            <a:ext cx="21031200" cy="26243279"/>
          </a:xfrm>
          <a:prstGeom prst="rect">
            <a:avLst/>
          </a:prstGeom>
          <a:ln w="12700">
            <a:solidFill>
              <a:srgbClr val="5F4E03"/>
            </a:solidFill>
          </a:ln>
        </p:spPr>
        <p:txBody>
          <a:bodyPr vert="horz" lIns="91440" tIns="45720" rIns="91440" bIns="45720" rtlCol="0">
            <a:normAutofit/>
          </a:bodyPr>
          <a:lst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a:lstStyle>
          <a:p>
            <a:endParaRPr lang="en-US" dirty="0"/>
          </a:p>
        </p:txBody>
      </p:sp>
      <p:sp>
        <p:nvSpPr>
          <p:cNvPr id="14" name="Text Placeholder 2"/>
          <p:cNvSpPr txBox="1">
            <a:spLocks/>
          </p:cNvSpPr>
          <p:nvPr userDrawn="1"/>
        </p:nvSpPr>
        <p:spPr>
          <a:xfrm>
            <a:off x="1097280" y="4480560"/>
            <a:ext cx="9418320" cy="26243279"/>
          </a:xfrm>
          <a:prstGeom prst="rect">
            <a:avLst/>
          </a:prstGeom>
          <a:ln w="12700">
            <a:solidFill>
              <a:srgbClr val="5F4E03"/>
            </a:solidFill>
          </a:ln>
        </p:spPr>
        <p:txBody>
          <a:bodyPr vert="horz" lIns="91440" tIns="45720" rIns="91440" bIns="45720" rtlCol="0">
            <a:normAutofit/>
          </a:bodyPr>
          <a:lst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a:lstStyle>
          <a:p>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2120" y="443088"/>
            <a:ext cx="2971800" cy="3334512"/>
          </a:xfrm>
          <a:prstGeom prst="rect">
            <a:avLst/>
          </a:prstGeom>
          <a:ln w="12700">
            <a:solidFill>
              <a:srgbClr val="5F4E03"/>
            </a:solidFill>
          </a:ln>
        </p:spPr>
      </p:pic>
      <p:pic>
        <p:nvPicPr>
          <p:cNvPr id="16" name="Imagen 15"/>
          <p:cNvPicPr>
            <a:picLocks noChangeAspect="1"/>
          </p:cNvPicPr>
          <p:nvPr userDrawn="1"/>
        </p:nvPicPr>
        <p:blipFill rotWithShape="1">
          <a:blip r:embed="rId3"/>
          <a:srcRect t="34285" b="33884"/>
          <a:stretch/>
        </p:blipFill>
        <p:spPr>
          <a:xfrm>
            <a:off x="36876104" y="1229897"/>
            <a:ext cx="6453670" cy="1760893"/>
          </a:xfrm>
          <a:prstGeom prst="rect">
            <a:avLst/>
          </a:prstGeom>
          <a:ln>
            <a:solidFill>
              <a:srgbClr val="5F4E03"/>
            </a:solidFill>
          </a:ln>
        </p:spPr>
      </p:pic>
      <p:sp>
        <p:nvSpPr>
          <p:cNvPr id="19" name="Text Placeholder 18"/>
          <p:cNvSpPr>
            <a:spLocks noGrp="1"/>
          </p:cNvSpPr>
          <p:nvPr>
            <p:ph type="body" sz="quarter" idx="10" hasCustomPrompt="1"/>
          </p:nvPr>
        </p:nvSpPr>
        <p:spPr>
          <a:xfrm>
            <a:off x="3017520" y="0"/>
            <a:ext cx="37856160" cy="2286000"/>
          </a:xfrm>
          <a:prstGeom prst="rect">
            <a:avLst/>
          </a:prstGeom>
        </p:spPr>
        <p:txBody>
          <a:bodyPr anchor="ctr"/>
          <a:lstStyle>
            <a:lvl1pPr marL="0" indent="0" algn="ctr">
              <a:lnSpc>
                <a:spcPct val="100000"/>
              </a:lnSpc>
              <a:spcBef>
                <a:spcPts val="0"/>
              </a:spcBef>
              <a:buNone/>
              <a:defRPr sz="8800" b="1" baseline="0">
                <a:solidFill>
                  <a:srgbClr val="DDCA75"/>
                </a:solidFill>
                <a:latin typeface="+mj-lt"/>
              </a:defRPr>
            </a:lvl1pPr>
          </a:lstStyle>
          <a:p>
            <a:pPr lvl="0"/>
            <a:r>
              <a:rPr lang="en-US" dirty="0" smtClean="0"/>
              <a:t>Title Here</a:t>
            </a:r>
            <a:endParaRPr lang="en-US" dirty="0"/>
          </a:p>
        </p:txBody>
      </p:sp>
    </p:spTree>
    <p:extLst>
      <p:ext uri="{BB962C8B-B14F-4D97-AF65-F5344CB8AC3E}">
        <p14:creationId xmlns:p14="http://schemas.microsoft.com/office/powerpoint/2010/main" val="37882304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17520" y="957944"/>
            <a:ext cx="37856160" cy="27432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371599" y="4693918"/>
            <a:ext cx="9144000" cy="257142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4523E9-5BFB-49D8-AFCF-01D605AA95E4}" type="datetimeFigureOut">
              <a:rPr lang="en-US" smtClean="0"/>
              <a:t>12/11/2015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B363F-2D58-44C6-BF28-757C9EC81C2B}" type="slidenum">
              <a:rPr lang="en-US" smtClean="0"/>
              <a:t>‹#›</a:t>
            </a:fld>
            <a:endParaRPr lang="en-US"/>
          </a:p>
        </p:txBody>
      </p:sp>
    </p:spTree>
    <p:extLst>
      <p:ext uri="{BB962C8B-B14F-4D97-AF65-F5344CB8AC3E}">
        <p14:creationId xmlns:p14="http://schemas.microsoft.com/office/powerpoint/2010/main" val="4117625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0" y="1752600"/>
            <a:ext cx="9464040" cy="2789682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7520" y="1752600"/>
            <a:ext cx="27843480" cy="2789682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4523E9-5BFB-49D8-AFCF-01D605AA95E4}" type="datetimeFigureOut">
              <a:rPr lang="en-US" smtClean="0"/>
              <a:t>12/11/2015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B363F-2D58-44C6-BF28-757C9EC81C2B}" type="slidenum">
              <a:rPr lang="en-US" smtClean="0"/>
              <a:t>‹#›</a:t>
            </a:fld>
            <a:endParaRPr lang="en-US"/>
          </a:p>
        </p:txBody>
      </p:sp>
    </p:spTree>
    <p:extLst>
      <p:ext uri="{BB962C8B-B14F-4D97-AF65-F5344CB8AC3E}">
        <p14:creationId xmlns:p14="http://schemas.microsoft.com/office/powerpoint/2010/main" val="2055180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94523E9-5BFB-49D8-AFCF-01D605AA95E4}" type="datetimeFigureOut">
              <a:rPr lang="en-US" smtClean="0"/>
              <a:t>12/11/2015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B363F-2D58-44C6-BF28-757C9EC81C2B}" type="slidenum">
              <a:rPr lang="en-US" smtClean="0"/>
              <a:t>‹#›</a:t>
            </a:fld>
            <a:endParaRPr lang="en-US"/>
          </a:p>
        </p:txBody>
      </p:sp>
      <p:sp>
        <p:nvSpPr>
          <p:cNvPr id="7" name="Text Placeholder 2"/>
          <p:cNvSpPr>
            <a:spLocks noGrp="1"/>
          </p:cNvSpPr>
          <p:nvPr>
            <p:ph idx="13"/>
          </p:nvPr>
        </p:nvSpPr>
        <p:spPr>
          <a:xfrm>
            <a:off x="1371599" y="4693918"/>
            <a:ext cx="9144000" cy="25714238"/>
          </a:xfrm>
          <a:prstGeom prst="rect">
            <a:avLst/>
          </a:prstGeom>
          <a:ln>
            <a:solidFill>
              <a:srgbClr val="5F4E03"/>
            </a:solidFill>
          </a:ln>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
          <p:cNvSpPr txBox="1">
            <a:spLocks/>
          </p:cNvSpPr>
          <p:nvPr userDrawn="1"/>
        </p:nvSpPr>
        <p:spPr>
          <a:xfrm>
            <a:off x="33375598" y="4745081"/>
            <a:ext cx="9144000" cy="25714238"/>
          </a:xfrm>
          <a:prstGeom prst="rect">
            <a:avLst/>
          </a:prstGeom>
          <a:ln>
            <a:solidFill>
              <a:srgbClr val="5F4E03"/>
            </a:solidFill>
          </a:ln>
        </p:spPr>
        <p:txBody>
          <a:bodyPr vert="horz" lIns="91440" tIns="45720" rIns="91440" bIns="45720" rtlCol="0">
            <a:normAutofit/>
          </a:bodyPr>
          <a:lst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a:lstStyle>
          <a:p>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2"/>
          <p:cNvSpPr txBox="1">
            <a:spLocks/>
          </p:cNvSpPr>
          <p:nvPr userDrawn="1"/>
        </p:nvSpPr>
        <p:spPr>
          <a:xfrm>
            <a:off x="11887200" y="4693918"/>
            <a:ext cx="20116800" cy="25714238"/>
          </a:xfrm>
          <a:prstGeom prst="rect">
            <a:avLst/>
          </a:prstGeom>
          <a:ln>
            <a:solidFill>
              <a:srgbClr val="5F4E03"/>
            </a:solidFill>
          </a:ln>
        </p:spPr>
        <p:txBody>
          <a:bodyPr vert="horz" lIns="91440" tIns="45720" rIns="91440" bIns="45720" rtlCol="0">
            <a:normAutofit/>
          </a:bodyPr>
          <a:lst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a:lstStyle>
          <a:p>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Placeholder 1"/>
          <p:cNvSpPr>
            <a:spLocks noGrp="1"/>
          </p:cNvSpPr>
          <p:nvPr>
            <p:ph type="title"/>
          </p:nvPr>
        </p:nvSpPr>
        <p:spPr>
          <a:xfrm>
            <a:off x="3017520" y="957944"/>
            <a:ext cx="37856160" cy="27432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6822704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0" y="8206745"/>
            <a:ext cx="37856160" cy="13693138"/>
          </a:xfrm>
          <a:prstGeom prst="rect">
            <a:avLst/>
          </a:prstGeom>
        </p:spPr>
        <p:txBody>
          <a:bodyPr anchor="b"/>
          <a:lstStyle>
            <a:lvl1pPr>
              <a:defRPr sz="21600"/>
            </a:lvl1pPr>
          </a:lstStyle>
          <a:p>
            <a:r>
              <a:rPr lang="en-US" smtClean="0"/>
              <a:t>Click to edit Master title style</a:t>
            </a:r>
            <a:endParaRPr lang="en-US"/>
          </a:p>
        </p:txBody>
      </p:sp>
      <p:sp>
        <p:nvSpPr>
          <p:cNvPr id="3" name="Text Placeholder 2"/>
          <p:cNvSpPr>
            <a:spLocks noGrp="1"/>
          </p:cNvSpPr>
          <p:nvPr>
            <p:ph type="body" idx="1"/>
          </p:nvPr>
        </p:nvSpPr>
        <p:spPr>
          <a:xfrm>
            <a:off x="2994660" y="22029425"/>
            <a:ext cx="37856160" cy="7200898"/>
          </a:xfrm>
          <a:prstGeom prst="rect">
            <a:avLst/>
          </a:prstGeom>
        </p:spPr>
        <p:txBody>
          <a:bodyPr/>
          <a:lstStyle>
            <a:lvl1pPr marL="0" indent="0">
              <a:buNone/>
              <a:defRPr sz="8640">
                <a:solidFill>
                  <a:schemeClr val="tx1">
                    <a:tint val="75000"/>
                  </a:schemeClr>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4523E9-5BFB-49D8-AFCF-01D605AA95E4}" type="datetimeFigureOut">
              <a:rPr lang="en-US" smtClean="0"/>
              <a:t>12/11/2015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B363F-2D58-44C6-BF28-757C9EC81C2B}" type="slidenum">
              <a:rPr lang="en-US" smtClean="0"/>
              <a:t>‹#›</a:t>
            </a:fld>
            <a:endParaRPr lang="en-US"/>
          </a:p>
        </p:txBody>
      </p:sp>
    </p:spTree>
    <p:extLst>
      <p:ext uri="{BB962C8B-B14F-4D97-AF65-F5344CB8AC3E}">
        <p14:creationId xmlns:p14="http://schemas.microsoft.com/office/powerpoint/2010/main" val="3531953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0" y="957944"/>
            <a:ext cx="37856160" cy="27432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017520" y="8763000"/>
            <a:ext cx="18653760" cy="2088642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219920" y="8763000"/>
            <a:ext cx="18653760" cy="2088642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4523E9-5BFB-49D8-AFCF-01D605AA95E4}" type="datetimeFigureOut">
              <a:rPr lang="en-US" smtClean="0"/>
              <a:t>12/11/2015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5B363F-2D58-44C6-BF28-757C9EC81C2B}" type="slidenum">
              <a:rPr lang="en-US" smtClean="0"/>
              <a:t>‹#›</a:t>
            </a:fld>
            <a:endParaRPr lang="en-US"/>
          </a:p>
        </p:txBody>
      </p:sp>
    </p:spTree>
    <p:extLst>
      <p:ext uri="{BB962C8B-B14F-4D97-AF65-F5344CB8AC3E}">
        <p14:creationId xmlns:p14="http://schemas.microsoft.com/office/powerpoint/2010/main" val="1794789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3"/>
            <a:ext cx="37856160" cy="6362702"/>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3023239" y="8069582"/>
            <a:ext cx="18568033" cy="3954778"/>
          </a:xfrm>
          <a:prstGeom prst="rect">
            <a:avLst/>
          </a:prstGeo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smtClean="0"/>
              <a:t>Click to edit Master text styles</a:t>
            </a:r>
          </a:p>
        </p:txBody>
      </p:sp>
      <p:sp>
        <p:nvSpPr>
          <p:cNvPr id="4" name="Content Placeholder 3"/>
          <p:cNvSpPr>
            <a:spLocks noGrp="1"/>
          </p:cNvSpPr>
          <p:nvPr>
            <p:ph sz="half" idx="2"/>
          </p:nvPr>
        </p:nvSpPr>
        <p:spPr>
          <a:xfrm>
            <a:off x="3023239" y="12024360"/>
            <a:ext cx="18568033" cy="1768602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19920" y="8069582"/>
            <a:ext cx="18659477" cy="3954778"/>
          </a:xfrm>
          <a:prstGeom prst="rect">
            <a:avLst/>
          </a:prstGeo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smtClean="0"/>
              <a:t>Click to edit Master text styles</a:t>
            </a:r>
          </a:p>
        </p:txBody>
      </p:sp>
      <p:sp>
        <p:nvSpPr>
          <p:cNvPr id="6" name="Content Placeholder 5"/>
          <p:cNvSpPr>
            <a:spLocks noGrp="1"/>
          </p:cNvSpPr>
          <p:nvPr>
            <p:ph sz="quarter" idx="4"/>
          </p:nvPr>
        </p:nvSpPr>
        <p:spPr>
          <a:xfrm>
            <a:off x="22219920" y="12024360"/>
            <a:ext cx="18659477" cy="1768602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4523E9-5BFB-49D8-AFCF-01D605AA95E4}" type="datetimeFigureOut">
              <a:rPr lang="en-US" smtClean="0"/>
              <a:t>12/11/2015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5B363F-2D58-44C6-BF28-757C9EC81C2B}" type="slidenum">
              <a:rPr lang="en-US" smtClean="0"/>
              <a:t>‹#›</a:t>
            </a:fld>
            <a:endParaRPr lang="en-US"/>
          </a:p>
        </p:txBody>
      </p:sp>
    </p:spTree>
    <p:extLst>
      <p:ext uri="{BB962C8B-B14F-4D97-AF65-F5344CB8AC3E}">
        <p14:creationId xmlns:p14="http://schemas.microsoft.com/office/powerpoint/2010/main" val="4172211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17520" y="957944"/>
            <a:ext cx="37856160" cy="27432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4523E9-5BFB-49D8-AFCF-01D605AA95E4}" type="datetimeFigureOut">
              <a:rPr lang="en-US" smtClean="0"/>
              <a:t>12/11/2015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5B363F-2D58-44C6-BF28-757C9EC81C2B}" type="slidenum">
              <a:rPr lang="en-US" smtClean="0"/>
              <a:t>‹#›</a:t>
            </a:fld>
            <a:endParaRPr lang="en-US"/>
          </a:p>
        </p:txBody>
      </p:sp>
    </p:spTree>
    <p:extLst>
      <p:ext uri="{BB962C8B-B14F-4D97-AF65-F5344CB8AC3E}">
        <p14:creationId xmlns:p14="http://schemas.microsoft.com/office/powerpoint/2010/main" val="161486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4523E9-5BFB-49D8-AFCF-01D605AA95E4}" type="datetimeFigureOut">
              <a:rPr lang="en-US" smtClean="0"/>
              <a:t>12/11/2015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5B363F-2D58-44C6-BF28-757C9EC81C2B}" type="slidenum">
              <a:rPr lang="en-US" smtClean="0"/>
              <a:t>‹#›</a:t>
            </a:fld>
            <a:endParaRPr lang="en-US"/>
          </a:p>
        </p:txBody>
      </p:sp>
    </p:spTree>
    <p:extLst>
      <p:ext uri="{BB962C8B-B14F-4D97-AF65-F5344CB8AC3E}">
        <p14:creationId xmlns:p14="http://schemas.microsoft.com/office/powerpoint/2010/main" val="3767451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9" y="2194560"/>
            <a:ext cx="14156053" cy="7680960"/>
          </a:xfrm>
          <a:prstGeom prst="rect">
            <a:avLst/>
          </a:prstGeom>
        </p:spPr>
        <p:txBody>
          <a:bodyPr anchor="b"/>
          <a:lstStyle>
            <a:lvl1pPr>
              <a:defRPr sz="11520"/>
            </a:lvl1pPr>
          </a:lstStyle>
          <a:p>
            <a:r>
              <a:rPr lang="en-US" smtClean="0"/>
              <a:t>Click to edit Master title style</a:t>
            </a:r>
            <a:endParaRPr lang="en-US"/>
          </a:p>
        </p:txBody>
      </p:sp>
      <p:sp>
        <p:nvSpPr>
          <p:cNvPr id="3" name="Content Placeholder 2"/>
          <p:cNvSpPr>
            <a:spLocks noGrp="1"/>
          </p:cNvSpPr>
          <p:nvPr>
            <p:ph idx="1"/>
          </p:nvPr>
        </p:nvSpPr>
        <p:spPr>
          <a:xfrm>
            <a:off x="18659477" y="4739642"/>
            <a:ext cx="22219920" cy="23393400"/>
          </a:xfrm>
          <a:prstGeom prst="rect">
            <a:avLst/>
          </a:prstGeo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23239" y="9875520"/>
            <a:ext cx="14156053" cy="18295622"/>
          </a:xfrm>
          <a:prstGeom prst="rect">
            <a:avLst/>
          </a:prstGeo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4523E9-5BFB-49D8-AFCF-01D605AA95E4}" type="datetimeFigureOut">
              <a:rPr lang="en-US" smtClean="0"/>
              <a:t>12/11/2015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5B363F-2D58-44C6-BF28-757C9EC81C2B}" type="slidenum">
              <a:rPr lang="en-US" smtClean="0"/>
              <a:t>‹#›</a:t>
            </a:fld>
            <a:endParaRPr lang="en-US"/>
          </a:p>
        </p:txBody>
      </p:sp>
    </p:spTree>
    <p:extLst>
      <p:ext uri="{BB962C8B-B14F-4D97-AF65-F5344CB8AC3E}">
        <p14:creationId xmlns:p14="http://schemas.microsoft.com/office/powerpoint/2010/main" val="2731366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9" y="2194560"/>
            <a:ext cx="14156053" cy="7680960"/>
          </a:xfrm>
          <a:prstGeom prst="rect">
            <a:avLst/>
          </a:prstGeom>
        </p:spPr>
        <p:txBody>
          <a:bodyPr anchor="b"/>
          <a:lstStyle>
            <a:lvl1pPr>
              <a:defRPr sz="11520"/>
            </a:lvl1pPr>
          </a:lstStyle>
          <a:p>
            <a:r>
              <a:rPr lang="en-US" smtClean="0"/>
              <a:t>Click to edit Master title style</a:t>
            </a:r>
            <a:endParaRPr lang="en-US"/>
          </a:p>
        </p:txBody>
      </p:sp>
      <p:sp>
        <p:nvSpPr>
          <p:cNvPr id="3" name="Picture Placeholder 2"/>
          <p:cNvSpPr>
            <a:spLocks noGrp="1"/>
          </p:cNvSpPr>
          <p:nvPr>
            <p:ph type="pic" idx="1"/>
          </p:nvPr>
        </p:nvSpPr>
        <p:spPr>
          <a:xfrm>
            <a:off x="18659477" y="4739642"/>
            <a:ext cx="22219920" cy="23393400"/>
          </a:xfrm>
          <a:prstGeom prst="rect">
            <a:avLst/>
          </a:prstGeom>
        </p:spPr>
        <p:txBody>
          <a:bodyPr/>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endParaRPr lang="en-US"/>
          </a:p>
        </p:txBody>
      </p:sp>
      <p:sp>
        <p:nvSpPr>
          <p:cNvPr id="4" name="Text Placeholder 3"/>
          <p:cNvSpPr>
            <a:spLocks noGrp="1"/>
          </p:cNvSpPr>
          <p:nvPr>
            <p:ph type="body" sz="half" idx="2"/>
          </p:nvPr>
        </p:nvSpPr>
        <p:spPr>
          <a:xfrm>
            <a:off x="3023239" y="9875520"/>
            <a:ext cx="14156053" cy="18295622"/>
          </a:xfrm>
          <a:prstGeom prst="rect">
            <a:avLst/>
          </a:prstGeo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4523E9-5BFB-49D8-AFCF-01D605AA95E4}" type="datetimeFigureOut">
              <a:rPr lang="en-US" smtClean="0"/>
              <a:t>12/11/2015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5B363F-2D58-44C6-BF28-757C9EC81C2B}" type="slidenum">
              <a:rPr lang="en-US" smtClean="0"/>
              <a:t>‹#›</a:t>
            </a:fld>
            <a:endParaRPr lang="en-US"/>
          </a:p>
        </p:txBody>
      </p:sp>
    </p:spTree>
    <p:extLst>
      <p:ext uri="{BB962C8B-B14F-4D97-AF65-F5344CB8AC3E}">
        <p14:creationId xmlns:p14="http://schemas.microsoft.com/office/powerpoint/2010/main" val="1907870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3017520" y="30510482"/>
            <a:ext cx="9875520" cy="1752600"/>
          </a:xfrm>
          <a:prstGeom prst="rect">
            <a:avLst/>
          </a:prstGeom>
        </p:spPr>
        <p:txBody>
          <a:bodyPr vert="horz" lIns="91440" tIns="45720" rIns="91440" bIns="45720" rtlCol="0" anchor="ctr"/>
          <a:lstStyle>
            <a:lvl1pPr algn="l">
              <a:defRPr sz="4320">
                <a:solidFill>
                  <a:schemeClr val="tx1">
                    <a:tint val="75000"/>
                  </a:schemeClr>
                </a:solidFill>
              </a:defRPr>
            </a:lvl1pPr>
          </a:lstStyle>
          <a:p>
            <a:fld id="{894523E9-5BFB-49D8-AFCF-01D605AA95E4}" type="datetimeFigureOut">
              <a:rPr lang="en-US" smtClean="0"/>
              <a:t>12/11/2015</a:t>
            </a:fld>
            <a:endParaRPr lang="en-US"/>
          </a:p>
        </p:txBody>
      </p:sp>
      <p:sp>
        <p:nvSpPr>
          <p:cNvPr id="5" name="Footer Placeholder 4"/>
          <p:cNvSpPr>
            <a:spLocks noGrp="1"/>
          </p:cNvSpPr>
          <p:nvPr>
            <p:ph type="ftr" sz="quarter" idx="3"/>
          </p:nvPr>
        </p:nvSpPr>
        <p:spPr>
          <a:xfrm>
            <a:off x="14538960" y="30510482"/>
            <a:ext cx="14813280" cy="17526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2"/>
            <a:ext cx="9875520" cy="1752600"/>
          </a:xfrm>
          <a:prstGeom prst="rect">
            <a:avLst/>
          </a:prstGeom>
        </p:spPr>
        <p:txBody>
          <a:bodyPr vert="horz" lIns="91440" tIns="45720" rIns="91440" bIns="45720" rtlCol="0" anchor="ctr"/>
          <a:lstStyle>
            <a:lvl1pPr algn="r">
              <a:defRPr sz="4320">
                <a:solidFill>
                  <a:schemeClr val="tx1">
                    <a:tint val="75000"/>
                  </a:schemeClr>
                </a:solidFill>
              </a:defRPr>
            </a:lvl1pPr>
          </a:lstStyle>
          <a:p>
            <a:fld id="{B65B363F-2D58-44C6-BF28-757C9EC81C2B}" type="slidenum">
              <a:rPr lang="en-US" smtClean="0"/>
              <a:t>‹#›</a:t>
            </a:fld>
            <a:endParaRPr lang="en-US"/>
          </a:p>
        </p:txBody>
      </p:sp>
      <p:sp>
        <p:nvSpPr>
          <p:cNvPr id="7" name="Rectangle 6"/>
          <p:cNvSpPr/>
          <p:nvPr userDrawn="1"/>
        </p:nvSpPr>
        <p:spPr>
          <a:xfrm>
            <a:off x="43159680" y="0"/>
            <a:ext cx="731520" cy="32918400"/>
          </a:xfrm>
          <a:prstGeom prst="rect">
            <a:avLst/>
          </a:prstGeom>
          <a:solidFill>
            <a:srgbClr val="5F4E03"/>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defTabSz="3291279"/>
            <a:endParaRPr lang="en-US" sz="6400" dirty="0">
              <a:solidFill>
                <a:prstClr val="white"/>
              </a:solidFill>
            </a:endParaRPr>
          </a:p>
        </p:txBody>
      </p:sp>
      <p:sp>
        <p:nvSpPr>
          <p:cNvPr id="8" name="Rectangle 7"/>
          <p:cNvSpPr/>
          <p:nvPr userDrawn="1"/>
        </p:nvSpPr>
        <p:spPr>
          <a:xfrm>
            <a:off x="-3" y="0"/>
            <a:ext cx="731520" cy="32918400"/>
          </a:xfrm>
          <a:prstGeom prst="rect">
            <a:avLst/>
          </a:prstGeom>
          <a:solidFill>
            <a:srgbClr val="5F4E03"/>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defTabSz="3291279"/>
            <a:endParaRPr lang="en-US" sz="6400" dirty="0">
              <a:solidFill>
                <a:prstClr val="white"/>
              </a:solidFill>
            </a:endParaRPr>
          </a:p>
        </p:txBody>
      </p:sp>
      <p:sp>
        <p:nvSpPr>
          <p:cNvPr id="9" name="Rectangle 8"/>
          <p:cNvSpPr/>
          <p:nvPr userDrawn="1"/>
        </p:nvSpPr>
        <p:spPr>
          <a:xfrm>
            <a:off x="0" y="0"/>
            <a:ext cx="43891200" cy="4114800"/>
          </a:xfrm>
          <a:prstGeom prst="rect">
            <a:avLst/>
          </a:prstGeom>
          <a:solidFill>
            <a:srgbClr val="081B3F"/>
          </a:solidFill>
          <a:ln>
            <a:solidFill>
              <a:srgbClr val="222F56"/>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defTabSz="3291279"/>
            <a:endParaRPr lang="en-US" sz="6400" dirty="0">
              <a:solidFill>
                <a:prstClr val="white"/>
              </a:solidFill>
            </a:endParaRPr>
          </a:p>
        </p:txBody>
      </p:sp>
      <p:sp>
        <p:nvSpPr>
          <p:cNvPr id="10" name="Rectangle 9"/>
          <p:cNvSpPr/>
          <p:nvPr userDrawn="1"/>
        </p:nvSpPr>
        <p:spPr>
          <a:xfrm>
            <a:off x="0" y="31089600"/>
            <a:ext cx="43891200" cy="1828800"/>
          </a:xfrm>
          <a:prstGeom prst="rect">
            <a:avLst/>
          </a:prstGeom>
          <a:solidFill>
            <a:srgbClr val="5F4E03"/>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defTabSz="3291279"/>
            <a:endParaRPr lang="en-US" sz="6400" dirty="0">
              <a:solidFill>
                <a:prstClr val="white"/>
              </a:solidFill>
            </a:endParaRPr>
          </a:p>
        </p:txBody>
      </p:sp>
    </p:spTree>
    <p:extLst>
      <p:ext uri="{BB962C8B-B14F-4D97-AF65-F5344CB8AC3E}">
        <p14:creationId xmlns:p14="http://schemas.microsoft.com/office/powerpoint/2010/main" val="221697645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3291840" rtl="0" eaLnBrk="1" latinLnBrk="0" hangingPunct="1">
        <a:lnSpc>
          <a:spcPct val="90000"/>
        </a:lnSpc>
        <a:spcBef>
          <a:spcPct val="0"/>
        </a:spcBef>
        <a:buNone/>
        <a:defRPr sz="6000" kern="1200">
          <a:solidFill>
            <a:srgbClr val="B49E42"/>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368" userDrawn="1">
          <p15:clr>
            <a:srgbClr val="F26B43"/>
          </p15:clr>
        </p15:guide>
        <p15:guide id="2" pos="13824"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tiff"/><Relationship Id="rId13" Type="http://schemas.openxmlformats.org/officeDocument/2006/relationships/image" Target="../media/image14.tiff"/><Relationship Id="rId3" Type="http://schemas.openxmlformats.org/officeDocument/2006/relationships/image" Target="../media/image4.jpeg"/><Relationship Id="rId7" Type="http://schemas.openxmlformats.org/officeDocument/2006/relationships/image" Target="../media/image8.tiff"/><Relationship Id="rId12" Type="http://schemas.openxmlformats.org/officeDocument/2006/relationships/image" Target="../media/image13.tiff"/><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tiff"/><Relationship Id="rId11" Type="http://schemas.openxmlformats.org/officeDocument/2006/relationships/image" Target="../media/image12.tiff"/><Relationship Id="rId5" Type="http://schemas.openxmlformats.org/officeDocument/2006/relationships/image" Target="../media/image6.tiff"/><Relationship Id="rId10" Type="http://schemas.openxmlformats.org/officeDocument/2006/relationships/image" Target="../media/image11.tiff"/><Relationship Id="rId4" Type="http://schemas.openxmlformats.org/officeDocument/2006/relationships/image" Target="../media/image5.tiff"/><Relationship Id="rId9" Type="http://schemas.openxmlformats.org/officeDocument/2006/relationships/image" Target="../media/image10.tiff"/><Relationship Id="rId14" Type="http://schemas.openxmlformats.org/officeDocument/2006/relationships/image" Target="../media/image1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Enhancing the Novice Optical Telescope</a:t>
            </a:r>
            <a:endParaRPr lang="en-US" dirty="0"/>
          </a:p>
        </p:txBody>
      </p:sp>
      <p:sp>
        <p:nvSpPr>
          <p:cNvPr id="36" name="Text Box 123"/>
          <p:cNvSpPr txBox="1">
            <a:spLocks noChangeArrowheads="1"/>
          </p:cNvSpPr>
          <p:nvPr/>
        </p:nvSpPr>
        <p:spPr bwMode="auto">
          <a:xfrm>
            <a:off x="5486400" y="2400300"/>
            <a:ext cx="329184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37" tIns="137137" rIns="137137" bIns="137137" anchor="ctr" anchorCtr="0"/>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4800" dirty="0" smtClean="0">
                <a:solidFill>
                  <a:srgbClr val="DDCA75"/>
                </a:solidFill>
                <a:latin typeface="Calibri"/>
                <a:ea typeface="Tahoma" panose="020B0604030504040204" pitchFamily="34" charset="0"/>
                <a:cs typeface="Tahoma" panose="020B0604030504040204" pitchFamily="34" charset="0"/>
              </a:rPr>
              <a:t>Karen Maurer; </a:t>
            </a:r>
            <a:r>
              <a:rPr lang="en-US" sz="4800" dirty="0" err="1" smtClean="0">
                <a:solidFill>
                  <a:srgbClr val="DDCA75"/>
                </a:solidFill>
                <a:latin typeface="Calibri"/>
                <a:ea typeface="Tahoma" panose="020B0604030504040204" pitchFamily="34" charset="0"/>
                <a:cs typeface="Tahoma" panose="020B0604030504040204" pitchFamily="34" charset="0"/>
              </a:rPr>
              <a:t>Haoran</a:t>
            </a:r>
            <a:r>
              <a:rPr lang="en-US" sz="4800" dirty="0" smtClean="0">
                <a:solidFill>
                  <a:srgbClr val="DDCA75"/>
                </a:solidFill>
                <a:latin typeface="Calibri"/>
                <a:ea typeface="Tahoma" panose="020B0604030504040204" pitchFamily="34" charset="0"/>
                <a:cs typeface="Tahoma" panose="020B0604030504040204" pitchFamily="34" charset="0"/>
              </a:rPr>
              <a:t> Deng; Hunter Magill</a:t>
            </a:r>
            <a:r>
              <a:rPr lang="en-US" sz="4800" baseline="30000" dirty="0" smtClean="0">
                <a:solidFill>
                  <a:srgbClr val="DDCA75"/>
                </a:solidFill>
                <a:latin typeface="Calibri"/>
                <a:ea typeface="Tahoma" panose="020B0604030504040204" pitchFamily="34" charset="0"/>
                <a:cs typeface="Tahoma" panose="020B0604030504040204" pitchFamily="34" charset="0"/>
              </a:rPr>
              <a:t/>
            </a:r>
            <a:br>
              <a:rPr lang="en-US" sz="4800" baseline="30000" dirty="0" smtClean="0">
                <a:solidFill>
                  <a:srgbClr val="DDCA75"/>
                </a:solidFill>
                <a:latin typeface="Calibri"/>
                <a:ea typeface="Tahoma" panose="020B0604030504040204" pitchFamily="34" charset="0"/>
                <a:cs typeface="Tahoma" panose="020B0604030504040204" pitchFamily="34" charset="0"/>
              </a:rPr>
            </a:br>
            <a:r>
              <a:rPr lang="en-US" sz="4800" dirty="0" smtClean="0">
                <a:solidFill>
                  <a:srgbClr val="DDCA75"/>
                </a:solidFill>
                <a:latin typeface="Calibri"/>
                <a:ea typeface="Tahoma" panose="020B0604030504040204" pitchFamily="34" charset="0"/>
                <a:cs typeface="Tahoma" panose="020B0604030504040204" pitchFamily="34" charset="0"/>
              </a:rPr>
              <a:t>Department of Engineering Fundamentals Embry-Riddle Aeronautical University</a:t>
            </a:r>
            <a:endParaRPr lang="en-US" sz="4800" baseline="30000" dirty="0">
              <a:solidFill>
                <a:srgbClr val="DDCA75"/>
              </a:solidFill>
              <a:latin typeface="Calibri"/>
              <a:ea typeface="Tahoma" panose="020B0604030504040204" pitchFamily="34" charset="0"/>
              <a:cs typeface="Tahoma" panose="020B0604030504040204" pitchFamily="34" charset="0"/>
            </a:endParaRPr>
          </a:p>
        </p:txBody>
      </p:sp>
      <p:sp>
        <p:nvSpPr>
          <p:cNvPr id="37" name="Rectangle 36"/>
          <p:cNvSpPr/>
          <p:nvPr/>
        </p:nvSpPr>
        <p:spPr>
          <a:xfrm>
            <a:off x="1098731" y="4483980"/>
            <a:ext cx="9418320" cy="685800"/>
          </a:xfrm>
          <a:prstGeom prst="rect">
            <a:avLst/>
          </a:prstGeom>
          <a:solidFill>
            <a:srgbClr val="081B3F"/>
          </a:solidFill>
          <a:ln w="12700" cap="flat" cmpd="sng" algn="ctr">
            <a:solidFill>
              <a:srgbClr val="183D86"/>
            </a:solidFill>
            <a:prstDash val="solid"/>
          </a:ln>
          <a:effectLst/>
        </p:spPr>
        <p:txBody>
          <a:bodyPr lIns="68568" tIns="34284" rIns="68568" bIns="3428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0" b="1" i="0" u="none" strike="noStrike" cap="none" spc="0" normalizeH="0" baseline="0" noProof="0" dirty="0" smtClean="0">
                <a:ln>
                  <a:noFill/>
                </a:ln>
                <a:solidFill>
                  <a:srgbClr val="DDCA75"/>
                </a:solidFill>
                <a:effectLst/>
                <a:uLnTx/>
                <a:uFillTx/>
                <a:latin typeface="Calibri"/>
                <a:ea typeface="Tahoma" panose="020B0604030504040204" pitchFamily="34" charset="0"/>
                <a:cs typeface="Tahoma" panose="020B0604030504040204" pitchFamily="34" charset="0"/>
              </a:rPr>
              <a:t>Abstract</a:t>
            </a:r>
          </a:p>
        </p:txBody>
      </p:sp>
      <p:sp>
        <p:nvSpPr>
          <p:cNvPr id="38" name="Rectangle 37"/>
          <p:cNvSpPr/>
          <p:nvPr/>
        </p:nvSpPr>
        <p:spPr>
          <a:xfrm>
            <a:off x="33378685" y="4485016"/>
            <a:ext cx="9418320" cy="685800"/>
          </a:xfrm>
          <a:prstGeom prst="rect">
            <a:avLst/>
          </a:prstGeom>
          <a:solidFill>
            <a:srgbClr val="081B3F"/>
          </a:solidFill>
          <a:ln w="12700" cap="flat" cmpd="sng" algn="ctr">
            <a:solidFill>
              <a:srgbClr val="183D86"/>
            </a:solidFill>
            <a:prstDash val="solid"/>
          </a:ln>
          <a:effectLst/>
        </p:spPr>
        <p:txBody>
          <a:bodyPr lIns="68568" tIns="34284" rIns="68568" bIns="3428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0" b="1" i="0" u="none" strike="noStrike" cap="none" spc="0" normalizeH="0" baseline="0" noProof="0" dirty="0" smtClean="0">
                <a:ln>
                  <a:noFill/>
                </a:ln>
                <a:solidFill>
                  <a:srgbClr val="DDCA75"/>
                </a:solidFill>
                <a:effectLst/>
                <a:uLnTx/>
                <a:uFillTx/>
                <a:latin typeface="Calibri"/>
                <a:ea typeface="Tahoma" panose="020B0604030504040204" pitchFamily="34" charset="0"/>
                <a:cs typeface="Tahoma" panose="020B0604030504040204" pitchFamily="34" charset="0"/>
              </a:rPr>
              <a:t>Results</a:t>
            </a:r>
          </a:p>
        </p:txBody>
      </p:sp>
      <p:sp>
        <p:nvSpPr>
          <p:cNvPr id="39" name="Rectangle 38"/>
          <p:cNvSpPr/>
          <p:nvPr/>
        </p:nvSpPr>
        <p:spPr>
          <a:xfrm>
            <a:off x="11442700" y="4483980"/>
            <a:ext cx="21031200" cy="685800"/>
          </a:xfrm>
          <a:prstGeom prst="rect">
            <a:avLst/>
          </a:prstGeom>
          <a:solidFill>
            <a:srgbClr val="081B3F"/>
          </a:solidFill>
          <a:ln w="12700" cap="flat" cmpd="sng" algn="ctr">
            <a:solidFill>
              <a:srgbClr val="183D86"/>
            </a:solidFill>
            <a:prstDash val="solid"/>
          </a:ln>
          <a:effectLst/>
        </p:spPr>
        <p:txBody>
          <a:bodyPr lIns="68568" tIns="34284" rIns="68568" bIns="3428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0" b="1" i="0" u="none" strike="noStrike" cap="none" spc="0" normalizeH="0" baseline="0" noProof="0" dirty="0" smtClean="0">
                <a:ln>
                  <a:noFill/>
                </a:ln>
                <a:solidFill>
                  <a:srgbClr val="DDCA75"/>
                </a:solidFill>
                <a:effectLst/>
                <a:uLnTx/>
                <a:uFillTx/>
                <a:latin typeface="Calibri"/>
                <a:ea typeface="Tahoma" panose="020B0604030504040204" pitchFamily="34" charset="0"/>
                <a:cs typeface="Tahoma" panose="020B0604030504040204" pitchFamily="34" charset="0"/>
              </a:rPr>
              <a:t>Methodology</a:t>
            </a:r>
          </a:p>
        </p:txBody>
      </p:sp>
      <p:sp>
        <p:nvSpPr>
          <p:cNvPr id="40" name="Rectangle 39"/>
          <p:cNvSpPr/>
          <p:nvPr/>
        </p:nvSpPr>
        <p:spPr>
          <a:xfrm>
            <a:off x="1098731" y="13446525"/>
            <a:ext cx="9418320" cy="685800"/>
          </a:xfrm>
          <a:prstGeom prst="rect">
            <a:avLst/>
          </a:prstGeom>
          <a:solidFill>
            <a:srgbClr val="081B3F"/>
          </a:solidFill>
          <a:ln w="12700" cap="flat" cmpd="sng" algn="ctr">
            <a:solidFill>
              <a:srgbClr val="4F81BD">
                <a:shade val="50000"/>
              </a:srgbClr>
            </a:solidFill>
            <a:prstDash val="solid"/>
          </a:ln>
          <a:effectLst/>
        </p:spPr>
        <p:txBody>
          <a:bodyPr lIns="68568" tIns="34284" rIns="68568" bIns="3428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0" b="1" i="0" u="none" strike="noStrike" cap="none" spc="0" normalizeH="0" baseline="0" noProof="0" dirty="0" smtClean="0">
                <a:ln>
                  <a:noFill/>
                </a:ln>
                <a:solidFill>
                  <a:srgbClr val="DDCA75"/>
                </a:solidFill>
                <a:effectLst/>
                <a:uLnTx/>
                <a:uFillTx/>
                <a:latin typeface="Calibri"/>
                <a:ea typeface="Tahoma" panose="020B0604030504040204" pitchFamily="34" charset="0"/>
                <a:cs typeface="Tahoma" panose="020B0604030504040204" pitchFamily="34" charset="0"/>
              </a:rPr>
              <a:t>Introduction</a:t>
            </a:r>
          </a:p>
        </p:txBody>
      </p:sp>
      <p:sp>
        <p:nvSpPr>
          <p:cNvPr id="41" name="Rectangle 40"/>
          <p:cNvSpPr/>
          <p:nvPr/>
        </p:nvSpPr>
        <p:spPr>
          <a:xfrm>
            <a:off x="33378685" y="21803984"/>
            <a:ext cx="9418320" cy="685800"/>
          </a:xfrm>
          <a:prstGeom prst="rect">
            <a:avLst/>
          </a:prstGeom>
          <a:solidFill>
            <a:srgbClr val="081B3F"/>
          </a:solidFill>
          <a:ln w="12700" cap="flat" cmpd="sng" algn="ctr">
            <a:solidFill>
              <a:srgbClr val="4F81BD">
                <a:shade val="50000"/>
              </a:srgbClr>
            </a:solidFill>
            <a:prstDash val="solid"/>
          </a:ln>
          <a:effectLst/>
        </p:spPr>
        <p:txBody>
          <a:bodyPr lIns="68568" tIns="34284" rIns="68568" bIns="3428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0" b="1" i="0" u="none" strike="noStrike" cap="none" spc="0" normalizeH="0" baseline="0" noProof="0" dirty="0" smtClean="0">
                <a:ln>
                  <a:noFill/>
                </a:ln>
                <a:solidFill>
                  <a:srgbClr val="DDCA75"/>
                </a:solidFill>
                <a:effectLst/>
                <a:uLnTx/>
                <a:uFillTx/>
                <a:latin typeface="Calibri"/>
                <a:ea typeface="Tahoma" panose="020B0604030504040204" pitchFamily="34" charset="0"/>
                <a:cs typeface="Tahoma" panose="020B0604030504040204" pitchFamily="34" charset="0"/>
              </a:rPr>
              <a:t>Conclusion</a:t>
            </a:r>
          </a:p>
        </p:txBody>
      </p:sp>
      <p:sp>
        <p:nvSpPr>
          <p:cNvPr id="42" name="Rectangle 41"/>
          <p:cNvSpPr/>
          <p:nvPr/>
        </p:nvSpPr>
        <p:spPr>
          <a:xfrm>
            <a:off x="11442700" y="17602200"/>
            <a:ext cx="21031200" cy="685800"/>
          </a:xfrm>
          <a:prstGeom prst="rect">
            <a:avLst/>
          </a:prstGeom>
          <a:solidFill>
            <a:srgbClr val="081B3F"/>
          </a:solidFill>
          <a:ln w="12700" cap="flat" cmpd="sng" algn="ctr">
            <a:solidFill>
              <a:srgbClr val="4F81BD">
                <a:shade val="50000"/>
              </a:srgbClr>
            </a:solidFill>
            <a:prstDash val="solid"/>
          </a:ln>
          <a:effectLst/>
        </p:spPr>
        <p:txBody>
          <a:bodyPr lIns="68568" tIns="34284" rIns="68568" bIns="3428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0" b="1" i="0" u="none" strike="noStrike" cap="none" spc="0" normalizeH="0" baseline="0" noProof="0" dirty="0" smtClean="0">
                <a:ln>
                  <a:noFill/>
                </a:ln>
                <a:solidFill>
                  <a:srgbClr val="DDCA75"/>
                </a:solidFill>
                <a:effectLst/>
                <a:uLnTx/>
                <a:uFillTx/>
                <a:latin typeface="Calibri"/>
                <a:ea typeface="Tahoma" panose="020B0604030504040204" pitchFamily="34" charset="0"/>
                <a:cs typeface="Tahoma" panose="020B0604030504040204" pitchFamily="34" charset="0"/>
              </a:rPr>
              <a:t>Results</a:t>
            </a:r>
          </a:p>
        </p:txBody>
      </p:sp>
      <p:sp>
        <p:nvSpPr>
          <p:cNvPr id="43" name="TextBox 42"/>
          <p:cNvSpPr txBox="1"/>
          <p:nvPr/>
        </p:nvSpPr>
        <p:spPr>
          <a:xfrm>
            <a:off x="35040843" y="31426854"/>
            <a:ext cx="7756162" cy="1138773"/>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3400" b="1" i="0" u="none" strike="noStrike" cap="none" spc="0" normalizeH="0" baseline="0" noProof="0" dirty="0" smtClean="0">
                <a:ln>
                  <a:noFill/>
                </a:ln>
                <a:solidFill>
                  <a:srgbClr val="081B3F"/>
                </a:solidFill>
                <a:effectLst/>
                <a:uLnTx/>
                <a:uFillTx/>
              </a:rPr>
              <a:t>Department of Engineering Fundamentals</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3400" b="1" i="0" u="none" strike="noStrike" cap="none" spc="0" normalizeH="0" baseline="0" noProof="0" dirty="0" smtClean="0">
                <a:ln>
                  <a:noFill/>
                </a:ln>
                <a:solidFill>
                  <a:srgbClr val="081B3F"/>
                </a:solidFill>
                <a:effectLst/>
                <a:uLnTx/>
                <a:uFillTx/>
              </a:rPr>
              <a:t>Fall 2015 EGR 120 </a:t>
            </a:r>
            <a:r>
              <a:rPr lang="en-US" sz="3400" b="1" dirty="0" smtClean="0">
                <a:solidFill>
                  <a:srgbClr val="081B3F"/>
                </a:solidFill>
              </a:rPr>
              <a:t>10</a:t>
            </a:r>
            <a:endParaRPr kumimoji="0" lang="en-US" sz="3400" b="1" i="0" u="none" strike="noStrike" cap="none" spc="0" normalizeH="0" baseline="0" noProof="0" dirty="0" smtClean="0">
              <a:ln>
                <a:noFill/>
              </a:ln>
              <a:solidFill>
                <a:srgbClr val="081B3F"/>
              </a:solidFill>
              <a:effectLst/>
              <a:uLnTx/>
              <a:uFillTx/>
            </a:endParaRPr>
          </a:p>
        </p:txBody>
      </p:sp>
      <p:sp>
        <p:nvSpPr>
          <p:cNvPr id="44" name="TextBox 43"/>
          <p:cNvSpPr txBox="1"/>
          <p:nvPr/>
        </p:nvSpPr>
        <p:spPr>
          <a:xfrm>
            <a:off x="1142274" y="5277702"/>
            <a:ext cx="9374777" cy="480131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400" noProof="0" dirty="0" smtClean="0">
                <a:solidFill>
                  <a:prstClr val="black"/>
                </a:solidFill>
              </a:rPr>
              <a:t>In this project a Tasco “Novice” telescope was modified in order to provide users more convenience and comfort. </a:t>
            </a:r>
            <a:r>
              <a:rPr lang="en-US" sz="3400" dirty="0" smtClean="0">
                <a:solidFill>
                  <a:prstClr val="black"/>
                </a:solidFill>
              </a:rPr>
              <a:t>The modifications included a new system for spreading and folding the tripod legs, a rotating lens system, a cushioned eyepiece, an adjustment handlebar, and a pouch for holding miscellaneous items while using the telescope.</a:t>
            </a:r>
            <a:endParaRPr kumimoji="0" lang="en-US" sz="3400" b="0" i="0" u="none" strike="noStrike"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3400" b="0" i="0" u="none" strike="noStrike" cap="none" spc="0" normalizeH="0" baseline="0" noProof="0" dirty="0" smtClean="0">
              <a:ln>
                <a:noFill/>
              </a:ln>
              <a:solidFill>
                <a:prstClr val="black"/>
              </a:solidFill>
              <a:effectLst/>
              <a:uLnTx/>
              <a:uFillTx/>
            </a:endParaRPr>
          </a:p>
        </p:txBody>
      </p:sp>
      <p:sp>
        <p:nvSpPr>
          <p:cNvPr id="45" name="TextBox 44"/>
          <p:cNvSpPr txBox="1"/>
          <p:nvPr/>
        </p:nvSpPr>
        <p:spPr>
          <a:xfrm>
            <a:off x="33423587" y="5364634"/>
            <a:ext cx="9418320" cy="3231654"/>
          </a:xfrm>
          <a:prstGeom prst="rect">
            <a:avLst/>
          </a:prstGeom>
          <a:noFill/>
        </p:spPr>
        <p:txBody>
          <a:bodyPr wrap="square" rtlCol="0">
            <a:spAutoFit/>
          </a:bodyPr>
          <a:lstStyle/>
          <a:p>
            <a:pPr lvl="0" defTabSz="914400">
              <a:defRPr/>
            </a:pPr>
            <a:r>
              <a:rPr lang="en-US" sz="3400" dirty="0">
                <a:solidFill>
                  <a:prstClr val="black"/>
                </a:solidFill>
              </a:rPr>
              <a:t>On top of the new rotating eyepiece, the variable magnification lens </a:t>
            </a:r>
            <a:r>
              <a:rPr lang="en-US" sz="3400" dirty="0" smtClean="0">
                <a:solidFill>
                  <a:prstClr val="black"/>
                </a:solidFill>
              </a:rPr>
              <a:t>received </a:t>
            </a:r>
            <a:r>
              <a:rPr lang="en-US" sz="3400" dirty="0">
                <a:solidFill>
                  <a:prstClr val="black"/>
                </a:solidFill>
              </a:rPr>
              <a:t>a new upgrade. </a:t>
            </a:r>
            <a:r>
              <a:rPr lang="en-US" sz="3400" dirty="0" smtClean="0">
                <a:solidFill>
                  <a:prstClr val="black"/>
                </a:solidFill>
              </a:rPr>
              <a:t>A rubber </a:t>
            </a:r>
            <a:r>
              <a:rPr lang="en-US" sz="3400" dirty="0">
                <a:solidFill>
                  <a:prstClr val="black"/>
                </a:solidFill>
              </a:rPr>
              <a:t>eye cushioning system </a:t>
            </a:r>
            <a:r>
              <a:rPr lang="en-US" sz="3400" dirty="0" smtClean="0">
                <a:solidFill>
                  <a:prstClr val="black"/>
                </a:solidFill>
              </a:rPr>
              <a:t>was </a:t>
            </a:r>
            <a:r>
              <a:rPr lang="en-US" sz="3400" dirty="0">
                <a:solidFill>
                  <a:prstClr val="black"/>
                </a:solidFill>
              </a:rPr>
              <a:t>developed and attached to the end of the lens to reduce the external light interference and enhance comfortability during usage</a:t>
            </a:r>
            <a:r>
              <a:rPr lang="en-US" sz="3400" dirty="0" smtClean="0">
                <a:solidFill>
                  <a:prstClr val="black"/>
                </a:solidFill>
              </a:rPr>
              <a:t>.</a:t>
            </a:r>
            <a:endParaRPr lang="en-US" sz="3400" dirty="0">
              <a:solidFill>
                <a:prstClr val="black"/>
              </a:solidFill>
            </a:endParaRPr>
          </a:p>
        </p:txBody>
      </p:sp>
      <p:sp>
        <p:nvSpPr>
          <p:cNvPr id="46" name="Rectangle 45"/>
          <p:cNvSpPr/>
          <p:nvPr/>
        </p:nvSpPr>
        <p:spPr>
          <a:xfrm>
            <a:off x="1093968" y="14227262"/>
            <a:ext cx="9352098" cy="113877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400" dirty="0" smtClean="0">
                <a:solidFill>
                  <a:prstClr val="black"/>
                </a:solidFill>
              </a:rPr>
              <a:t>The Novice telescope is a small inexpensive telescope intended  for personal use.  </a:t>
            </a:r>
            <a:endParaRPr kumimoji="0" lang="en-US" sz="3400" b="0" i="0" u="none" strike="noStrike" cap="none" spc="0" normalizeH="0" baseline="0" noProof="0" dirty="0" smtClean="0">
              <a:ln>
                <a:noFill/>
              </a:ln>
              <a:solidFill>
                <a:prstClr val="black"/>
              </a:solidFill>
              <a:effectLst/>
              <a:uLnTx/>
              <a:uFillTx/>
            </a:endParaRPr>
          </a:p>
        </p:txBody>
      </p:sp>
      <p:sp>
        <p:nvSpPr>
          <p:cNvPr id="47" name="TextBox 46"/>
          <p:cNvSpPr txBox="1"/>
          <p:nvPr/>
        </p:nvSpPr>
        <p:spPr>
          <a:xfrm>
            <a:off x="33695640" y="22609578"/>
            <a:ext cx="9374777" cy="2708434"/>
          </a:xfrm>
          <a:prstGeom prst="rect">
            <a:avLst/>
          </a:prstGeom>
          <a:noFill/>
        </p:spPr>
        <p:txBody>
          <a:bodyPr wrap="square" rtlCol="0">
            <a:spAutoFit/>
          </a:bodyPr>
          <a:lstStyle/>
          <a:p>
            <a:pPr lvl="0" defTabSz="914400">
              <a:defRPr/>
            </a:pPr>
            <a:r>
              <a:rPr lang="en-US" sz="3400" dirty="0" smtClean="0"/>
              <a:t>As demonstrated, the Novice telescope’s design had a few flaws that reduced its optimal performance. However, with the addition of certain modifications, the telescope was made more ergonomic and user-friendly.</a:t>
            </a:r>
            <a:endParaRPr kumimoji="0" lang="en-US" sz="3400" b="0" i="0" u="none" strike="noStrike" cap="none" spc="0" normalizeH="0" baseline="0" noProof="0" dirty="0" smtClean="0">
              <a:ln>
                <a:noFill/>
              </a:ln>
              <a:solidFill>
                <a:prstClr val="black"/>
              </a:solidFill>
              <a:effectLst/>
              <a:uLnTx/>
              <a:uFillTx/>
            </a:endParaRPr>
          </a:p>
        </p:txBody>
      </p:sp>
      <p:sp>
        <p:nvSpPr>
          <p:cNvPr id="48" name="Rectangle 47"/>
          <p:cNvSpPr/>
          <p:nvPr/>
        </p:nvSpPr>
        <p:spPr>
          <a:xfrm>
            <a:off x="11465378" y="5277703"/>
            <a:ext cx="21008521" cy="584775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400" b="0" i="0" u="none" strike="noStrike" cap="none" spc="0" normalizeH="0" baseline="0" noProof="0" dirty="0" smtClean="0">
                <a:ln>
                  <a:noFill/>
                </a:ln>
                <a:solidFill>
                  <a:prstClr val="black"/>
                </a:solidFill>
                <a:effectLst/>
                <a:uLnTx/>
                <a:uFillTx/>
              </a:rPr>
              <a:t>In</a:t>
            </a:r>
            <a:r>
              <a:rPr kumimoji="0" lang="en-US" sz="3400" b="0" i="0" u="none" strike="noStrike" cap="none" spc="0" normalizeH="0" noProof="0" dirty="0" smtClean="0">
                <a:ln>
                  <a:noFill/>
                </a:ln>
                <a:solidFill>
                  <a:prstClr val="black"/>
                </a:solidFill>
                <a:effectLst/>
                <a:uLnTx/>
                <a:uFillTx/>
              </a:rPr>
              <a:t> order to eliminate the </a:t>
            </a:r>
            <a:r>
              <a:rPr lang="en-US" sz="3400" dirty="0" smtClean="0">
                <a:solidFill>
                  <a:prstClr val="black"/>
                </a:solidFill>
              </a:rPr>
              <a:t>inconveniences and make the telescope more user friendly, considerations were given to each challenge. To combat the issue of the telescope not being able to collapse to a manageable size, the triangular accessory piece needed to be eliminated. Therefore, a new system of for spreading and collapsing the legs was required. With no accessary stand, however, the problem of switching lenses was intensified due to a lack of location for placement of unused lenses. As a result, there was a need to accommodate unused lenses and enhance seamless switching. To make the lens piece more comfortable for extended use, the team observed the lens designs of other telescopes and microscopes, knowing that those with smaller, softer contact points would provide more user comfort. Solving the problem of making fine adjustments was clear to the team initially; something graspable that could change the direction of the telescope smoothly with little force was needed. Finally, a platform for personal item storage needed to be a part of the design, but the team decided that it must be flexible or the platform would prevent the tripod from collapsing just like the triangular accessory stand. </a:t>
            </a:r>
            <a:endParaRPr kumimoji="0" lang="en-US" sz="3400" b="0" i="0" u="none" strike="noStrike" cap="none" spc="0" normalizeH="0" baseline="0" noProof="0" dirty="0" smtClean="0">
              <a:ln>
                <a:noFill/>
              </a:ln>
              <a:solidFill>
                <a:prstClr val="black"/>
              </a:solidFill>
              <a:effectLst/>
              <a:uLnTx/>
              <a:uFillTx/>
            </a:endParaRPr>
          </a:p>
        </p:txBody>
      </p:sp>
      <p:sp>
        <p:nvSpPr>
          <p:cNvPr id="49" name="Rectangle 48"/>
          <p:cNvSpPr/>
          <p:nvPr/>
        </p:nvSpPr>
        <p:spPr>
          <a:xfrm>
            <a:off x="21613058" y="24986442"/>
            <a:ext cx="10333206" cy="3754874"/>
          </a:xfrm>
          <a:prstGeom prst="rect">
            <a:avLst/>
          </a:prstGeom>
        </p:spPr>
        <p:txBody>
          <a:bodyPr wrap="square">
            <a:spAutoFit/>
          </a:bodyPr>
          <a:lstStyle/>
          <a:p>
            <a:pPr lvl="0" defTabSz="914400">
              <a:defRPr/>
            </a:pPr>
            <a:r>
              <a:rPr lang="en-US" sz="3400" dirty="0" smtClean="0"/>
              <a:t>One major modification implemented was the tetrahedral rotating eyepiece system. It enables the switching of lenses between multiple magnifications in just a twist, rather than having to replace the lenses on a traditional optical eye piece. This change proves to be much superior to the previous eyepiece in because the lenses can be easily utilized from the same location.</a:t>
            </a:r>
            <a:endParaRPr kumimoji="0" lang="en-US" sz="3400" b="0" i="0" u="none" strike="noStrike" cap="none" spc="0" normalizeH="0" baseline="0" noProof="0" dirty="0" smtClean="0">
              <a:ln>
                <a:noFill/>
              </a:ln>
              <a:solidFill>
                <a:prstClr val="black"/>
              </a:solidFill>
              <a:effectLst/>
              <a:uLnTx/>
              <a:uFillTx/>
            </a:endParaRPr>
          </a:p>
        </p:txBody>
      </p:sp>
      <p:graphicFrame>
        <p:nvGraphicFramePr>
          <p:cNvPr id="52" name="Table 51"/>
          <p:cNvGraphicFramePr>
            <a:graphicFrameLocks noGrp="1"/>
          </p:cNvGraphicFramePr>
          <p:nvPr>
            <p:extLst>
              <p:ext uri="{D42A27DB-BD31-4B8C-83A1-F6EECF244321}">
                <p14:modId xmlns:p14="http://schemas.microsoft.com/office/powerpoint/2010/main" val="1714108303"/>
              </p:ext>
            </p:extLst>
          </p:nvPr>
        </p:nvGraphicFramePr>
        <p:xfrm>
          <a:off x="1113350" y="27311407"/>
          <a:ext cx="9432624" cy="3405884"/>
        </p:xfrm>
        <a:graphic>
          <a:graphicData uri="http://schemas.openxmlformats.org/drawingml/2006/table">
            <a:tbl>
              <a:tblPr firstRow="1" bandRow="1"/>
              <a:tblGrid>
                <a:gridCol w="900578"/>
                <a:gridCol w="4909615"/>
                <a:gridCol w="3622431"/>
              </a:tblGrid>
              <a:tr h="0">
                <a:tc>
                  <a:txBody>
                    <a:bodyPr/>
                    <a:lstStyle>
                      <a:lvl1pPr marL="0" algn="l" defTabSz="3291840" rtl="0" eaLnBrk="1" latinLnBrk="0" hangingPunct="1">
                        <a:defRPr sz="6480" b="1" kern="1200">
                          <a:solidFill>
                            <a:schemeClr val="lt1"/>
                          </a:solidFill>
                          <a:latin typeface="Calibri"/>
                        </a:defRPr>
                      </a:lvl1pPr>
                      <a:lvl2pPr marL="1645920" algn="l" defTabSz="3291840" rtl="0" eaLnBrk="1" latinLnBrk="0" hangingPunct="1">
                        <a:defRPr sz="6480" b="1" kern="1200">
                          <a:solidFill>
                            <a:schemeClr val="lt1"/>
                          </a:solidFill>
                          <a:latin typeface="Calibri"/>
                        </a:defRPr>
                      </a:lvl2pPr>
                      <a:lvl3pPr marL="3291840" algn="l" defTabSz="3291840" rtl="0" eaLnBrk="1" latinLnBrk="0" hangingPunct="1">
                        <a:defRPr sz="6480" b="1" kern="1200">
                          <a:solidFill>
                            <a:schemeClr val="lt1"/>
                          </a:solidFill>
                          <a:latin typeface="Calibri"/>
                        </a:defRPr>
                      </a:lvl3pPr>
                      <a:lvl4pPr marL="4937760" algn="l" defTabSz="3291840" rtl="0" eaLnBrk="1" latinLnBrk="0" hangingPunct="1">
                        <a:defRPr sz="6480" b="1" kern="1200">
                          <a:solidFill>
                            <a:schemeClr val="lt1"/>
                          </a:solidFill>
                          <a:latin typeface="Calibri"/>
                        </a:defRPr>
                      </a:lvl4pPr>
                      <a:lvl5pPr marL="6583680" algn="l" defTabSz="3291840" rtl="0" eaLnBrk="1" latinLnBrk="0" hangingPunct="1">
                        <a:defRPr sz="6480" b="1" kern="1200">
                          <a:solidFill>
                            <a:schemeClr val="lt1"/>
                          </a:solidFill>
                          <a:latin typeface="Calibri"/>
                        </a:defRPr>
                      </a:lvl5pPr>
                      <a:lvl6pPr marL="8229600" algn="l" defTabSz="3291840" rtl="0" eaLnBrk="1" latinLnBrk="0" hangingPunct="1">
                        <a:defRPr sz="6480" b="1" kern="1200">
                          <a:solidFill>
                            <a:schemeClr val="lt1"/>
                          </a:solidFill>
                          <a:latin typeface="Calibri"/>
                        </a:defRPr>
                      </a:lvl6pPr>
                      <a:lvl7pPr marL="9875520" algn="l" defTabSz="3291840" rtl="0" eaLnBrk="1" latinLnBrk="0" hangingPunct="1">
                        <a:defRPr sz="6480" b="1" kern="1200">
                          <a:solidFill>
                            <a:schemeClr val="lt1"/>
                          </a:solidFill>
                          <a:latin typeface="Calibri"/>
                        </a:defRPr>
                      </a:lvl7pPr>
                      <a:lvl8pPr marL="11521440" algn="l" defTabSz="3291840" rtl="0" eaLnBrk="1" latinLnBrk="0" hangingPunct="1">
                        <a:defRPr sz="6480" b="1" kern="1200">
                          <a:solidFill>
                            <a:schemeClr val="lt1"/>
                          </a:solidFill>
                          <a:latin typeface="Calibri"/>
                        </a:defRPr>
                      </a:lvl8pPr>
                      <a:lvl9pPr marL="13167360" algn="l" defTabSz="3291840" rtl="0" eaLnBrk="1" latinLnBrk="0" hangingPunct="1">
                        <a:defRPr sz="6480" b="1" kern="1200">
                          <a:solidFill>
                            <a:schemeClr val="lt1"/>
                          </a:solidFill>
                          <a:latin typeface="Calibri"/>
                        </a:defRPr>
                      </a:lvl9pPr>
                    </a:lstStyle>
                    <a:p>
                      <a:pPr algn="ctr"/>
                      <a:r>
                        <a:rPr lang="en-US" sz="3400" b="1" dirty="0" smtClean="0">
                          <a:solidFill>
                            <a:srgbClr val="DDCA75"/>
                          </a:solidFill>
                          <a:latin typeface="+mj-lt"/>
                          <a:ea typeface="Verdana" panose="020B0604030504040204" pitchFamily="34" charset="0"/>
                          <a:cs typeface="Verdana" panose="020B0604030504040204" pitchFamily="34" charset="0"/>
                        </a:rPr>
                        <a:t>#</a:t>
                      </a:r>
                      <a:endParaRPr lang="en-US" sz="3400" b="1" dirty="0">
                        <a:solidFill>
                          <a:srgbClr val="DDCA75"/>
                        </a:solidFill>
                        <a:latin typeface="+mj-lt"/>
                        <a:ea typeface="Verdana" panose="020B0604030504040204" pitchFamily="34" charset="0"/>
                        <a:cs typeface="Verdana" panose="020B0604030504040204" pitchFamily="34" charset="0"/>
                      </a:endParaRPr>
                    </a:p>
                  </a:txBody>
                  <a:tcPr anchor="ctr">
                    <a:lnL w="38100" cap="flat" cmpd="sng" algn="ctr">
                      <a:solidFill>
                        <a:srgbClr val="5F4E03"/>
                      </a:solidFill>
                      <a:prstDash val="solid"/>
                      <a:round/>
                      <a:headEnd type="none" w="med" len="med"/>
                      <a:tailEnd type="none" w="med" len="med"/>
                    </a:lnL>
                    <a:lnR w="38100" cap="flat" cmpd="sng" algn="ctr">
                      <a:solidFill>
                        <a:srgbClr val="5F4E03"/>
                      </a:solidFill>
                      <a:prstDash val="solid"/>
                      <a:round/>
                      <a:headEnd type="none" w="med" len="med"/>
                      <a:tailEnd type="none" w="med" len="med"/>
                    </a:lnR>
                    <a:lnT w="38100" cap="flat" cmpd="sng" algn="ctr">
                      <a:solidFill>
                        <a:srgbClr val="5F4E03"/>
                      </a:solidFill>
                      <a:prstDash val="solid"/>
                      <a:round/>
                      <a:headEnd type="none" w="med" len="med"/>
                      <a:tailEnd type="none" w="med" len="med"/>
                    </a:lnT>
                    <a:lnB w="38100" cap="flat" cmpd="sng" algn="ctr">
                      <a:solidFill>
                        <a:srgbClr val="5F4E03"/>
                      </a:solidFill>
                      <a:prstDash val="solid"/>
                      <a:round/>
                      <a:headEnd type="none" w="med" len="med"/>
                      <a:tailEnd type="none" w="med" len="med"/>
                    </a:lnB>
                    <a:lnTlToBr w="12700" cmpd="sng">
                      <a:noFill/>
                      <a:prstDash val="solid"/>
                    </a:lnTlToBr>
                    <a:lnBlToTr w="12700" cmpd="sng">
                      <a:noFill/>
                      <a:prstDash val="solid"/>
                    </a:lnBlToTr>
                    <a:solidFill>
                      <a:srgbClr val="081B3F"/>
                    </a:solidFill>
                  </a:tcPr>
                </a:tc>
                <a:tc>
                  <a:txBody>
                    <a:bodyPr/>
                    <a:lstStyle>
                      <a:lvl1pPr marL="0" algn="l" defTabSz="3291840" rtl="0" eaLnBrk="1" latinLnBrk="0" hangingPunct="1">
                        <a:defRPr sz="6480" b="1" kern="1200">
                          <a:solidFill>
                            <a:schemeClr val="lt1"/>
                          </a:solidFill>
                          <a:latin typeface="Calibri"/>
                        </a:defRPr>
                      </a:lvl1pPr>
                      <a:lvl2pPr marL="1645920" algn="l" defTabSz="3291840" rtl="0" eaLnBrk="1" latinLnBrk="0" hangingPunct="1">
                        <a:defRPr sz="6480" b="1" kern="1200">
                          <a:solidFill>
                            <a:schemeClr val="lt1"/>
                          </a:solidFill>
                          <a:latin typeface="Calibri"/>
                        </a:defRPr>
                      </a:lvl2pPr>
                      <a:lvl3pPr marL="3291840" algn="l" defTabSz="3291840" rtl="0" eaLnBrk="1" latinLnBrk="0" hangingPunct="1">
                        <a:defRPr sz="6480" b="1" kern="1200">
                          <a:solidFill>
                            <a:schemeClr val="lt1"/>
                          </a:solidFill>
                          <a:latin typeface="Calibri"/>
                        </a:defRPr>
                      </a:lvl3pPr>
                      <a:lvl4pPr marL="4937760" algn="l" defTabSz="3291840" rtl="0" eaLnBrk="1" latinLnBrk="0" hangingPunct="1">
                        <a:defRPr sz="6480" b="1" kern="1200">
                          <a:solidFill>
                            <a:schemeClr val="lt1"/>
                          </a:solidFill>
                          <a:latin typeface="Calibri"/>
                        </a:defRPr>
                      </a:lvl4pPr>
                      <a:lvl5pPr marL="6583680" algn="l" defTabSz="3291840" rtl="0" eaLnBrk="1" latinLnBrk="0" hangingPunct="1">
                        <a:defRPr sz="6480" b="1" kern="1200">
                          <a:solidFill>
                            <a:schemeClr val="lt1"/>
                          </a:solidFill>
                          <a:latin typeface="Calibri"/>
                        </a:defRPr>
                      </a:lvl5pPr>
                      <a:lvl6pPr marL="8229600" algn="l" defTabSz="3291840" rtl="0" eaLnBrk="1" latinLnBrk="0" hangingPunct="1">
                        <a:defRPr sz="6480" b="1" kern="1200">
                          <a:solidFill>
                            <a:schemeClr val="lt1"/>
                          </a:solidFill>
                          <a:latin typeface="Calibri"/>
                        </a:defRPr>
                      </a:lvl6pPr>
                      <a:lvl7pPr marL="9875520" algn="l" defTabSz="3291840" rtl="0" eaLnBrk="1" latinLnBrk="0" hangingPunct="1">
                        <a:defRPr sz="6480" b="1" kern="1200">
                          <a:solidFill>
                            <a:schemeClr val="lt1"/>
                          </a:solidFill>
                          <a:latin typeface="Calibri"/>
                        </a:defRPr>
                      </a:lvl7pPr>
                      <a:lvl8pPr marL="11521440" algn="l" defTabSz="3291840" rtl="0" eaLnBrk="1" latinLnBrk="0" hangingPunct="1">
                        <a:defRPr sz="6480" b="1" kern="1200">
                          <a:solidFill>
                            <a:schemeClr val="lt1"/>
                          </a:solidFill>
                          <a:latin typeface="Calibri"/>
                        </a:defRPr>
                      </a:lvl8pPr>
                      <a:lvl9pPr marL="13167360" algn="l" defTabSz="3291840" rtl="0" eaLnBrk="1" latinLnBrk="0" hangingPunct="1">
                        <a:defRPr sz="6480" b="1" kern="1200">
                          <a:solidFill>
                            <a:schemeClr val="lt1"/>
                          </a:solidFill>
                          <a:latin typeface="Calibri"/>
                        </a:defRPr>
                      </a:lvl9pPr>
                    </a:lstStyle>
                    <a:p>
                      <a:pPr algn="ctr"/>
                      <a:r>
                        <a:rPr lang="en-US" sz="3400" b="1" dirty="0" smtClean="0">
                          <a:solidFill>
                            <a:srgbClr val="DDCA75"/>
                          </a:solidFill>
                          <a:latin typeface="+mj-lt"/>
                          <a:ea typeface="Verdana" panose="020B0604030504040204" pitchFamily="34" charset="0"/>
                          <a:cs typeface="Verdana" panose="020B0604030504040204" pitchFamily="34" charset="0"/>
                        </a:rPr>
                        <a:t>Component</a:t>
                      </a:r>
                      <a:endParaRPr lang="en-US" sz="3400" b="1" dirty="0">
                        <a:solidFill>
                          <a:srgbClr val="DDCA75"/>
                        </a:solidFill>
                        <a:latin typeface="+mj-lt"/>
                        <a:ea typeface="Verdana" panose="020B0604030504040204" pitchFamily="34" charset="0"/>
                        <a:cs typeface="Verdana" panose="020B0604030504040204" pitchFamily="34" charset="0"/>
                      </a:endParaRPr>
                    </a:p>
                  </a:txBody>
                  <a:tcPr anchor="ctr">
                    <a:lnL w="38100" cap="flat" cmpd="sng" algn="ctr">
                      <a:solidFill>
                        <a:srgbClr val="5F4E03"/>
                      </a:solidFill>
                      <a:prstDash val="solid"/>
                      <a:round/>
                      <a:headEnd type="none" w="med" len="med"/>
                      <a:tailEnd type="none" w="med" len="med"/>
                    </a:lnL>
                    <a:lnR w="38100" cap="flat" cmpd="sng" algn="ctr">
                      <a:solidFill>
                        <a:srgbClr val="5F4E03"/>
                      </a:solidFill>
                      <a:prstDash val="solid"/>
                      <a:round/>
                      <a:headEnd type="none" w="med" len="med"/>
                      <a:tailEnd type="none" w="med" len="med"/>
                    </a:lnR>
                    <a:lnT w="38100" cap="flat" cmpd="sng" algn="ctr">
                      <a:solidFill>
                        <a:srgbClr val="5F4E03"/>
                      </a:solidFill>
                      <a:prstDash val="solid"/>
                      <a:round/>
                      <a:headEnd type="none" w="med" len="med"/>
                      <a:tailEnd type="none" w="med" len="med"/>
                    </a:lnT>
                    <a:lnB w="38100" cap="flat" cmpd="sng" algn="ctr">
                      <a:solidFill>
                        <a:srgbClr val="5F4E03"/>
                      </a:solidFill>
                      <a:prstDash val="solid"/>
                      <a:round/>
                      <a:headEnd type="none" w="med" len="med"/>
                      <a:tailEnd type="none" w="med" len="med"/>
                    </a:lnB>
                    <a:lnTlToBr w="12700" cmpd="sng">
                      <a:noFill/>
                      <a:prstDash val="solid"/>
                    </a:lnTlToBr>
                    <a:lnBlToTr w="12700" cmpd="sng">
                      <a:noFill/>
                      <a:prstDash val="solid"/>
                    </a:lnBlToTr>
                    <a:solidFill>
                      <a:srgbClr val="081B3F"/>
                    </a:solidFill>
                  </a:tcPr>
                </a:tc>
                <a:tc>
                  <a:txBody>
                    <a:bodyPr/>
                    <a:lstStyle>
                      <a:lvl1pPr marL="0" algn="l" defTabSz="3291840" rtl="0" eaLnBrk="1" latinLnBrk="0" hangingPunct="1">
                        <a:defRPr sz="6480" b="1" kern="1200">
                          <a:solidFill>
                            <a:schemeClr val="lt1"/>
                          </a:solidFill>
                          <a:latin typeface="Calibri"/>
                        </a:defRPr>
                      </a:lvl1pPr>
                      <a:lvl2pPr marL="1645920" algn="l" defTabSz="3291840" rtl="0" eaLnBrk="1" latinLnBrk="0" hangingPunct="1">
                        <a:defRPr sz="6480" b="1" kern="1200">
                          <a:solidFill>
                            <a:schemeClr val="lt1"/>
                          </a:solidFill>
                          <a:latin typeface="Calibri"/>
                        </a:defRPr>
                      </a:lvl2pPr>
                      <a:lvl3pPr marL="3291840" algn="l" defTabSz="3291840" rtl="0" eaLnBrk="1" latinLnBrk="0" hangingPunct="1">
                        <a:defRPr sz="6480" b="1" kern="1200">
                          <a:solidFill>
                            <a:schemeClr val="lt1"/>
                          </a:solidFill>
                          <a:latin typeface="Calibri"/>
                        </a:defRPr>
                      </a:lvl3pPr>
                      <a:lvl4pPr marL="4937760" algn="l" defTabSz="3291840" rtl="0" eaLnBrk="1" latinLnBrk="0" hangingPunct="1">
                        <a:defRPr sz="6480" b="1" kern="1200">
                          <a:solidFill>
                            <a:schemeClr val="lt1"/>
                          </a:solidFill>
                          <a:latin typeface="Calibri"/>
                        </a:defRPr>
                      </a:lvl4pPr>
                      <a:lvl5pPr marL="6583680" algn="l" defTabSz="3291840" rtl="0" eaLnBrk="1" latinLnBrk="0" hangingPunct="1">
                        <a:defRPr sz="6480" b="1" kern="1200">
                          <a:solidFill>
                            <a:schemeClr val="lt1"/>
                          </a:solidFill>
                          <a:latin typeface="Calibri"/>
                        </a:defRPr>
                      </a:lvl5pPr>
                      <a:lvl6pPr marL="8229600" algn="l" defTabSz="3291840" rtl="0" eaLnBrk="1" latinLnBrk="0" hangingPunct="1">
                        <a:defRPr sz="6480" b="1" kern="1200">
                          <a:solidFill>
                            <a:schemeClr val="lt1"/>
                          </a:solidFill>
                          <a:latin typeface="Calibri"/>
                        </a:defRPr>
                      </a:lvl6pPr>
                      <a:lvl7pPr marL="9875520" algn="l" defTabSz="3291840" rtl="0" eaLnBrk="1" latinLnBrk="0" hangingPunct="1">
                        <a:defRPr sz="6480" b="1" kern="1200">
                          <a:solidFill>
                            <a:schemeClr val="lt1"/>
                          </a:solidFill>
                          <a:latin typeface="Calibri"/>
                        </a:defRPr>
                      </a:lvl7pPr>
                      <a:lvl8pPr marL="11521440" algn="l" defTabSz="3291840" rtl="0" eaLnBrk="1" latinLnBrk="0" hangingPunct="1">
                        <a:defRPr sz="6480" b="1" kern="1200">
                          <a:solidFill>
                            <a:schemeClr val="lt1"/>
                          </a:solidFill>
                          <a:latin typeface="Calibri"/>
                        </a:defRPr>
                      </a:lvl8pPr>
                      <a:lvl9pPr marL="13167360" algn="l" defTabSz="3291840" rtl="0" eaLnBrk="1" latinLnBrk="0" hangingPunct="1">
                        <a:defRPr sz="6480" b="1" kern="1200">
                          <a:solidFill>
                            <a:schemeClr val="lt1"/>
                          </a:solidFill>
                          <a:latin typeface="Calibri"/>
                        </a:defRPr>
                      </a:lvl9pPr>
                    </a:lstStyle>
                    <a:p>
                      <a:pPr algn="ctr"/>
                      <a:r>
                        <a:rPr lang="en-US" sz="3400" b="1" dirty="0" smtClean="0">
                          <a:solidFill>
                            <a:srgbClr val="DDCA75"/>
                          </a:solidFill>
                          <a:latin typeface="+mj-lt"/>
                          <a:ea typeface="Verdana" panose="020B0604030504040204" pitchFamily="34" charset="0"/>
                          <a:cs typeface="Verdana" panose="020B0604030504040204" pitchFamily="34" charset="0"/>
                        </a:rPr>
                        <a:t>Material</a:t>
                      </a:r>
                      <a:endParaRPr lang="en-US" sz="3400" b="1" dirty="0">
                        <a:solidFill>
                          <a:srgbClr val="DDCA75"/>
                        </a:solidFill>
                        <a:latin typeface="+mj-lt"/>
                        <a:ea typeface="Verdana" panose="020B0604030504040204" pitchFamily="34" charset="0"/>
                        <a:cs typeface="Verdana" panose="020B0604030504040204" pitchFamily="34" charset="0"/>
                      </a:endParaRPr>
                    </a:p>
                  </a:txBody>
                  <a:tcPr anchor="ctr">
                    <a:lnL w="38100" cap="flat" cmpd="sng" algn="ctr">
                      <a:solidFill>
                        <a:srgbClr val="5F4E03"/>
                      </a:solidFill>
                      <a:prstDash val="solid"/>
                      <a:round/>
                      <a:headEnd type="none" w="med" len="med"/>
                      <a:tailEnd type="none" w="med" len="med"/>
                    </a:lnL>
                    <a:lnR w="38100" cap="flat" cmpd="sng" algn="ctr">
                      <a:solidFill>
                        <a:srgbClr val="5F4E03"/>
                      </a:solidFill>
                      <a:prstDash val="solid"/>
                      <a:round/>
                      <a:headEnd type="none" w="med" len="med"/>
                      <a:tailEnd type="none" w="med" len="med"/>
                    </a:lnR>
                    <a:lnT w="38100" cap="flat" cmpd="sng" algn="ctr">
                      <a:solidFill>
                        <a:srgbClr val="5F4E03"/>
                      </a:solidFill>
                      <a:prstDash val="solid"/>
                      <a:round/>
                      <a:headEnd type="none" w="med" len="med"/>
                      <a:tailEnd type="none" w="med" len="med"/>
                    </a:lnT>
                    <a:lnB w="38100" cap="flat" cmpd="sng" algn="ctr">
                      <a:solidFill>
                        <a:srgbClr val="5F4E03"/>
                      </a:solidFill>
                      <a:prstDash val="solid"/>
                      <a:round/>
                      <a:headEnd type="none" w="med" len="med"/>
                      <a:tailEnd type="none" w="med" len="med"/>
                    </a:lnB>
                    <a:lnTlToBr w="12700" cmpd="sng">
                      <a:noFill/>
                      <a:prstDash val="solid"/>
                    </a:lnTlToBr>
                    <a:lnBlToTr w="12700" cmpd="sng">
                      <a:noFill/>
                      <a:prstDash val="solid"/>
                    </a:lnBlToTr>
                    <a:solidFill>
                      <a:srgbClr val="081B3F"/>
                    </a:solidFill>
                  </a:tcPr>
                </a:tc>
              </a:tr>
              <a:tr h="699071">
                <a:tc>
                  <a:txBody>
                    <a:bodyPr/>
                    <a:lstStyle>
                      <a:lvl1pPr marL="0" algn="l" defTabSz="3291840" rtl="0" eaLnBrk="1" latinLnBrk="0" hangingPunct="1">
                        <a:defRPr sz="6480" kern="1200">
                          <a:solidFill>
                            <a:schemeClr val="dk1"/>
                          </a:solidFill>
                          <a:latin typeface="Calibri"/>
                        </a:defRPr>
                      </a:lvl1pPr>
                      <a:lvl2pPr marL="1645920" algn="l" defTabSz="3291840" rtl="0" eaLnBrk="1" latinLnBrk="0" hangingPunct="1">
                        <a:defRPr sz="6480" kern="1200">
                          <a:solidFill>
                            <a:schemeClr val="dk1"/>
                          </a:solidFill>
                          <a:latin typeface="Calibri"/>
                        </a:defRPr>
                      </a:lvl2pPr>
                      <a:lvl3pPr marL="3291840" algn="l" defTabSz="3291840" rtl="0" eaLnBrk="1" latinLnBrk="0" hangingPunct="1">
                        <a:defRPr sz="6480" kern="1200">
                          <a:solidFill>
                            <a:schemeClr val="dk1"/>
                          </a:solidFill>
                          <a:latin typeface="Calibri"/>
                        </a:defRPr>
                      </a:lvl3pPr>
                      <a:lvl4pPr marL="4937760" algn="l" defTabSz="3291840" rtl="0" eaLnBrk="1" latinLnBrk="0" hangingPunct="1">
                        <a:defRPr sz="6480" kern="1200">
                          <a:solidFill>
                            <a:schemeClr val="dk1"/>
                          </a:solidFill>
                          <a:latin typeface="Calibri"/>
                        </a:defRPr>
                      </a:lvl4pPr>
                      <a:lvl5pPr marL="6583680" algn="l" defTabSz="3291840" rtl="0" eaLnBrk="1" latinLnBrk="0" hangingPunct="1">
                        <a:defRPr sz="6480" kern="1200">
                          <a:solidFill>
                            <a:schemeClr val="dk1"/>
                          </a:solidFill>
                          <a:latin typeface="Calibri"/>
                        </a:defRPr>
                      </a:lvl5pPr>
                      <a:lvl6pPr marL="8229600" algn="l" defTabSz="3291840" rtl="0" eaLnBrk="1" latinLnBrk="0" hangingPunct="1">
                        <a:defRPr sz="6480" kern="1200">
                          <a:solidFill>
                            <a:schemeClr val="dk1"/>
                          </a:solidFill>
                          <a:latin typeface="Calibri"/>
                        </a:defRPr>
                      </a:lvl6pPr>
                      <a:lvl7pPr marL="9875520" algn="l" defTabSz="3291840" rtl="0" eaLnBrk="1" latinLnBrk="0" hangingPunct="1">
                        <a:defRPr sz="6480" kern="1200">
                          <a:solidFill>
                            <a:schemeClr val="dk1"/>
                          </a:solidFill>
                          <a:latin typeface="Calibri"/>
                        </a:defRPr>
                      </a:lvl7pPr>
                      <a:lvl8pPr marL="11521440" algn="l" defTabSz="3291840" rtl="0" eaLnBrk="1" latinLnBrk="0" hangingPunct="1">
                        <a:defRPr sz="6480" kern="1200">
                          <a:solidFill>
                            <a:schemeClr val="dk1"/>
                          </a:solidFill>
                          <a:latin typeface="Calibri"/>
                        </a:defRPr>
                      </a:lvl8pPr>
                      <a:lvl9pPr marL="13167360" algn="l" defTabSz="3291840" rtl="0" eaLnBrk="1" latinLnBrk="0" hangingPunct="1">
                        <a:defRPr sz="6480" kern="1200">
                          <a:solidFill>
                            <a:schemeClr val="dk1"/>
                          </a:solidFill>
                          <a:latin typeface="Calibri"/>
                        </a:defRPr>
                      </a:lvl9pPr>
                    </a:lstStyle>
                    <a:p>
                      <a:pPr algn="ctr"/>
                      <a:r>
                        <a:rPr lang="en-US" sz="3400" dirty="0" smtClean="0">
                          <a:latin typeface="+mj-lt"/>
                          <a:ea typeface="Verdana" panose="020B0604030504040204" pitchFamily="34" charset="0"/>
                          <a:cs typeface="Verdana" panose="020B0604030504040204" pitchFamily="34" charset="0"/>
                        </a:rPr>
                        <a:t>1</a:t>
                      </a:r>
                      <a:endParaRPr lang="en-US" sz="3400" dirty="0">
                        <a:latin typeface="+mj-lt"/>
                        <a:ea typeface="Verdana" panose="020B0604030504040204" pitchFamily="34" charset="0"/>
                        <a:cs typeface="Verdana" panose="020B0604030504040204" pitchFamily="34" charset="0"/>
                      </a:endParaRPr>
                    </a:p>
                  </a:txBody>
                  <a:tcPr anchor="ctr">
                    <a:lnL w="38100" cap="flat" cmpd="sng" algn="ctr">
                      <a:solidFill>
                        <a:srgbClr val="5F4E03"/>
                      </a:solidFill>
                      <a:prstDash val="solid"/>
                      <a:round/>
                      <a:headEnd type="none" w="med" len="med"/>
                      <a:tailEnd type="none" w="med" len="med"/>
                    </a:lnL>
                    <a:lnR w="38100" cap="flat" cmpd="sng" algn="ctr">
                      <a:solidFill>
                        <a:srgbClr val="5F4E03"/>
                      </a:solidFill>
                      <a:prstDash val="solid"/>
                      <a:round/>
                      <a:headEnd type="none" w="med" len="med"/>
                      <a:tailEnd type="none" w="med" len="med"/>
                    </a:lnR>
                    <a:lnT w="38100" cap="flat" cmpd="sng" algn="ctr">
                      <a:solidFill>
                        <a:srgbClr val="5F4E03"/>
                      </a:solidFill>
                      <a:prstDash val="solid"/>
                      <a:round/>
                      <a:headEnd type="none" w="med" len="med"/>
                      <a:tailEnd type="none" w="med" len="med"/>
                    </a:lnT>
                    <a:lnB w="38100" cap="flat" cmpd="sng" algn="ctr">
                      <a:solidFill>
                        <a:srgbClr val="5F4E0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3291840" rtl="0" eaLnBrk="1" latinLnBrk="0" hangingPunct="1">
                        <a:defRPr sz="6480" kern="1200">
                          <a:solidFill>
                            <a:schemeClr val="dk1"/>
                          </a:solidFill>
                          <a:latin typeface="Calibri"/>
                        </a:defRPr>
                      </a:lvl1pPr>
                      <a:lvl2pPr marL="1645920" algn="l" defTabSz="3291840" rtl="0" eaLnBrk="1" latinLnBrk="0" hangingPunct="1">
                        <a:defRPr sz="6480" kern="1200">
                          <a:solidFill>
                            <a:schemeClr val="dk1"/>
                          </a:solidFill>
                          <a:latin typeface="Calibri"/>
                        </a:defRPr>
                      </a:lvl2pPr>
                      <a:lvl3pPr marL="3291840" algn="l" defTabSz="3291840" rtl="0" eaLnBrk="1" latinLnBrk="0" hangingPunct="1">
                        <a:defRPr sz="6480" kern="1200">
                          <a:solidFill>
                            <a:schemeClr val="dk1"/>
                          </a:solidFill>
                          <a:latin typeface="Calibri"/>
                        </a:defRPr>
                      </a:lvl3pPr>
                      <a:lvl4pPr marL="4937760" algn="l" defTabSz="3291840" rtl="0" eaLnBrk="1" latinLnBrk="0" hangingPunct="1">
                        <a:defRPr sz="6480" kern="1200">
                          <a:solidFill>
                            <a:schemeClr val="dk1"/>
                          </a:solidFill>
                          <a:latin typeface="Calibri"/>
                        </a:defRPr>
                      </a:lvl4pPr>
                      <a:lvl5pPr marL="6583680" algn="l" defTabSz="3291840" rtl="0" eaLnBrk="1" latinLnBrk="0" hangingPunct="1">
                        <a:defRPr sz="6480" kern="1200">
                          <a:solidFill>
                            <a:schemeClr val="dk1"/>
                          </a:solidFill>
                          <a:latin typeface="Calibri"/>
                        </a:defRPr>
                      </a:lvl5pPr>
                      <a:lvl6pPr marL="8229600" algn="l" defTabSz="3291840" rtl="0" eaLnBrk="1" latinLnBrk="0" hangingPunct="1">
                        <a:defRPr sz="6480" kern="1200">
                          <a:solidFill>
                            <a:schemeClr val="dk1"/>
                          </a:solidFill>
                          <a:latin typeface="Calibri"/>
                        </a:defRPr>
                      </a:lvl6pPr>
                      <a:lvl7pPr marL="9875520" algn="l" defTabSz="3291840" rtl="0" eaLnBrk="1" latinLnBrk="0" hangingPunct="1">
                        <a:defRPr sz="6480" kern="1200">
                          <a:solidFill>
                            <a:schemeClr val="dk1"/>
                          </a:solidFill>
                          <a:latin typeface="Calibri"/>
                        </a:defRPr>
                      </a:lvl7pPr>
                      <a:lvl8pPr marL="11521440" algn="l" defTabSz="3291840" rtl="0" eaLnBrk="1" latinLnBrk="0" hangingPunct="1">
                        <a:defRPr sz="6480" kern="1200">
                          <a:solidFill>
                            <a:schemeClr val="dk1"/>
                          </a:solidFill>
                          <a:latin typeface="Calibri"/>
                        </a:defRPr>
                      </a:lvl8pPr>
                      <a:lvl9pPr marL="13167360" algn="l" defTabSz="3291840" rtl="0" eaLnBrk="1" latinLnBrk="0" hangingPunct="1">
                        <a:defRPr sz="6480" kern="1200">
                          <a:solidFill>
                            <a:schemeClr val="dk1"/>
                          </a:solidFill>
                          <a:latin typeface="Calibri"/>
                        </a:defRPr>
                      </a:lvl9pPr>
                    </a:lstStyle>
                    <a:p>
                      <a:pPr algn="ctr"/>
                      <a:r>
                        <a:rPr lang="en-US" sz="3400" dirty="0" smtClean="0">
                          <a:latin typeface="+mj-lt"/>
                          <a:ea typeface="Verdana" panose="020B0604030504040204" pitchFamily="34" charset="0"/>
                          <a:cs typeface="Verdana" panose="020B0604030504040204" pitchFamily="34" charset="0"/>
                        </a:rPr>
                        <a:t>Screw</a:t>
                      </a:r>
                      <a:endParaRPr lang="en-US" sz="3400" dirty="0">
                        <a:latin typeface="+mj-lt"/>
                        <a:ea typeface="Verdana" panose="020B0604030504040204" pitchFamily="34" charset="0"/>
                        <a:cs typeface="Verdana" panose="020B0604030504040204" pitchFamily="34" charset="0"/>
                      </a:endParaRPr>
                    </a:p>
                  </a:txBody>
                  <a:tcPr anchor="ctr">
                    <a:lnL w="38100" cap="flat" cmpd="sng" algn="ctr">
                      <a:solidFill>
                        <a:srgbClr val="5F4E03"/>
                      </a:solidFill>
                      <a:prstDash val="solid"/>
                      <a:round/>
                      <a:headEnd type="none" w="med" len="med"/>
                      <a:tailEnd type="none" w="med" len="med"/>
                    </a:lnL>
                    <a:lnR w="38100" cap="flat" cmpd="sng" algn="ctr">
                      <a:solidFill>
                        <a:srgbClr val="5F4E03"/>
                      </a:solidFill>
                      <a:prstDash val="solid"/>
                      <a:round/>
                      <a:headEnd type="none" w="med" len="med"/>
                      <a:tailEnd type="none" w="med" len="med"/>
                    </a:lnR>
                    <a:lnT w="38100" cap="flat" cmpd="sng" algn="ctr">
                      <a:solidFill>
                        <a:srgbClr val="5F4E03"/>
                      </a:solidFill>
                      <a:prstDash val="solid"/>
                      <a:round/>
                      <a:headEnd type="none" w="med" len="med"/>
                      <a:tailEnd type="none" w="med" len="med"/>
                    </a:lnT>
                    <a:lnB w="38100" cap="flat" cmpd="sng" algn="ctr">
                      <a:solidFill>
                        <a:srgbClr val="5F4E0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3291840" rtl="0" eaLnBrk="1" latinLnBrk="0" hangingPunct="1">
                        <a:defRPr sz="6480" kern="1200">
                          <a:solidFill>
                            <a:schemeClr val="dk1"/>
                          </a:solidFill>
                          <a:latin typeface="Calibri"/>
                        </a:defRPr>
                      </a:lvl1pPr>
                      <a:lvl2pPr marL="1645920" algn="l" defTabSz="3291840" rtl="0" eaLnBrk="1" latinLnBrk="0" hangingPunct="1">
                        <a:defRPr sz="6480" kern="1200">
                          <a:solidFill>
                            <a:schemeClr val="dk1"/>
                          </a:solidFill>
                          <a:latin typeface="Calibri"/>
                        </a:defRPr>
                      </a:lvl2pPr>
                      <a:lvl3pPr marL="3291840" algn="l" defTabSz="3291840" rtl="0" eaLnBrk="1" latinLnBrk="0" hangingPunct="1">
                        <a:defRPr sz="6480" kern="1200">
                          <a:solidFill>
                            <a:schemeClr val="dk1"/>
                          </a:solidFill>
                          <a:latin typeface="Calibri"/>
                        </a:defRPr>
                      </a:lvl3pPr>
                      <a:lvl4pPr marL="4937760" algn="l" defTabSz="3291840" rtl="0" eaLnBrk="1" latinLnBrk="0" hangingPunct="1">
                        <a:defRPr sz="6480" kern="1200">
                          <a:solidFill>
                            <a:schemeClr val="dk1"/>
                          </a:solidFill>
                          <a:latin typeface="Calibri"/>
                        </a:defRPr>
                      </a:lvl4pPr>
                      <a:lvl5pPr marL="6583680" algn="l" defTabSz="3291840" rtl="0" eaLnBrk="1" latinLnBrk="0" hangingPunct="1">
                        <a:defRPr sz="6480" kern="1200">
                          <a:solidFill>
                            <a:schemeClr val="dk1"/>
                          </a:solidFill>
                          <a:latin typeface="Calibri"/>
                        </a:defRPr>
                      </a:lvl5pPr>
                      <a:lvl6pPr marL="8229600" algn="l" defTabSz="3291840" rtl="0" eaLnBrk="1" latinLnBrk="0" hangingPunct="1">
                        <a:defRPr sz="6480" kern="1200">
                          <a:solidFill>
                            <a:schemeClr val="dk1"/>
                          </a:solidFill>
                          <a:latin typeface="Calibri"/>
                        </a:defRPr>
                      </a:lvl6pPr>
                      <a:lvl7pPr marL="9875520" algn="l" defTabSz="3291840" rtl="0" eaLnBrk="1" latinLnBrk="0" hangingPunct="1">
                        <a:defRPr sz="6480" kern="1200">
                          <a:solidFill>
                            <a:schemeClr val="dk1"/>
                          </a:solidFill>
                          <a:latin typeface="Calibri"/>
                        </a:defRPr>
                      </a:lvl7pPr>
                      <a:lvl8pPr marL="11521440" algn="l" defTabSz="3291840" rtl="0" eaLnBrk="1" latinLnBrk="0" hangingPunct="1">
                        <a:defRPr sz="6480" kern="1200">
                          <a:solidFill>
                            <a:schemeClr val="dk1"/>
                          </a:solidFill>
                          <a:latin typeface="Calibri"/>
                        </a:defRPr>
                      </a:lvl8pPr>
                      <a:lvl9pPr marL="13167360" algn="l" defTabSz="3291840" rtl="0" eaLnBrk="1" latinLnBrk="0" hangingPunct="1">
                        <a:defRPr sz="6480" kern="1200">
                          <a:solidFill>
                            <a:schemeClr val="dk1"/>
                          </a:solidFill>
                          <a:latin typeface="Calibri"/>
                        </a:defRPr>
                      </a:lvl9pPr>
                    </a:lstStyle>
                    <a:p>
                      <a:pPr algn="ctr"/>
                      <a:r>
                        <a:rPr lang="en-US" sz="3400" dirty="0" smtClean="0">
                          <a:latin typeface="+mj-lt"/>
                          <a:ea typeface="Verdana" panose="020B0604030504040204" pitchFamily="34" charset="0"/>
                          <a:cs typeface="Verdana" panose="020B0604030504040204" pitchFamily="34" charset="0"/>
                        </a:rPr>
                        <a:t>Steel</a:t>
                      </a:r>
                      <a:endParaRPr lang="en-US" sz="3400" dirty="0">
                        <a:latin typeface="+mj-lt"/>
                        <a:ea typeface="Verdana" panose="020B0604030504040204" pitchFamily="34" charset="0"/>
                        <a:cs typeface="Verdana" panose="020B0604030504040204" pitchFamily="34" charset="0"/>
                      </a:endParaRPr>
                    </a:p>
                  </a:txBody>
                  <a:tcPr anchor="ctr">
                    <a:lnL w="38100" cap="flat" cmpd="sng" algn="ctr">
                      <a:solidFill>
                        <a:srgbClr val="5F4E03"/>
                      </a:solidFill>
                      <a:prstDash val="solid"/>
                      <a:round/>
                      <a:headEnd type="none" w="med" len="med"/>
                      <a:tailEnd type="none" w="med" len="med"/>
                    </a:lnL>
                    <a:lnR w="38100" cap="flat" cmpd="sng" algn="ctr">
                      <a:solidFill>
                        <a:srgbClr val="5F4E03"/>
                      </a:solidFill>
                      <a:prstDash val="solid"/>
                      <a:round/>
                      <a:headEnd type="none" w="med" len="med"/>
                      <a:tailEnd type="none" w="med" len="med"/>
                    </a:lnR>
                    <a:lnT w="38100" cap="flat" cmpd="sng" algn="ctr">
                      <a:solidFill>
                        <a:srgbClr val="5F4E03"/>
                      </a:solidFill>
                      <a:prstDash val="solid"/>
                      <a:round/>
                      <a:headEnd type="none" w="med" len="med"/>
                      <a:tailEnd type="none" w="med" len="med"/>
                    </a:lnT>
                    <a:lnB w="38100" cap="flat" cmpd="sng" algn="ctr">
                      <a:solidFill>
                        <a:srgbClr val="5F4E0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699071">
                <a:tc>
                  <a:txBody>
                    <a:bodyPr/>
                    <a:lstStyle>
                      <a:lvl1pPr marL="0" algn="l" defTabSz="3291840" rtl="0" eaLnBrk="1" latinLnBrk="0" hangingPunct="1">
                        <a:defRPr sz="6480" kern="1200">
                          <a:solidFill>
                            <a:schemeClr val="dk1"/>
                          </a:solidFill>
                          <a:latin typeface="Calibri"/>
                        </a:defRPr>
                      </a:lvl1pPr>
                      <a:lvl2pPr marL="1645920" algn="l" defTabSz="3291840" rtl="0" eaLnBrk="1" latinLnBrk="0" hangingPunct="1">
                        <a:defRPr sz="6480" kern="1200">
                          <a:solidFill>
                            <a:schemeClr val="dk1"/>
                          </a:solidFill>
                          <a:latin typeface="Calibri"/>
                        </a:defRPr>
                      </a:lvl2pPr>
                      <a:lvl3pPr marL="3291840" algn="l" defTabSz="3291840" rtl="0" eaLnBrk="1" latinLnBrk="0" hangingPunct="1">
                        <a:defRPr sz="6480" kern="1200">
                          <a:solidFill>
                            <a:schemeClr val="dk1"/>
                          </a:solidFill>
                          <a:latin typeface="Calibri"/>
                        </a:defRPr>
                      </a:lvl3pPr>
                      <a:lvl4pPr marL="4937760" algn="l" defTabSz="3291840" rtl="0" eaLnBrk="1" latinLnBrk="0" hangingPunct="1">
                        <a:defRPr sz="6480" kern="1200">
                          <a:solidFill>
                            <a:schemeClr val="dk1"/>
                          </a:solidFill>
                          <a:latin typeface="Calibri"/>
                        </a:defRPr>
                      </a:lvl4pPr>
                      <a:lvl5pPr marL="6583680" algn="l" defTabSz="3291840" rtl="0" eaLnBrk="1" latinLnBrk="0" hangingPunct="1">
                        <a:defRPr sz="6480" kern="1200">
                          <a:solidFill>
                            <a:schemeClr val="dk1"/>
                          </a:solidFill>
                          <a:latin typeface="Calibri"/>
                        </a:defRPr>
                      </a:lvl5pPr>
                      <a:lvl6pPr marL="8229600" algn="l" defTabSz="3291840" rtl="0" eaLnBrk="1" latinLnBrk="0" hangingPunct="1">
                        <a:defRPr sz="6480" kern="1200">
                          <a:solidFill>
                            <a:schemeClr val="dk1"/>
                          </a:solidFill>
                          <a:latin typeface="Calibri"/>
                        </a:defRPr>
                      </a:lvl6pPr>
                      <a:lvl7pPr marL="9875520" algn="l" defTabSz="3291840" rtl="0" eaLnBrk="1" latinLnBrk="0" hangingPunct="1">
                        <a:defRPr sz="6480" kern="1200">
                          <a:solidFill>
                            <a:schemeClr val="dk1"/>
                          </a:solidFill>
                          <a:latin typeface="Calibri"/>
                        </a:defRPr>
                      </a:lvl7pPr>
                      <a:lvl8pPr marL="11521440" algn="l" defTabSz="3291840" rtl="0" eaLnBrk="1" latinLnBrk="0" hangingPunct="1">
                        <a:defRPr sz="6480" kern="1200">
                          <a:solidFill>
                            <a:schemeClr val="dk1"/>
                          </a:solidFill>
                          <a:latin typeface="Calibri"/>
                        </a:defRPr>
                      </a:lvl8pPr>
                      <a:lvl9pPr marL="13167360" algn="l" defTabSz="3291840" rtl="0" eaLnBrk="1" latinLnBrk="0" hangingPunct="1">
                        <a:defRPr sz="6480" kern="1200">
                          <a:solidFill>
                            <a:schemeClr val="dk1"/>
                          </a:solidFill>
                          <a:latin typeface="Calibri"/>
                        </a:defRPr>
                      </a:lvl9pPr>
                    </a:lstStyle>
                    <a:p>
                      <a:pPr algn="ctr"/>
                      <a:r>
                        <a:rPr lang="en-US" sz="3400" dirty="0" smtClean="0">
                          <a:latin typeface="+mj-lt"/>
                          <a:ea typeface="Verdana" panose="020B0604030504040204" pitchFamily="34" charset="0"/>
                          <a:cs typeface="Verdana" panose="020B0604030504040204" pitchFamily="34" charset="0"/>
                        </a:rPr>
                        <a:t>2</a:t>
                      </a:r>
                      <a:endParaRPr lang="en-US" sz="3400" dirty="0">
                        <a:latin typeface="+mj-lt"/>
                        <a:ea typeface="Verdana" panose="020B0604030504040204" pitchFamily="34" charset="0"/>
                        <a:cs typeface="Verdana" panose="020B0604030504040204" pitchFamily="34" charset="0"/>
                      </a:endParaRPr>
                    </a:p>
                  </a:txBody>
                  <a:tcPr anchor="ctr">
                    <a:lnL w="38100" cap="flat" cmpd="sng" algn="ctr">
                      <a:solidFill>
                        <a:srgbClr val="5F4E03"/>
                      </a:solidFill>
                      <a:prstDash val="solid"/>
                      <a:round/>
                      <a:headEnd type="none" w="med" len="med"/>
                      <a:tailEnd type="none" w="med" len="med"/>
                    </a:lnL>
                    <a:lnR w="38100" cap="flat" cmpd="sng" algn="ctr">
                      <a:solidFill>
                        <a:srgbClr val="5F4E03"/>
                      </a:solidFill>
                      <a:prstDash val="solid"/>
                      <a:round/>
                      <a:headEnd type="none" w="med" len="med"/>
                      <a:tailEnd type="none" w="med" len="med"/>
                    </a:lnR>
                    <a:lnT w="38100" cap="flat" cmpd="sng" algn="ctr">
                      <a:solidFill>
                        <a:srgbClr val="5F4E03"/>
                      </a:solidFill>
                      <a:prstDash val="solid"/>
                      <a:round/>
                      <a:headEnd type="none" w="med" len="med"/>
                      <a:tailEnd type="none" w="med" len="med"/>
                    </a:lnT>
                    <a:lnB w="38100" cap="flat" cmpd="sng" algn="ctr">
                      <a:solidFill>
                        <a:srgbClr val="5F4E0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3291840" rtl="0" eaLnBrk="1" latinLnBrk="0" hangingPunct="1">
                        <a:defRPr sz="6480" kern="1200">
                          <a:solidFill>
                            <a:schemeClr val="dk1"/>
                          </a:solidFill>
                          <a:latin typeface="Calibri"/>
                        </a:defRPr>
                      </a:lvl1pPr>
                      <a:lvl2pPr marL="1645920" algn="l" defTabSz="3291840" rtl="0" eaLnBrk="1" latinLnBrk="0" hangingPunct="1">
                        <a:defRPr sz="6480" kern="1200">
                          <a:solidFill>
                            <a:schemeClr val="dk1"/>
                          </a:solidFill>
                          <a:latin typeface="Calibri"/>
                        </a:defRPr>
                      </a:lvl2pPr>
                      <a:lvl3pPr marL="3291840" algn="l" defTabSz="3291840" rtl="0" eaLnBrk="1" latinLnBrk="0" hangingPunct="1">
                        <a:defRPr sz="6480" kern="1200">
                          <a:solidFill>
                            <a:schemeClr val="dk1"/>
                          </a:solidFill>
                          <a:latin typeface="Calibri"/>
                        </a:defRPr>
                      </a:lvl3pPr>
                      <a:lvl4pPr marL="4937760" algn="l" defTabSz="3291840" rtl="0" eaLnBrk="1" latinLnBrk="0" hangingPunct="1">
                        <a:defRPr sz="6480" kern="1200">
                          <a:solidFill>
                            <a:schemeClr val="dk1"/>
                          </a:solidFill>
                          <a:latin typeface="Calibri"/>
                        </a:defRPr>
                      </a:lvl4pPr>
                      <a:lvl5pPr marL="6583680" algn="l" defTabSz="3291840" rtl="0" eaLnBrk="1" latinLnBrk="0" hangingPunct="1">
                        <a:defRPr sz="6480" kern="1200">
                          <a:solidFill>
                            <a:schemeClr val="dk1"/>
                          </a:solidFill>
                          <a:latin typeface="Calibri"/>
                        </a:defRPr>
                      </a:lvl5pPr>
                      <a:lvl6pPr marL="8229600" algn="l" defTabSz="3291840" rtl="0" eaLnBrk="1" latinLnBrk="0" hangingPunct="1">
                        <a:defRPr sz="6480" kern="1200">
                          <a:solidFill>
                            <a:schemeClr val="dk1"/>
                          </a:solidFill>
                          <a:latin typeface="Calibri"/>
                        </a:defRPr>
                      </a:lvl6pPr>
                      <a:lvl7pPr marL="9875520" algn="l" defTabSz="3291840" rtl="0" eaLnBrk="1" latinLnBrk="0" hangingPunct="1">
                        <a:defRPr sz="6480" kern="1200">
                          <a:solidFill>
                            <a:schemeClr val="dk1"/>
                          </a:solidFill>
                          <a:latin typeface="Calibri"/>
                        </a:defRPr>
                      </a:lvl7pPr>
                      <a:lvl8pPr marL="11521440" algn="l" defTabSz="3291840" rtl="0" eaLnBrk="1" latinLnBrk="0" hangingPunct="1">
                        <a:defRPr sz="6480" kern="1200">
                          <a:solidFill>
                            <a:schemeClr val="dk1"/>
                          </a:solidFill>
                          <a:latin typeface="Calibri"/>
                        </a:defRPr>
                      </a:lvl8pPr>
                      <a:lvl9pPr marL="13167360" algn="l" defTabSz="3291840" rtl="0" eaLnBrk="1" latinLnBrk="0" hangingPunct="1">
                        <a:defRPr sz="6480" kern="1200">
                          <a:solidFill>
                            <a:schemeClr val="dk1"/>
                          </a:solidFill>
                          <a:latin typeface="Calibri"/>
                        </a:defRPr>
                      </a:lvl9pPr>
                    </a:lstStyle>
                    <a:p>
                      <a:pPr algn="ctr"/>
                      <a:r>
                        <a:rPr lang="en-US" sz="3400" dirty="0" smtClean="0">
                          <a:latin typeface="+mj-lt"/>
                          <a:ea typeface="Verdana" panose="020B0604030504040204" pitchFamily="34" charset="0"/>
                          <a:cs typeface="Verdana" panose="020B0604030504040204" pitchFamily="34" charset="0"/>
                        </a:rPr>
                        <a:t>Wing</a:t>
                      </a:r>
                      <a:r>
                        <a:rPr lang="en-US" sz="3400" baseline="0" dirty="0" smtClean="0">
                          <a:latin typeface="+mj-lt"/>
                          <a:ea typeface="Verdana" panose="020B0604030504040204" pitchFamily="34" charset="0"/>
                          <a:cs typeface="Verdana" panose="020B0604030504040204" pitchFamily="34" charset="0"/>
                        </a:rPr>
                        <a:t>nut</a:t>
                      </a:r>
                      <a:endParaRPr lang="en-US" sz="3400" dirty="0">
                        <a:latin typeface="+mj-lt"/>
                        <a:ea typeface="Verdana" panose="020B0604030504040204" pitchFamily="34" charset="0"/>
                        <a:cs typeface="Verdana" panose="020B0604030504040204" pitchFamily="34" charset="0"/>
                      </a:endParaRPr>
                    </a:p>
                  </a:txBody>
                  <a:tcPr anchor="ctr">
                    <a:lnL w="38100" cap="flat" cmpd="sng" algn="ctr">
                      <a:solidFill>
                        <a:srgbClr val="5F4E03"/>
                      </a:solidFill>
                      <a:prstDash val="solid"/>
                      <a:round/>
                      <a:headEnd type="none" w="med" len="med"/>
                      <a:tailEnd type="none" w="med" len="med"/>
                    </a:lnL>
                    <a:lnR w="38100" cap="flat" cmpd="sng" algn="ctr">
                      <a:solidFill>
                        <a:srgbClr val="5F4E03"/>
                      </a:solidFill>
                      <a:prstDash val="solid"/>
                      <a:round/>
                      <a:headEnd type="none" w="med" len="med"/>
                      <a:tailEnd type="none" w="med" len="med"/>
                    </a:lnR>
                    <a:lnT w="38100" cap="flat" cmpd="sng" algn="ctr">
                      <a:solidFill>
                        <a:srgbClr val="5F4E03"/>
                      </a:solidFill>
                      <a:prstDash val="solid"/>
                      <a:round/>
                      <a:headEnd type="none" w="med" len="med"/>
                      <a:tailEnd type="none" w="med" len="med"/>
                    </a:lnT>
                    <a:lnB w="38100" cap="flat" cmpd="sng" algn="ctr">
                      <a:solidFill>
                        <a:srgbClr val="5F4E0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3291840" rtl="0" eaLnBrk="1" latinLnBrk="0" hangingPunct="1">
                        <a:defRPr sz="6480" kern="1200">
                          <a:solidFill>
                            <a:schemeClr val="dk1"/>
                          </a:solidFill>
                          <a:latin typeface="Calibri"/>
                        </a:defRPr>
                      </a:lvl1pPr>
                      <a:lvl2pPr marL="1645920" algn="l" defTabSz="3291840" rtl="0" eaLnBrk="1" latinLnBrk="0" hangingPunct="1">
                        <a:defRPr sz="6480" kern="1200">
                          <a:solidFill>
                            <a:schemeClr val="dk1"/>
                          </a:solidFill>
                          <a:latin typeface="Calibri"/>
                        </a:defRPr>
                      </a:lvl2pPr>
                      <a:lvl3pPr marL="3291840" algn="l" defTabSz="3291840" rtl="0" eaLnBrk="1" latinLnBrk="0" hangingPunct="1">
                        <a:defRPr sz="6480" kern="1200">
                          <a:solidFill>
                            <a:schemeClr val="dk1"/>
                          </a:solidFill>
                          <a:latin typeface="Calibri"/>
                        </a:defRPr>
                      </a:lvl3pPr>
                      <a:lvl4pPr marL="4937760" algn="l" defTabSz="3291840" rtl="0" eaLnBrk="1" latinLnBrk="0" hangingPunct="1">
                        <a:defRPr sz="6480" kern="1200">
                          <a:solidFill>
                            <a:schemeClr val="dk1"/>
                          </a:solidFill>
                          <a:latin typeface="Calibri"/>
                        </a:defRPr>
                      </a:lvl4pPr>
                      <a:lvl5pPr marL="6583680" algn="l" defTabSz="3291840" rtl="0" eaLnBrk="1" latinLnBrk="0" hangingPunct="1">
                        <a:defRPr sz="6480" kern="1200">
                          <a:solidFill>
                            <a:schemeClr val="dk1"/>
                          </a:solidFill>
                          <a:latin typeface="Calibri"/>
                        </a:defRPr>
                      </a:lvl5pPr>
                      <a:lvl6pPr marL="8229600" algn="l" defTabSz="3291840" rtl="0" eaLnBrk="1" latinLnBrk="0" hangingPunct="1">
                        <a:defRPr sz="6480" kern="1200">
                          <a:solidFill>
                            <a:schemeClr val="dk1"/>
                          </a:solidFill>
                          <a:latin typeface="Calibri"/>
                        </a:defRPr>
                      </a:lvl6pPr>
                      <a:lvl7pPr marL="9875520" algn="l" defTabSz="3291840" rtl="0" eaLnBrk="1" latinLnBrk="0" hangingPunct="1">
                        <a:defRPr sz="6480" kern="1200">
                          <a:solidFill>
                            <a:schemeClr val="dk1"/>
                          </a:solidFill>
                          <a:latin typeface="Calibri"/>
                        </a:defRPr>
                      </a:lvl7pPr>
                      <a:lvl8pPr marL="11521440" algn="l" defTabSz="3291840" rtl="0" eaLnBrk="1" latinLnBrk="0" hangingPunct="1">
                        <a:defRPr sz="6480" kern="1200">
                          <a:solidFill>
                            <a:schemeClr val="dk1"/>
                          </a:solidFill>
                          <a:latin typeface="Calibri"/>
                        </a:defRPr>
                      </a:lvl8pPr>
                      <a:lvl9pPr marL="13167360" algn="l" defTabSz="3291840" rtl="0" eaLnBrk="1" latinLnBrk="0" hangingPunct="1">
                        <a:defRPr sz="6480" kern="1200">
                          <a:solidFill>
                            <a:schemeClr val="dk1"/>
                          </a:solidFill>
                          <a:latin typeface="Calibri"/>
                        </a:defRPr>
                      </a:lvl9pPr>
                    </a:lstStyle>
                    <a:p>
                      <a:pPr algn="ctr"/>
                      <a:r>
                        <a:rPr lang="en-US" sz="3400" dirty="0" smtClean="0">
                          <a:latin typeface="+mj-lt"/>
                          <a:ea typeface="Verdana" panose="020B0604030504040204" pitchFamily="34" charset="0"/>
                          <a:cs typeface="Verdana" panose="020B0604030504040204" pitchFamily="34" charset="0"/>
                        </a:rPr>
                        <a:t>Steel</a:t>
                      </a:r>
                      <a:endParaRPr lang="en-US" sz="3400" dirty="0">
                        <a:latin typeface="+mj-lt"/>
                        <a:ea typeface="Verdana" panose="020B0604030504040204" pitchFamily="34" charset="0"/>
                        <a:cs typeface="Verdana" panose="020B0604030504040204" pitchFamily="34" charset="0"/>
                      </a:endParaRPr>
                    </a:p>
                  </a:txBody>
                  <a:tcPr anchor="ctr">
                    <a:lnL w="38100" cap="flat" cmpd="sng" algn="ctr">
                      <a:solidFill>
                        <a:srgbClr val="5F4E03"/>
                      </a:solidFill>
                      <a:prstDash val="solid"/>
                      <a:round/>
                      <a:headEnd type="none" w="med" len="med"/>
                      <a:tailEnd type="none" w="med" len="med"/>
                    </a:lnL>
                    <a:lnR w="38100" cap="flat" cmpd="sng" algn="ctr">
                      <a:solidFill>
                        <a:srgbClr val="5F4E03"/>
                      </a:solidFill>
                      <a:prstDash val="solid"/>
                      <a:round/>
                      <a:headEnd type="none" w="med" len="med"/>
                      <a:tailEnd type="none" w="med" len="med"/>
                    </a:lnR>
                    <a:lnT w="38100" cap="flat" cmpd="sng" algn="ctr">
                      <a:solidFill>
                        <a:srgbClr val="5F4E03"/>
                      </a:solidFill>
                      <a:prstDash val="solid"/>
                      <a:round/>
                      <a:headEnd type="none" w="med" len="med"/>
                      <a:tailEnd type="none" w="med" len="med"/>
                    </a:lnT>
                    <a:lnB w="38100" cap="flat" cmpd="sng" algn="ctr">
                      <a:solidFill>
                        <a:srgbClr val="5F4E0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699071">
                <a:tc>
                  <a:txBody>
                    <a:bodyPr/>
                    <a:lstStyle>
                      <a:lvl1pPr marL="0" algn="l" defTabSz="3291840" rtl="0" eaLnBrk="1" latinLnBrk="0" hangingPunct="1">
                        <a:defRPr sz="6480" kern="1200">
                          <a:solidFill>
                            <a:schemeClr val="dk1"/>
                          </a:solidFill>
                          <a:latin typeface="Calibri"/>
                        </a:defRPr>
                      </a:lvl1pPr>
                      <a:lvl2pPr marL="1645920" algn="l" defTabSz="3291840" rtl="0" eaLnBrk="1" latinLnBrk="0" hangingPunct="1">
                        <a:defRPr sz="6480" kern="1200">
                          <a:solidFill>
                            <a:schemeClr val="dk1"/>
                          </a:solidFill>
                          <a:latin typeface="Calibri"/>
                        </a:defRPr>
                      </a:lvl2pPr>
                      <a:lvl3pPr marL="3291840" algn="l" defTabSz="3291840" rtl="0" eaLnBrk="1" latinLnBrk="0" hangingPunct="1">
                        <a:defRPr sz="6480" kern="1200">
                          <a:solidFill>
                            <a:schemeClr val="dk1"/>
                          </a:solidFill>
                          <a:latin typeface="Calibri"/>
                        </a:defRPr>
                      </a:lvl3pPr>
                      <a:lvl4pPr marL="4937760" algn="l" defTabSz="3291840" rtl="0" eaLnBrk="1" latinLnBrk="0" hangingPunct="1">
                        <a:defRPr sz="6480" kern="1200">
                          <a:solidFill>
                            <a:schemeClr val="dk1"/>
                          </a:solidFill>
                          <a:latin typeface="Calibri"/>
                        </a:defRPr>
                      </a:lvl4pPr>
                      <a:lvl5pPr marL="6583680" algn="l" defTabSz="3291840" rtl="0" eaLnBrk="1" latinLnBrk="0" hangingPunct="1">
                        <a:defRPr sz="6480" kern="1200">
                          <a:solidFill>
                            <a:schemeClr val="dk1"/>
                          </a:solidFill>
                          <a:latin typeface="Calibri"/>
                        </a:defRPr>
                      </a:lvl5pPr>
                      <a:lvl6pPr marL="8229600" algn="l" defTabSz="3291840" rtl="0" eaLnBrk="1" latinLnBrk="0" hangingPunct="1">
                        <a:defRPr sz="6480" kern="1200">
                          <a:solidFill>
                            <a:schemeClr val="dk1"/>
                          </a:solidFill>
                          <a:latin typeface="Calibri"/>
                        </a:defRPr>
                      </a:lvl6pPr>
                      <a:lvl7pPr marL="9875520" algn="l" defTabSz="3291840" rtl="0" eaLnBrk="1" latinLnBrk="0" hangingPunct="1">
                        <a:defRPr sz="6480" kern="1200">
                          <a:solidFill>
                            <a:schemeClr val="dk1"/>
                          </a:solidFill>
                          <a:latin typeface="Calibri"/>
                        </a:defRPr>
                      </a:lvl7pPr>
                      <a:lvl8pPr marL="11521440" algn="l" defTabSz="3291840" rtl="0" eaLnBrk="1" latinLnBrk="0" hangingPunct="1">
                        <a:defRPr sz="6480" kern="1200">
                          <a:solidFill>
                            <a:schemeClr val="dk1"/>
                          </a:solidFill>
                          <a:latin typeface="Calibri"/>
                        </a:defRPr>
                      </a:lvl8pPr>
                      <a:lvl9pPr marL="13167360" algn="l" defTabSz="3291840" rtl="0" eaLnBrk="1" latinLnBrk="0" hangingPunct="1">
                        <a:defRPr sz="6480" kern="1200">
                          <a:solidFill>
                            <a:schemeClr val="dk1"/>
                          </a:solidFill>
                          <a:latin typeface="Calibri"/>
                        </a:defRPr>
                      </a:lvl9pPr>
                    </a:lstStyle>
                    <a:p>
                      <a:pPr algn="ctr"/>
                      <a:r>
                        <a:rPr lang="en-US" sz="3400" dirty="0" smtClean="0">
                          <a:latin typeface="+mj-lt"/>
                          <a:ea typeface="Verdana" panose="020B0604030504040204" pitchFamily="34" charset="0"/>
                          <a:cs typeface="Verdana" panose="020B0604030504040204" pitchFamily="34" charset="0"/>
                        </a:rPr>
                        <a:t>3</a:t>
                      </a:r>
                      <a:endParaRPr lang="en-US" sz="3400" dirty="0">
                        <a:latin typeface="+mj-lt"/>
                        <a:ea typeface="Verdana" panose="020B0604030504040204" pitchFamily="34" charset="0"/>
                        <a:cs typeface="Verdana" panose="020B0604030504040204" pitchFamily="34" charset="0"/>
                      </a:endParaRPr>
                    </a:p>
                  </a:txBody>
                  <a:tcPr anchor="ctr">
                    <a:lnL w="38100" cap="flat" cmpd="sng" algn="ctr">
                      <a:solidFill>
                        <a:srgbClr val="5F4E03"/>
                      </a:solidFill>
                      <a:prstDash val="solid"/>
                      <a:round/>
                      <a:headEnd type="none" w="med" len="med"/>
                      <a:tailEnd type="none" w="med" len="med"/>
                    </a:lnL>
                    <a:lnR w="38100" cap="flat" cmpd="sng" algn="ctr">
                      <a:solidFill>
                        <a:srgbClr val="5F4E03"/>
                      </a:solidFill>
                      <a:prstDash val="solid"/>
                      <a:round/>
                      <a:headEnd type="none" w="med" len="med"/>
                      <a:tailEnd type="none" w="med" len="med"/>
                    </a:lnR>
                    <a:lnT w="38100" cap="flat" cmpd="sng" algn="ctr">
                      <a:solidFill>
                        <a:srgbClr val="5F4E03"/>
                      </a:solidFill>
                      <a:prstDash val="solid"/>
                      <a:round/>
                      <a:headEnd type="none" w="med" len="med"/>
                      <a:tailEnd type="none" w="med" len="med"/>
                    </a:lnT>
                    <a:lnB w="38100" cap="flat" cmpd="sng" algn="ctr">
                      <a:solidFill>
                        <a:srgbClr val="5F4E0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3291840" rtl="0" eaLnBrk="1" latinLnBrk="0" hangingPunct="1">
                        <a:defRPr sz="6480" kern="1200">
                          <a:solidFill>
                            <a:schemeClr val="dk1"/>
                          </a:solidFill>
                          <a:latin typeface="Calibri"/>
                        </a:defRPr>
                      </a:lvl1pPr>
                      <a:lvl2pPr marL="1645920" algn="l" defTabSz="3291840" rtl="0" eaLnBrk="1" latinLnBrk="0" hangingPunct="1">
                        <a:defRPr sz="6480" kern="1200">
                          <a:solidFill>
                            <a:schemeClr val="dk1"/>
                          </a:solidFill>
                          <a:latin typeface="Calibri"/>
                        </a:defRPr>
                      </a:lvl2pPr>
                      <a:lvl3pPr marL="3291840" algn="l" defTabSz="3291840" rtl="0" eaLnBrk="1" latinLnBrk="0" hangingPunct="1">
                        <a:defRPr sz="6480" kern="1200">
                          <a:solidFill>
                            <a:schemeClr val="dk1"/>
                          </a:solidFill>
                          <a:latin typeface="Calibri"/>
                        </a:defRPr>
                      </a:lvl3pPr>
                      <a:lvl4pPr marL="4937760" algn="l" defTabSz="3291840" rtl="0" eaLnBrk="1" latinLnBrk="0" hangingPunct="1">
                        <a:defRPr sz="6480" kern="1200">
                          <a:solidFill>
                            <a:schemeClr val="dk1"/>
                          </a:solidFill>
                          <a:latin typeface="Calibri"/>
                        </a:defRPr>
                      </a:lvl4pPr>
                      <a:lvl5pPr marL="6583680" algn="l" defTabSz="3291840" rtl="0" eaLnBrk="1" latinLnBrk="0" hangingPunct="1">
                        <a:defRPr sz="6480" kern="1200">
                          <a:solidFill>
                            <a:schemeClr val="dk1"/>
                          </a:solidFill>
                          <a:latin typeface="Calibri"/>
                        </a:defRPr>
                      </a:lvl5pPr>
                      <a:lvl6pPr marL="8229600" algn="l" defTabSz="3291840" rtl="0" eaLnBrk="1" latinLnBrk="0" hangingPunct="1">
                        <a:defRPr sz="6480" kern="1200">
                          <a:solidFill>
                            <a:schemeClr val="dk1"/>
                          </a:solidFill>
                          <a:latin typeface="Calibri"/>
                        </a:defRPr>
                      </a:lvl6pPr>
                      <a:lvl7pPr marL="9875520" algn="l" defTabSz="3291840" rtl="0" eaLnBrk="1" latinLnBrk="0" hangingPunct="1">
                        <a:defRPr sz="6480" kern="1200">
                          <a:solidFill>
                            <a:schemeClr val="dk1"/>
                          </a:solidFill>
                          <a:latin typeface="Calibri"/>
                        </a:defRPr>
                      </a:lvl7pPr>
                      <a:lvl8pPr marL="11521440" algn="l" defTabSz="3291840" rtl="0" eaLnBrk="1" latinLnBrk="0" hangingPunct="1">
                        <a:defRPr sz="6480" kern="1200">
                          <a:solidFill>
                            <a:schemeClr val="dk1"/>
                          </a:solidFill>
                          <a:latin typeface="Calibri"/>
                        </a:defRPr>
                      </a:lvl8pPr>
                      <a:lvl9pPr marL="13167360" algn="l" defTabSz="3291840" rtl="0" eaLnBrk="1" latinLnBrk="0" hangingPunct="1">
                        <a:defRPr sz="6480" kern="1200">
                          <a:solidFill>
                            <a:schemeClr val="dk1"/>
                          </a:solidFill>
                          <a:latin typeface="Calibri"/>
                        </a:defRPr>
                      </a:lvl9pPr>
                    </a:lstStyle>
                    <a:p>
                      <a:pPr algn="ctr"/>
                      <a:r>
                        <a:rPr lang="en-US" sz="3400" dirty="0" smtClean="0">
                          <a:latin typeface="+mj-lt"/>
                          <a:ea typeface="Verdana" panose="020B0604030504040204" pitchFamily="34" charset="0"/>
                          <a:cs typeface="Verdana" panose="020B0604030504040204" pitchFamily="34" charset="0"/>
                        </a:rPr>
                        <a:t>Leg</a:t>
                      </a:r>
                      <a:r>
                        <a:rPr lang="en-US" sz="3400" baseline="0" dirty="0" smtClean="0">
                          <a:latin typeface="+mj-lt"/>
                          <a:ea typeface="Verdana" panose="020B0604030504040204" pitchFamily="34" charset="0"/>
                          <a:cs typeface="Verdana" panose="020B0604030504040204" pitchFamily="34" charset="0"/>
                        </a:rPr>
                        <a:t> Connector</a:t>
                      </a:r>
                      <a:endParaRPr lang="en-US" sz="3400" dirty="0">
                        <a:latin typeface="+mj-lt"/>
                        <a:ea typeface="Verdana" panose="020B0604030504040204" pitchFamily="34" charset="0"/>
                        <a:cs typeface="Verdana" panose="020B0604030504040204" pitchFamily="34" charset="0"/>
                      </a:endParaRPr>
                    </a:p>
                  </a:txBody>
                  <a:tcPr anchor="ctr">
                    <a:lnL w="38100" cap="flat" cmpd="sng" algn="ctr">
                      <a:solidFill>
                        <a:srgbClr val="5F4E03"/>
                      </a:solidFill>
                      <a:prstDash val="solid"/>
                      <a:round/>
                      <a:headEnd type="none" w="med" len="med"/>
                      <a:tailEnd type="none" w="med" len="med"/>
                    </a:lnL>
                    <a:lnR w="38100" cap="flat" cmpd="sng" algn="ctr">
                      <a:solidFill>
                        <a:srgbClr val="5F4E03"/>
                      </a:solidFill>
                      <a:prstDash val="solid"/>
                      <a:round/>
                      <a:headEnd type="none" w="med" len="med"/>
                      <a:tailEnd type="none" w="med" len="med"/>
                    </a:lnR>
                    <a:lnT w="38100" cap="flat" cmpd="sng" algn="ctr">
                      <a:solidFill>
                        <a:srgbClr val="5F4E03"/>
                      </a:solidFill>
                      <a:prstDash val="solid"/>
                      <a:round/>
                      <a:headEnd type="none" w="med" len="med"/>
                      <a:tailEnd type="none" w="med" len="med"/>
                    </a:lnT>
                    <a:lnB w="38100" cap="flat" cmpd="sng" algn="ctr">
                      <a:solidFill>
                        <a:srgbClr val="5F4E0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3291840" rtl="0" eaLnBrk="1" latinLnBrk="0" hangingPunct="1">
                        <a:defRPr sz="6480" kern="1200">
                          <a:solidFill>
                            <a:schemeClr val="dk1"/>
                          </a:solidFill>
                          <a:latin typeface="Calibri"/>
                        </a:defRPr>
                      </a:lvl1pPr>
                      <a:lvl2pPr marL="1645920" algn="l" defTabSz="3291840" rtl="0" eaLnBrk="1" latinLnBrk="0" hangingPunct="1">
                        <a:defRPr sz="6480" kern="1200">
                          <a:solidFill>
                            <a:schemeClr val="dk1"/>
                          </a:solidFill>
                          <a:latin typeface="Calibri"/>
                        </a:defRPr>
                      </a:lvl2pPr>
                      <a:lvl3pPr marL="3291840" algn="l" defTabSz="3291840" rtl="0" eaLnBrk="1" latinLnBrk="0" hangingPunct="1">
                        <a:defRPr sz="6480" kern="1200">
                          <a:solidFill>
                            <a:schemeClr val="dk1"/>
                          </a:solidFill>
                          <a:latin typeface="Calibri"/>
                        </a:defRPr>
                      </a:lvl3pPr>
                      <a:lvl4pPr marL="4937760" algn="l" defTabSz="3291840" rtl="0" eaLnBrk="1" latinLnBrk="0" hangingPunct="1">
                        <a:defRPr sz="6480" kern="1200">
                          <a:solidFill>
                            <a:schemeClr val="dk1"/>
                          </a:solidFill>
                          <a:latin typeface="Calibri"/>
                        </a:defRPr>
                      </a:lvl4pPr>
                      <a:lvl5pPr marL="6583680" algn="l" defTabSz="3291840" rtl="0" eaLnBrk="1" latinLnBrk="0" hangingPunct="1">
                        <a:defRPr sz="6480" kern="1200">
                          <a:solidFill>
                            <a:schemeClr val="dk1"/>
                          </a:solidFill>
                          <a:latin typeface="Calibri"/>
                        </a:defRPr>
                      </a:lvl5pPr>
                      <a:lvl6pPr marL="8229600" algn="l" defTabSz="3291840" rtl="0" eaLnBrk="1" latinLnBrk="0" hangingPunct="1">
                        <a:defRPr sz="6480" kern="1200">
                          <a:solidFill>
                            <a:schemeClr val="dk1"/>
                          </a:solidFill>
                          <a:latin typeface="Calibri"/>
                        </a:defRPr>
                      </a:lvl6pPr>
                      <a:lvl7pPr marL="9875520" algn="l" defTabSz="3291840" rtl="0" eaLnBrk="1" latinLnBrk="0" hangingPunct="1">
                        <a:defRPr sz="6480" kern="1200">
                          <a:solidFill>
                            <a:schemeClr val="dk1"/>
                          </a:solidFill>
                          <a:latin typeface="Calibri"/>
                        </a:defRPr>
                      </a:lvl7pPr>
                      <a:lvl8pPr marL="11521440" algn="l" defTabSz="3291840" rtl="0" eaLnBrk="1" latinLnBrk="0" hangingPunct="1">
                        <a:defRPr sz="6480" kern="1200">
                          <a:solidFill>
                            <a:schemeClr val="dk1"/>
                          </a:solidFill>
                          <a:latin typeface="Calibri"/>
                        </a:defRPr>
                      </a:lvl8pPr>
                      <a:lvl9pPr marL="13167360" algn="l" defTabSz="3291840" rtl="0" eaLnBrk="1" latinLnBrk="0" hangingPunct="1">
                        <a:defRPr sz="6480" kern="1200">
                          <a:solidFill>
                            <a:schemeClr val="dk1"/>
                          </a:solidFill>
                          <a:latin typeface="Calibri"/>
                        </a:defRPr>
                      </a:lvl9pPr>
                    </a:lstStyle>
                    <a:p>
                      <a:pPr algn="ctr"/>
                      <a:r>
                        <a:rPr lang="en-US" sz="3400" dirty="0" smtClean="0">
                          <a:latin typeface="+mj-lt"/>
                          <a:ea typeface="Verdana" panose="020B0604030504040204" pitchFamily="34" charset="0"/>
                          <a:cs typeface="Verdana" panose="020B0604030504040204" pitchFamily="34" charset="0"/>
                        </a:rPr>
                        <a:t>Aluminum</a:t>
                      </a:r>
                      <a:endParaRPr lang="en-US" sz="3400" dirty="0">
                        <a:latin typeface="+mj-lt"/>
                        <a:ea typeface="Verdana" panose="020B0604030504040204" pitchFamily="34" charset="0"/>
                        <a:cs typeface="Verdana" panose="020B0604030504040204" pitchFamily="34" charset="0"/>
                      </a:endParaRPr>
                    </a:p>
                  </a:txBody>
                  <a:tcPr anchor="ctr">
                    <a:lnL w="38100" cap="flat" cmpd="sng" algn="ctr">
                      <a:solidFill>
                        <a:srgbClr val="5F4E03"/>
                      </a:solidFill>
                      <a:prstDash val="solid"/>
                      <a:round/>
                      <a:headEnd type="none" w="med" len="med"/>
                      <a:tailEnd type="none" w="med" len="med"/>
                    </a:lnL>
                    <a:lnR w="38100" cap="flat" cmpd="sng" algn="ctr">
                      <a:solidFill>
                        <a:srgbClr val="5F4E03"/>
                      </a:solidFill>
                      <a:prstDash val="solid"/>
                      <a:round/>
                      <a:headEnd type="none" w="med" len="med"/>
                      <a:tailEnd type="none" w="med" len="med"/>
                    </a:lnR>
                    <a:lnT w="38100" cap="flat" cmpd="sng" algn="ctr">
                      <a:solidFill>
                        <a:srgbClr val="5F4E03"/>
                      </a:solidFill>
                      <a:prstDash val="solid"/>
                      <a:round/>
                      <a:headEnd type="none" w="med" len="med"/>
                      <a:tailEnd type="none" w="med" len="med"/>
                    </a:lnT>
                    <a:lnB w="38100" cap="flat" cmpd="sng" algn="ctr">
                      <a:solidFill>
                        <a:srgbClr val="5F4E0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699071">
                <a:tc>
                  <a:txBody>
                    <a:bodyPr/>
                    <a:lstStyle>
                      <a:lvl1pPr marL="0" algn="l" defTabSz="3291840" rtl="0" eaLnBrk="1" latinLnBrk="0" hangingPunct="1">
                        <a:defRPr sz="6480" kern="1200">
                          <a:solidFill>
                            <a:schemeClr val="dk1"/>
                          </a:solidFill>
                          <a:latin typeface="Calibri"/>
                        </a:defRPr>
                      </a:lvl1pPr>
                      <a:lvl2pPr marL="1645920" algn="l" defTabSz="3291840" rtl="0" eaLnBrk="1" latinLnBrk="0" hangingPunct="1">
                        <a:defRPr sz="6480" kern="1200">
                          <a:solidFill>
                            <a:schemeClr val="dk1"/>
                          </a:solidFill>
                          <a:latin typeface="Calibri"/>
                        </a:defRPr>
                      </a:lvl2pPr>
                      <a:lvl3pPr marL="3291840" algn="l" defTabSz="3291840" rtl="0" eaLnBrk="1" latinLnBrk="0" hangingPunct="1">
                        <a:defRPr sz="6480" kern="1200">
                          <a:solidFill>
                            <a:schemeClr val="dk1"/>
                          </a:solidFill>
                          <a:latin typeface="Calibri"/>
                        </a:defRPr>
                      </a:lvl3pPr>
                      <a:lvl4pPr marL="4937760" algn="l" defTabSz="3291840" rtl="0" eaLnBrk="1" latinLnBrk="0" hangingPunct="1">
                        <a:defRPr sz="6480" kern="1200">
                          <a:solidFill>
                            <a:schemeClr val="dk1"/>
                          </a:solidFill>
                          <a:latin typeface="Calibri"/>
                        </a:defRPr>
                      </a:lvl4pPr>
                      <a:lvl5pPr marL="6583680" algn="l" defTabSz="3291840" rtl="0" eaLnBrk="1" latinLnBrk="0" hangingPunct="1">
                        <a:defRPr sz="6480" kern="1200">
                          <a:solidFill>
                            <a:schemeClr val="dk1"/>
                          </a:solidFill>
                          <a:latin typeface="Calibri"/>
                        </a:defRPr>
                      </a:lvl5pPr>
                      <a:lvl6pPr marL="8229600" algn="l" defTabSz="3291840" rtl="0" eaLnBrk="1" latinLnBrk="0" hangingPunct="1">
                        <a:defRPr sz="6480" kern="1200">
                          <a:solidFill>
                            <a:schemeClr val="dk1"/>
                          </a:solidFill>
                          <a:latin typeface="Calibri"/>
                        </a:defRPr>
                      </a:lvl6pPr>
                      <a:lvl7pPr marL="9875520" algn="l" defTabSz="3291840" rtl="0" eaLnBrk="1" latinLnBrk="0" hangingPunct="1">
                        <a:defRPr sz="6480" kern="1200">
                          <a:solidFill>
                            <a:schemeClr val="dk1"/>
                          </a:solidFill>
                          <a:latin typeface="Calibri"/>
                        </a:defRPr>
                      </a:lvl7pPr>
                      <a:lvl8pPr marL="11521440" algn="l" defTabSz="3291840" rtl="0" eaLnBrk="1" latinLnBrk="0" hangingPunct="1">
                        <a:defRPr sz="6480" kern="1200">
                          <a:solidFill>
                            <a:schemeClr val="dk1"/>
                          </a:solidFill>
                          <a:latin typeface="Calibri"/>
                        </a:defRPr>
                      </a:lvl8pPr>
                      <a:lvl9pPr marL="13167360" algn="l" defTabSz="3291840" rtl="0" eaLnBrk="1" latinLnBrk="0" hangingPunct="1">
                        <a:defRPr sz="6480" kern="1200">
                          <a:solidFill>
                            <a:schemeClr val="dk1"/>
                          </a:solidFill>
                          <a:latin typeface="Calibri"/>
                        </a:defRPr>
                      </a:lvl9pPr>
                    </a:lstStyle>
                    <a:p>
                      <a:pPr algn="ctr"/>
                      <a:r>
                        <a:rPr lang="en-US" sz="3400" dirty="0" smtClean="0">
                          <a:latin typeface="+mj-lt"/>
                          <a:ea typeface="Verdana" panose="020B0604030504040204" pitchFamily="34" charset="0"/>
                          <a:cs typeface="Verdana" panose="020B0604030504040204" pitchFamily="34" charset="0"/>
                        </a:rPr>
                        <a:t>4</a:t>
                      </a:r>
                      <a:endParaRPr lang="en-US" sz="3400" dirty="0">
                        <a:latin typeface="+mj-lt"/>
                        <a:ea typeface="Verdana" panose="020B0604030504040204" pitchFamily="34" charset="0"/>
                        <a:cs typeface="Verdana" panose="020B0604030504040204" pitchFamily="34" charset="0"/>
                      </a:endParaRPr>
                    </a:p>
                  </a:txBody>
                  <a:tcPr anchor="ctr">
                    <a:lnL w="38100" cap="flat" cmpd="sng" algn="ctr">
                      <a:solidFill>
                        <a:srgbClr val="5F4E03"/>
                      </a:solidFill>
                      <a:prstDash val="solid"/>
                      <a:round/>
                      <a:headEnd type="none" w="med" len="med"/>
                      <a:tailEnd type="none" w="med" len="med"/>
                    </a:lnL>
                    <a:lnR w="38100" cap="flat" cmpd="sng" algn="ctr">
                      <a:solidFill>
                        <a:srgbClr val="5F4E03"/>
                      </a:solidFill>
                      <a:prstDash val="solid"/>
                      <a:round/>
                      <a:headEnd type="none" w="med" len="med"/>
                      <a:tailEnd type="none" w="med" len="med"/>
                    </a:lnR>
                    <a:lnT w="38100" cap="flat" cmpd="sng" algn="ctr">
                      <a:solidFill>
                        <a:srgbClr val="5F4E03"/>
                      </a:solidFill>
                      <a:prstDash val="solid"/>
                      <a:round/>
                      <a:headEnd type="none" w="med" len="med"/>
                      <a:tailEnd type="none" w="med" len="med"/>
                    </a:lnT>
                    <a:lnB w="38100" cap="flat" cmpd="sng" algn="ctr">
                      <a:solidFill>
                        <a:srgbClr val="5F4E0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3291840" rtl="0" eaLnBrk="1" latinLnBrk="0" hangingPunct="1">
                        <a:defRPr sz="6480" kern="1200">
                          <a:solidFill>
                            <a:schemeClr val="dk1"/>
                          </a:solidFill>
                          <a:latin typeface="Calibri"/>
                        </a:defRPr>
                      </a:lvl1pPr>
                      <a:lvl2pPr marL="1645920" algn="l" defTabSz="3291840" rtl="0" eaLnBrk="1" latinLnBrk="0" hangingPunct="1">
                        <a:defRPr sz="6480" kern="1200">
                          <a:solidFill>
                            <a:schemeClr val="dk1"/>
                          </a:solidFill>
                          <a:latin typeface="Calibri"/>
                        </a:defRPr>
                      </a:lvl2pPr>
                      <a:lvl3pPr marL="3291840" algn="l" defTabSz="3291840" rtl="0" eaLnBrk="1" latinLnBrk="0" hangingPunct="1">
                        <a:defRPr sz="6480" kern="1200">
                          <a:solidFill>
                            <a:schemeClr val="dk1"/>
                          </a:solidFill>
                          <a:latin typeface="Calibri"/>
                        </a:defRPr>
                      </a:lvl3pPr>
                      <a:lvl4pPr marL="4937760" algn="l" defTabSz="3291840" rtl="0" eaLnBrk="1" latinLnBrk="0" hangingPunct="1">
                        <a:defRPr sz="6480" kern="1200">
                          <a:solidFill>
                            <a:schemeClr val="dk1"/>
                          </a:solidFill>
                          <a:latin typeface="Calibri"/>
                        </a:defRPr>
                      </a:lvl4pPr>
                      <a:lvl5pPr marL="6583680" algn="l" defTabSz="3291840" rtl="0" eaLnBrk="1" latinLnBrk="0" hangingPunct="1">
                        <a:defRPr sz="6480" kern="1200">
                          <a:solidFill>
                            <a:schemeClr val="dk1"/>
                          </a:solidFill>
                          <a:latin typeface="Calibri"/>
                        </a:defRPr>
                      </a:lvl5pPr>
                      <a:lvl6pPr marL="8229600" algn="l" defTabSz="3291840" rtl="0" eaLnBrk="1" latinLnBrk="0" hangingPunct="1">
                        <a:defRPr sz="6480" kern="1200">
                          <a:solidFill>
                            <a:schemeClr val="dk1"/>
                          </a:solidFill>
                          <a:latin typeface="Calibri"/>
                        </a:defRPr>
                      </a:lvl6pPr>
                      <a:lvl7pPr marL="9875520" algn="l" defTabSz="3291840" rtl="0" eaLnBrk="1" latinLnBrk="0" hangingPunct="1">
                        <a:defRPr sz="6480" kern="1200">
                          <a:solidFill>
                            <a:schemeClr val="dk1"/>
                          </a:solidFill>
                          <a:latin typeface="Calibri"/>
                        </a:defRPr>
                      </a:lvl7pPr>
                      <a:lvl8pPr marL="11521440" algn="l" defTabSz="3291840" rtl="0" eaLnBrk="1" latinLnBrk="0" hangingPunct="1">
                        <a:defRPr sz="6480" kern="1200">
                          <a:solidFill>
                            <a:schemeClr val="dk1"/>
                          </a:solidFill>
                          <a:latin typeface="Calibri"/>
                        </a:defRPr>
                      </a:lvl8pPr>
                      <a:lvl9pPr marL="13167360" algn="l" defTabSz="3291840" rtl="0" eaLnBrk="1" latinLnBrk="0" hangingPunct="1">
                        <a:defRPr sz="6480" kern="1200">
                          <a:solidFill>
                            <a:schemeClr val="dk1"/>
                          </a:solidFill>
                          <a:latin typeface="Calibri"/>
                        </a:defRPr>
                      </a:lvl9pPr>
                    </a:lstStyle>
                    <a:p>
                      <a:pPr algn="ctr"/>
                      <a:r>
                        <a:rPr lang="en-US" sz="3400" dirty="0" smtClean="0">
                          <a:latin typeface="+mj-lt"/>
                          <a:ea typeface="Verdana" panose="020B0604030504040204" pitchFamily="34" charset="0"/>
                          <a:cs typeface="Verdana" panose="020B0604030504040204" pitchFamily="34" charset="0"/>
                        </a:rPr>
                        <a:t>Plate</a:t>
                      </a:r>
                      <a:endParaRPr lang="en-US" sz="3400" dirty="0">
                        <a:latin typeface="+mj-lt"/>
                        <a:ea typeface="Verdana" panose="020B0604030504040204" pitchFamily="34" charset="0"/>
                        <a:cs typeface="Verdana" panose="020B0604030504040204" pitchFamily="34" charset="0"/>
                      </a:endParaRPr>
                    </a:p>
                  </a:txBody>
                  <a:tcPr anchor="ctr">
                    <a:lnL w="38100" cap="flat" cmpd="sng" algn="ctr">
                      <a:solidFill>
                        <a:srgbClr val="5F4E03"/>
                      </a:solidFill>
                      <a:prstDash val="solid"/>
                      <a:round/>
                      <a:headEnd type="none" w="med" len="med"/>
                      <a:tailEnd type="none" w="med" len="med"/>
                    </a:lnL>
                    <a:lnR w="38100" cap="flat" cmpd="sng" algn="ctr">
                      <a:solidFill>
                        <a:srgbClr val="5F4E03"/>
                      </a:solidFill>
                      <a:prstDash val="solid"/>
                      <a:round/>
                      <a:headEnd type="none" w="med" len="med"/>
                      <a:tailEnd type="none" w="med" len="med"/>
                    </a:lnR>
                    <a:lnT w="38100" cap="flat" cmpd="sng" algn="ctr">
                      <a:solidFill>
                        <a:srgbClr val="5F4E03"/>
                      </a:solidFill>
                      <a:prstDash val="solid"/>
                      <a:round/>
                      <a:headEnd type="none" w="med" len="med"/>
                      <a:tailEnd type="none" w="med" len="med"/>
                    </a:lnT>
                    <a:lnB w="38100" cap="flat" cmpd="sng" algn="ctr">
                      <a:solidFill>
                        <a:srgbClr val="5F4E0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3291840" rtl="0" eaLnBrk="1" latinLnBrk="0" hangingPunct="1">
                        <a:defRPr sz="6480" kern="1200">
                          <a:solidFill>
                            <a:schemeClr val="dk1"/>
                          </a:solidFill>
                          <a:latin typeface="Calibri"/>
                        </a:defRPr>
                      </a:lvl1pPr>
                      <a:lvl2pPr marL="1645920" algn="l" defTabSz="3291840" rtl="0" eaLnBrk="1" latinLnBrk="0" hangingPunct="1">
                        <a:defRPr sz="6480" kern="1200">
                          <a:solidFill>
                            <a:schemeClr val="dk1"/>
                          </a:solidFill>
                          <a:latin typeface="Calibri"/>
                        </a:defRPr>
                      </a:lvl2pPr>
                      <a:lvl3pPr marL="3291840" algn="l" defTabSz="3291840" rtl="0" eaLnBrk="1" latinLnBrk="0" hangingPunct="1">
                        <a:defRPr sz="6480" kern="1200">
                          <a:solidFill>
                            <a:schemeClr val="dk1"/>
                          </a:solidFill>
                          <a:latin typeface="Calibri"/>
                        </a:defRPr>
                      </a:lvl3pPr>
                      <a:lvl4pPr marL="4937760" algn="l" defTabSz="3291840" rtl="0" eaLnBrk="1" latinLnBrk="0" hangingPunct="1">
                        <a:defRPr sz="6480" kern="1200">
                          <a:solidFill>
                            <a:schemeClr val="dk1"/>
                          </a:solidFill>
                          <a:latin typeface="Calibri"/>
                        </a:defRPr>
                      </a:lvl4pPr>
                      <a:lvl5pPr marL="6583680" algn="l" defTabSz="3291840" rtl="0" eaLnBrk="1" latinLnBrk="0" hangingPunct="1">
                        <a:defRPr sz="6480" kern="1200">
                          <a:solidFill>
                            <a:schemeClr val="dk1"/>
                          </a:solidFill>
                          <a:latin typeface="Calibri"/>
                        </a:defRPr>
                      </a:lvl5pPr>
                      <a:lvl6pPr marL="8229600" algn="l" defTabSz="3291840" rtl="0" eaLnBrk="1" latinLnBrk="0" hangingPunct="1">
                        <a:defRPr sz="6480" kern="1200">
                          <a:solidFill>
                            <a:schemeClr val="dk1"/>
                          </a:solidFill>
                          <a:latin typeface="Calibri"/>
                        </a:defRPr>
                      </a:lvl6pPr>
                      <a:lvl7pPr marL="9875520" algn="l" defTabSz="3291840" rtl="0" eaLnBrk="1" latinLnBrk="0" hangingPunct="1">
                        <a:defRPr sz="6480" kern="1200">
                          <a:solidFill>
                            <a:schemeClr val="dk1"/>
                          </a:solidFill>
                          <a:latin typeface="Calibri"/>
                        </a:defRPr>
                      </a:lvl7pPr>
                      <a:lvl8pPr marL="11521440" algn="l" defTabSz="3291840" rtl="0" eaLnBrk="1" latinLnBrk="0" hangingPunct="1">
                        <a:defRPr sz="6480" kern="1200">
                          <a:solidFill>
                            <a:schemeClr val="dk1"/>
                          </a:solidFill>
                          <a:latin typeface="Calibri"/>
                        </a:defRPr>
                      </a:lvl8pPr>
                      <a:lvl9pPr marL="13167360" algn="l" defTabSz="3291840" rtl="0" eaLnBrk="1" latinLnBrk="0" hangingPunct="1">
                        <a:defRPr sz="6480" kern="1200">
                          <a:solidFill>
                            <a:schemeClr val="dk1"/>
                          </a:solidFill>
                          <a:latin typeface="Calibri"/>
                        </a:defRPr>
                      </a:lvl9pPr>
                    </a:lstStyle>
                    <a:p>
                      <a:pPr algn="ctr"/>
                      <a:r>
                        <a:rPr lang="en-US" sz="3400" dirty="0" smtClean="0">
                          <a:latin typeface="+mj-lt"/>
                          <a:ea typeface="Verdana" panose="020B0604030504040204" pitchFamily="34" charset="0"/>
                          <a:cs typeface="Verdana" panose="020B0604030504040204" pitchFamily="34" charset="0"/>
                        </a:rPr>
                        <a:t>Aluminum</a:t>
                      </a:r>
                      <a:endParaRPr lang="en-US" sz="3400" dirty="0">
                        <a:latin typeface="+mj-lt"/>
                        <a:ea typeface="Verdana" panose="020B0604030504040204" pitchFamily="34" charset="0"/>
                        <a:cs typeface="Verdana" panose="020B0604030504040204" pitchFamily="34" charset="0"/>
                      </a:endParaRPr>
                    </a:p>
                  </a:txBody>
                  <a:tcPr anchor="ctr">
                    <a:lnL w="38100" cap="flat" cmpd="sng" algn="ctr">
                      <a:solidFill>
                        <a:srgbClr val="5F4E03"/>
                      </a:solidFill>
                      <a:prstDash val="solid"/>
                      <a:round/>
                      <a:headEnd type="none" w="med" len="med"/>
                      <a:tailEnd type="none" w="med" len="med"/>
                    </a:lnL>
                    <a:lnR w="38100" cap="flat" cmpd="sng" algn="ctr">
                      <a:solidFill>
                        <a:srgbClr val="5F4E03"/>
                      </a:solidFill>
                      <a:prstDash val="solid"/>
                      <a:round/>
                      <a:headEnd type="none" w="med" len="med"/>
                      <a:tailEnd type="none" w="med" len="med"/>
                    </a:lnR>
                    <a:lnT w="38100" cap="flat" cmpd="sng" algn="ctr">
                      <a:solidFill>
                        <a:srgbClr val="5F4E03"/>
                      </a:solidFill>
                      <a:prstDash val="solid"/>
                      <a:round/>
                      <a:headEnd type="none" w="med" len="med"/>
                      <a:tailEnd type="none" w="med" len="med"/>
                    </a:lnT>
                    <a:lnB w="38100" cap="flat" cmpd="sng" algn="ctr">
                      <a:solidFill>
                        <a:srgbClr val="5F4E0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bl>
          </a:graphicData>
        </a:graphic>
      </p:graphicFrame>
      <p:sp>
        <p:nvSpPr>
          <p:cNvPr id="57" name="Rectangle 56"/>
          <p:cNvSpPr/>
          <p:nvPr/>
        </p:nvSpPr>
        <p:spPr>
          <a:xfrm>
            <a:off x="1142274" y="26757409"/>
            <a:ext cx="9418320" cy="55399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cap="none" spc="0" normalizeH="0" baseline="0" noProof="0" dirty="0" smtClean="0">
                <a:ln>
                  <a:noFill/>
                </a:ln>
                <a:solidFill>
                  <a:prstClr val="black"/>
                </a:solidFill>
                <a:effectLst/>
                <a:uLnTx/>
                <a:uFillTx/>
              </a:rPr>
              <a:t>Table </a:t>
            </a:r>
            <a:r>
              <a:rPr lang="en-US" sz="3000" b="1" dirty="0" smtClean="0">
                <a:solidFill>
                  <a:prstClr val="black"/>
                </a:solidFill>
              </a:rPr>
              <a:t>1. Lens Holder Assembly</a:t>
            </a:r>
            <a:endParaRPr kumimoji="0" lang="en-US" sz="3000" b="0" i="0" u="none" strike="noStrike" cap="none" spc="0" normalizeH="0" baseline="0" noProof="0" dirty="0" smtClean="0">
              <a:ln>
                <a:noFill/>
              </a:ln>
              <a:solidFill>
                <a:prstClr val="black"/>
              </a:solidFill>
              <a:effectLst/>
              <a:uLnTx/>
              <a:uFillTx/>
            </a:endParaRPr>
          </a:p>
        </p:txBody>
      </p:sp>
      <p:sp>
        <p:nvSpPr>
          <p:cNvPr id="58" name="Rectangle 57"/>
          <p:cNvSpPr/>
          <p:nvPr/>
        </p:nvSpPr>
        <p:spPr>
          <a:xfrm>
            <a:off x="2769383" y="18365573"/>
            <a:ext cx="9418320" cy="55399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cap="none" spc="0" normalizeH="0" baseline="0" noProof="0" dirty="0" smtClean="0">
                <a:ln>
                  <a:noFill/>
                </a:ln>
                <a:solidFill>
                  <a:prstClr val="black"/>
                </a:solidFill>
                <a:effectLst/>
                <a:uLnTx/>
                <a:uFillTx/>
              </a:rPr>
              <a:t>Figure </a:t>
            </a:r>
            <a:r>
              <a:rPr lang="en-US" sz="3000" b="1" noProof="0" dirty="0">
                <a:solidFill>
                  <a:prstClr val="black"/>
                </a:solidFill>
              </a:rPr>
              <a:t>2</a:t>
            </a:r>
            <a:r>
              <a:rPr kumimoji="0" lang="en-US" sz="3000" b="0" i="0" u="none" strike="noStrike" cap="none" spc="0" normalizeH="0" baseline="0" noProof="0" dirty="0" smtClean="0">
                <a:ln>
                  <a:noFill/>
                </a:ln>
                <a:solidFill>
                  <a:prstClr val="black"/>
                </a:solidFill>
                <a:effectLst/>
                <a:uLnTx/>
                <a:uFillTx/>
              </a:rPr>
              <a:t>. Main Telescope Body</a:t>
            </a:r>
          </a:p>
        </p:txBody>
      </p:sp>
      <p:sp>
        <p:nvSpPr>
          <p:cNvPr id="59" name="Rectangle 58"/>
          <p:cNvSpPr/>
          <p:nvPr/>
        </p:nvSpPr>
        <p:spPr>
          <a:xfrm>
            <a:off x="1095464" y="18844148"/>
            <a:ext cx="9420680" cy="1661993"/>
          </a:xfrm>
          <a:prstGeom prst="rect">
            <a:avLst/>
          </a:prstGeom>
        </p:spPr>
        <p:txBody>
          <a:bodyPr wrap="square">
            <a:spAutoFit/>
          </a:bodyPr>
          <a:lstStyle/>
          <a:p>
            <a:pPr defTabSz="914400">
              <a:defRPr/>
            </a:pPr>
            <a:r>
              <a:rPr lang="en-US" sz="3400" dirty="0" smtClean="0">
                <a:solidFill>
                  <a:prstClr val="black"/>
                </a:solidFill>
              </a:rPr>
              <a:t>When </a:t>
            </a:r>
            <a:r>
              <a:rPr lang="en-US" sz="3400" dirty="0">
                <a:solidFill>
                  <a:prstClr val="black"/>
                </a:solidFill>
              </a:rPr>
              <a:t>utilizing the telescope users </a:t>
            </a:r>
            <a:r>
              <a:rPr lang="en-US" sz="3400" dirty="0" smtClean="0">
                <a:solidFill>
                  <a:prstClr val="black"/>
                </a:solidFill>
              </a:rPr>
              <a:t>experience </a:t>
            </a:r>
            <a:r>
              <a:rPr lang="en-US" sz="3400" dirty="0">
                <a:solidFill>
                  <a:prstClr val="black"/>
                </a:solidFill>
              </a:rPr>
              <a:t>several </a:t>
            </a:r>
            <a:r>
              <a:rPr lang="en-US" sz="3400" dirty="0" smtClean="0">
                <a:solidFill>
                  <a:prstClr val="black"/>
                </a:solidFill>
              </a:rPr>
              <a:t>inconveniences. The triangular accessory stand prevents the tripod from collapsing fully.</a:t>
            </a:r>
          </a:p>
        </p:txBody>
      </p:sp>
      <p:sp>
        <p:nvSpPr>
          <p:cNvPr id="60" name="Rectangle 59"/>
          <p:cNvSpPr/>
          <p:nvPr/>
        </p:nvSpPr>
        <p:spPr>
          <a:xfrm>
            <a:off x="11678900" y="30156744"/>
            <a:ext cx="9418320" cy="55399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cap="none" spc="0" normalizeH="0" baseline="0" noProof="0" dirty="0" smtClean="0">
                <a:ln>
                  <a:noFill/>
                </a:ln>
                <a:solidFill>
                  <a:prstClr val="black"/>
                </a:solidFill>
                <a:effectLst/>
                <a:uLnTx/>
                <a:uFillTx/>
              </a:rPr>
              <a:t>Figure 6. </a:t>
            </a:r>
            <a:r>
              <a:rPr lang="en-US" sz="3000" dirty="0" smtClean="0">
                <a:solidFill>
                  <a:prstClr val="black"/>
                </a:solidFill>
              </a:rPr>
              <a:t>Rotating Lens System </a:t>
            </a:r>
            <a:endParaRPr kumimoji="0" lang="en-US" sz="3000" b="0" i="0" u="none" strike="noStrike" cap="none" spc="0" normalizeH="0" baseline="0" noProof="0" dirty="0" smtClean="0">
              <a:ln>
                <a:noFill/>
              </a:ln>
              <a:solidFill>
                <a:prstClr val="black"/>
              </a:solidFill>
              <a:effectLst/>
              <a:uLnTx/>
              <a:uFillTx/>
            </a:endParaRPr>
          </a:p>
        </p:txBody>
      </p:sp>
      <p:sp>
        <p:nvSpPr>
          <p:cNvPr id="61" name="Rectangle 60"/>
          <p:cNvSpPr/>
          <p:nvPr/>
        </p:nvSpPr>
        <p:spPr>
          <a:xfrm>
            <a:off x="11678900" y="16825281"/>
            <a:ext cx="14023596" cy="55399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cap="none" spc="0" normalizeH="0" baseline="0" noProof="0" dirty="0" smtClean="0">
                <a:ln>
                  <a:noFill/>
                </a:ln>
                <a:solidFill>
                  <a:prstClr val="black"/>
                </a:solidFill>
                <a:effectLst/>
                <a:uLnTx/>
                <a:uFillTx/>
              </a:rPr>
              <a:t>Figure </a:t>
            </a:r>
            <a:r>
              <a:rPr lang="en-US" sz="3000" b="1" noProof="0" dirty="0">
                <a:solidFill>
                  <a:prstClr val="black"/>
                </a:solidFill>
              </a:rPr>
              <a:t>4</a:t>
            </a:r>
            <a:r>
              <a:rPr lang="en-US" sz="3000" b="1" dirty="0" smtClean="0">
                <a:solidFill>
                  <a:prstClr val="black"/>
                </a:solidFill>
              </a:rPr>
              <a:t>. </a:t>
            </a:r>
            <a:r>
              <a:rPr lang="en-US" sz="3000" dirty="0" smtClean="0">
                <a:solidFill>
                  <a:prstClr val="black"/>
                </a:solidFill>
              </a:rPr>
              <a:t>Original Parts: Triangular Accessory Stand, Diagonal Eyepiece, Regular Lens </a:t>
            </a:r>
            <a:r>
              <a:rPr kumimoji="0" lang="en-US" sz="3000" i="0" u="none" strike="noStrike" cap="none" spc="0" normalizeH="0" baseline="0" noProof="0" dirty="0" smtClean="0">
                <a:ln>
                  <a:noFill/>
                </a:ln>
                <a:solidFill>
                  <a:prstClr val="black"/>
                </a:solidFill>
                <a:effectLst/>
                <a:uLnTx/>
                <a:uFillTx/>
              </a:rPr>
              <a:t> </a:t>
            </a:r>
          </a:p>
        </p:txBody>
      </p:sp>
      <p:sp>
        <p:nvSpPr>
          <p:cNvPr id="62" name="Rectangle 61"/>
          <p:cNvSpPr/>
          <p:nvPr/>
        </p:nvSpPr>
        <p:spPr>
          <a:xfrm>
            <a:off x="23917626" y="23570411"/>
            <a:ext cx="9418320" cy="55399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cap="none" spc="0" normalizeH="0" baseline="0" noProof="0" dirty="0" smtClean="0">
                <a:ln>
                  <a:noFill/>
                </a:ln>
                <a:solidFill>
                  <a:prstClr val="black"/>
                </a:solidFill>
                <a:effectLst/>
                <a:uLnTx/>
                <a:uFillTx/>
              </a:rPr>
              <a:t>Figure </a:t>
            </a:r>
            <a:r>
              <a:rPr lang="en-US" sz="3000" b="1" noProof="0" dirty="0">
                <a:solidFill>
                  <a:prstClr val="black"/>
                </a:solidFill>
              </a:rPr>
              <a:t>5</a:t>
            </a:r>
            <a:r>
              <a:rPr lang="en-US" sz="3000" b="1" dirty="0" smtClean="0">
                <a:solidFill>
                  <a:prstClr val="black"/>
                </a:solidFill>
              </a:rPr>
              <a:t>. </a:t>
            </a:r>
            <a:r>
              <a:rPr lang="en-US" sz="3000" dirty="0" smtClean="0">
                <a:solidFill>
                  <a:prstClr val="black"/>
                </a:solidFill>
              </a:rPr>
              <a:t>Leg-Lock System and Fabric Pouch </a:t>
            </a:r>
            <a:endParaRPr kumimoji="0" lang="en-US" sz="3000" i="0" u="none" strike="noStrike" cap="none" spc="0" normalizeH="0" baseline="0" noProof="0" dirty="0" smtClean="0">
              <a:ln>
                <a:noFill/>
              </a:ln>
              <a:solidFill>
                <a:prstClr val="black"/>
              </a:solidFill>
              <a:effectLst/>
              <a:uLnTx/>
              <a:uFillTx/>
            </a:endParaRPr>
          </a:p>
        </p:txBody>
      </p:sp>
      <p:sp>
        <p:nvSpPr>
          <p:cNvPr id="63" name="Rectangle 62"/>
          <p:cNvSpPr/>
          <p:nvPr/>
        </p:nvSpPr>
        <p:spPr>
          <a:xfrm>
            <a:off x="34507092" y="21205478"/>
            <a:ext cx="9418320" cy="55399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cap="none" spc="0" normalizeH="0" baseline="0" noProof="0" dirty="0" smtClean="0">
                <a:ln>
                  <a:noFill/>
                </a:ln>
                <a:solidFill>
                  <a:prstClr val="black"/>
                </a:solidFill>
                <a:effectLst/>
                <a:uLnTx/>
                <a:uFillTx/>
              </a:rPr>
              <a:t>Figure 8.</a:t>
            </a:r>
            <a:r>
              <a:rPr kumimoji="0" lang="en-US" sz="3000" b="1" i="0" u="none" strike="noStrike" cap="none" spc="0" normalizeH="0" noProof="0" dirty="0" smtClean="0">
                <a:ln>
                  <a:noFill/>
                </a:ln>
                <a:solidFill>
                  <a:prstClr val="black"/>
                </a:solidFill>
                <a:effectLst/>
                <a:uLnTx/>
                <a:uFillTx/>
              </a:rPr>
              <a:t> </a:t>
            </a:r>
            <a:r>
              <a:rPr kumimoji="0" lang="en-US" sz="3000" i="0" u="none" strike="noStrike" cap="none" spc="0" normalizeH="0" noProof="0" dirty="0" smtClean="0">
                <a:ln>
                  <a:noFill/>
                </a:ln>
                <a:solidFill>
                  <a:prstClr val="black"/>
                </a:solidFill>
                <a:effectLst/>
                <a:uLnTx/>
                <a:uFillTx/>
              </a:rPr>
              <a:t>Adjustment Handlebar</a:t>
            </a:r>
            <a:endParaRPr kumimoji="0" lang="en-US" sz="3000" b="0" i="0" u="none" strike="noStrike" cap="none" spc="0" normalizeH="0" baseline="0" noProof="0" dirty="0" smtClean="0">
              <a:ln>
                <a:noFill/>
              </a:ln>
              <a:solidFill>
                <a:prstClr val="black"/>
              </a:solidFill>
              <a:effectLst/>
              <a:uLnTx/>
              <a:uFillTx/>
            </a:endParaRPr>
          </a:p>
        </p:txBody>
      </p:sp>
      <p:sp>
        <p:nvSpPr>
          <p:cNvPr id="64" name="Rectangle 63"/>
          <p:cNvSpPr/>
          <p:nvPr/>
        </p:nvSpPr>
        <p:spPr>
          <a:xfrm>
            <a:off x="34905160" y="30003248"/>
            <a:ext cx="9418320" cy="55399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cap="none" spc="0" normalizeH="0" baseline="0" noProof="0" smtClean="0">
                <a:ln>
                  <a:noFill/>
                </a:ln>
                <a:solidFill>
                  <a:prstClr val="black"/>
                </a:solidFill>
                <a:effectLst/>
                <a:uLnTx/>
                <a:uFillTx/>
              </a:rPr>
              <a:t>Figure </a:t>
            </a:r>
            <a:r>
              <a:rPr lang="en-US" sz="3000" b="1" noProof="0" dirty="0">
                <a:solidFill>
                  <a:prstClr val="black"/>
                </a:solidFill>
              </a:rPr>
              <a:t>9</a:t>
            </a:r>
            <a:r>
              <a:rPr lang="en-US" sz="3000" b="1" smtClean="0">
                <a:solidFill>
                  <a:prstClr val="black"/>
                </a:solidFill>
              </a:rPr>
              <a:t>. </a:t>
            </a:r>
            <a:r>
              <a:rPr lang="en-US" sz="3000" b="1" dirty="0" smtClean="0">
                <a:solidFill>
                  <a:prstClr val="black"/>
                </a:solidFill>
              </a:rPr>
              <a:t>Render of the Modified Telescope</a:t>
            </a:r>
            <a:endParaRPr kumimoji="0" lang="en-US" sz="3000" b="0" i="0" u="none" strike="noStrike" cap="none" spc="0" normalizeH="0" baseline="0" noProof="0" dirty="0" smtClean="0">
              <a:ln>
                <a:noFill/>
              </a:ln>
              <a:solidFill>
                <a:prstClr val="black"/>
              </a:solidFill>
              <a:effectLst/>
              <a:uLnTx/>
              <a:uFillTx/>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1764" y="20606864"/>
            <a:ext cx="4468253" cy="3377390"/>
          </a:xfrm>
          <a:prstGeom prst="rect">
            <a:avLst/>
          </a:prstGeom>
        </p:spPr>
      </p:pic>
      <p:sp>
        <p:nvSpPr>
          <p:cNvPr id="5" name="TextBox 4"/>
          <p:cNvSpPr txBox="1"/>
          <p:nvPr/>
        </p:nvSpPr>
        <p:spPr>
          <a:xfrm>
            <a:off x="1238684" y="24104977"/>
            <a:ext cx="9358345" cy="553998"/>
          </a:xfrm>
          <a:prstGeom prst="rect">
            <a:avLst/>
          </a:prstGeom>
          <a:noFill/>
        </p:spPr>
        <p:txBody>
          <a:bodyPr wrap="square" rtlCol="0">
            <a:spAutoFit/>
          </a:bodyPr>
          <a:lstStyle/>
          <a:p>
            <a:r>
              <a:rPr lang="en-US" sz="3000" b="1" dirty="0" smtClean="0"/>
              <a:t>Figure 3. </a:t>
            </a:r>
            <a:r>
              <a:rPr lang="en-US" sz="3000" dirty="0" smtClean="0"/>
              <a:t>Triangular Accessory Assembly</a:t>
            </a:r>
            <a:endParaRPr lang="en-US" sz="3000" b="1"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8283" t="17323" r="27991" b="6229"/>
          <a:stretch/>
        </p:blipFill>
        <p:spPr>
          <a:xfrm>
            <a:off x="6141634" y="9413084"/>
            <a:ext cx="2793338" cy="3548294"/>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42039" t="-2457" r="13331"/>
          <a:stretch/>
        </p:blipFill>
        <p:spPr>
          <a:xfrm>
            <a:off x="2413472" y="9343784"/>
            <a:ext cx="2698824" cy="356889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4515" y="15350367"/>
            <a:ext cx="5304993" cy="2972942"/>
          </a:xfrm>
          <a:prstGeom prst="rect">
            <a:avLst/>
          </a:prstGeom>
        </p:spPr>
      </p:pic>
      <p:sp>
        <p:nvSpPr>
          <p:cNvPr id="10" name="TextBox 9"/>
          <p:cNvSpPr txBox="1"/>
          <p:nvPr/>
        </p:nvSpPr>
        <p:spPr>
          <a:xfrm>
            <a:off x="1142274" y="24658975"/>
            <a:ext cx="9403700" cy="2185214"/>
          </a:xfrm>
          <a:prstGeom prst="rect">
            <a:avLst/>
          </a:prstGeom>
          <a:noFill/>
        </p:spPr>
        <p:txBody>
          <a:bodyPr wrap="square" rtlCol="0">
            <a:spAutoFit/>
          </a:bodyPr>
          <a:lstStyle/>
          <a:p>
            <a:r>
              <a:rPr lang="en-US" sz="3400" dirty="0" smtClean="0"/>
              <a:t>Switching the lenses is tedious. The lenses are not comfortable for the face, making fine direction adjustments difficult. There is no place to set down personal items such as flashlights and phones.</a:t>
            </a:r>
            <a:endParaRPr lang="en-US" sz="3400" dirty="0"/>
          </a:p>
        </p:txBody>
      </p:sp>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19310" r="6898"/>
          <a:stretch/>
        </p:blipFill>
        <p:spPr>
          <a:xfrm>
            <a:off x="25507564" y="11540644"/>
            <a:ext cx="6640117" cy="5079163"/>
          </a:xfrm>
          <a:prstGeom prst="rect">
            <a:avLst/>
          </a:prstGeom>
        </p:spPr>
      </p:pic>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l="22615" r="5300"/>
          <a:stretch/>
        </p:blipFill>
        <p:spPr>
          <a:xfrm>
            <a:off x="18690698" y="11558242"/>
            <a:ext cx="6425640" cy="5079012"/>
          </a:xfrm>
          <a:prstGeom prst="rect">
            <a:avLst/>
          </a:prstGeom>
        </p:spPr>
      </p:pic>
      <p:pic>
        <p:nvPicPr>
          <p:cNvPr id="14" name="Picture 13"/>
          <p:cNvPicPr>
            <a:picLocks noChangeAspect="1"/>
          </p:cNvPicPr>
          <p:nvPr/>
        </p:nvPicPr>
        <p:blipFill rotWithShape="1">
          <a:blip r:embed="rId8" cstate="print">
            <a:extLst>
              <a:ext uri="{28A0092B-C50C-407E-A947-70E740481C1C}">
                <a14:useLocalDpi xmlns:a14="http://schemas.microsoft.com/office/drawing/2010/main" val="0"/>
              </a:ext>
            </a:extLst>
          </a:blip>
          <a:srcRect l="9091" r="15152"/>
          <a:stretch/>
        </p:blipFill>
        <p:spPr>
          <a:xfrm>
            <a:off x="5829662" y="20604822"/>
            <a:ext cx="4560637" cy="3379432"/>
          </a:xfrm>
          <a:prstGeom prst="rect">
            <a:avLst/>
          </a:prstGeom>
        </p:spPr>
      </p:pic>
      <p:pic>
        <p:nvPicPr>
          <p:cNvPr id="15" name="Picture 14"/>
          <p:cNvPicPr>
            <a:picLocks noChangeAspect="1"/>
          </p:cNvPicPr>
          <p:nvPr/>
        </p:nvPicPr>
        <p:blipFill rotWithShape="1">
          <a:blip r:embed="rId9" cstate="print">
            <a:extLst>
              <a:ext uri="{28A0092B-C50C-407E-A947-70E740481C1C}">
                <a14:useLocalDpi xmlns:a14="http://schemas.microsoft.com/office/drawing/2010/main" val="0"/>
              </a:ext>
            </a:extLst>
          </a:blip>
          <a:srcRect l="14111" r="14557"/>
          <a:stretch/>
        </p:blipFill>
        <p:spPr>
          <a:xfrm>
            <a:off x="11818764" y="11528329"/>
            <a:ext cx="6480709" cy="5091478"/>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9888" y="25202565"/>
            <a:ext cx="8693876" cy="4872087"/>
          </a:xfrm>
          <a:prstGeom prst="rect">
            <a:avLst/>
          </a:prstGeom>
        </p:spPr>
      </p:pic>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615894" y="17186863"/>
            <a:ext cx="7033704" cy="3941719"/>
          </a:xfrm>
          <a:prstGeom prst="rect">
            <a:avLst/>
          </a:prstGeom>
        </p:spPr>
      </p:pic>
      <p:pic>
        <p:nvPicPr>
          <p:cNvPr id="19" name="Picture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003908" y="18425867"/>
            <a:ext cx="8246822" cy="4897380"/>
          </a:xfrm>
          <a:prstGeom prst="rect">
            <a:avLst/>
          </a:prstGeom>
        </p:spPr>
      </p:pic>
      <p:sp>
        <p:nvSpPr>
          <p:cNvPr id="20" name="Rectangle 19"/>
          <p:cNvSpPr/>
          <p:nvPr/>
        </p:nvSpPr>
        <p:spPr>
          <a:xfrm>
            <a:off x="11747148" y="18421537"/>
            <a:ext cx="12530172" cy="3231654"/>
          </a:xfrm>
          <a:prstGeom prst="rect">
            <a:avLst/>
          </a:prstGeom>
        </p:spPr>
        <p:txBody>
          <a:bodyPr wrap="square">
            <a:spAutoFit/>
          </a:bodyPr>
          <a:lstStyle/>
          <a:p>
            <a:r>
              <a:rPr lang="en-US" sz="3400" dirty="0" smtClean="0"/>
              <a:t>To </a:t>
            </a:r>
            <a:r>
              <a:rPr lang="en-US" sz="3400" dirty="0"/>
              <a:t>combat </a:t>
            </a:r>
            <a:r>
              <a:rPr lang="en-US" sz="3400" dirty="0" smtClean="0"/>
              <a:t>the dilemma</a:t>
            </a:r>
            <a:r>
              <a:rPr lang="en-US" sz="3400" dirty="0"/>
              <a:t> </a:t>
            </a:r>
            <a:r>
              <a:rPr lang="en-US" sz="3400" dirty="0" smtClean="0"/>
              <a:t>of a fully collapsible support and spreading system for the legs , leg-locks were created. In this manner the legs will be able to maintain proper spacing when the tripod is fully extended. When the tripod needs to be collapsed for storage ,the leg locks will fold upward allowing the legs to fold inward  into the most compact form. </a:t>
            </a:r>
            <a:endParaRPr lang="en-US" sz="3400" dirty="0"/>
          </a:p>
        </p:txBody>
      </p:sp>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905160" y="25961026"/>
            <a:ext cx="6999280" cy="3922428"/>
          </a:xfrm>
          <a:prstGeom prst="rect">
            <a:avLst/>
          </a:prstGeom>
        </p:spPr>
      </p:pic>
      <p:pic>
        <p:nvPicPr>
          <p:cNvPr id="23" name="Picture 2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4631126" y="8451238"/>
            <a:ext cx="7003241" cy="3924648"/>
          </a:xfrm>
          <a:prstGeom prst="rect">
            <a:avLst/>
          </a:prstGeom>
        </p:spPr>
      </p:pic>
      <p:sp>
        <p:nvSpPr>
          <p:cNvPr id="50" name="Rectangle 49"/>
          <p:cNvSpPr/>
          <p:nvPr/>
        </p:nvSpPr>
        <p:spPr>
          <a:xfrm>
            <a:off x="34507092" y="12531636"/>
            <a:ext cx="9418320" cy="55399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cap="none" spc="0" normalizeH="0" baseline="0" noProof="0" dirty="0" smtClean="0">
                <a:ln>
                  <a:noFill/>
                </a:ln>
                <a:solidFill>
                  <a:prstClr val="black"/>
                </a:solidFill>
                <a:effectLst/>
                <a:uLnTx/>
                <a:uFillTx/>
              </a:rPr>
              <a:t>Figure 7. </a:t>
            </a:r>
            <a:r>
              <a:rPr lang="en-US" sz="3000" noProof="0" dirty="0" smtClean="0">
                <a:solidFill>
                  <a:prstClr val="black"/>
                </a:solidFill>
              </a:rPr>
              <a:t>Modified Lens with Eye Cushion</a:t>
            </a:r>
            <a:endParaRPr kumimoji="0" lang="en-US" sz="3000" b="0" i="0" u="none" strike="noStrike" cap="none" spc="0" normalizeH="0" baseline="0" noProof="0" dirty="0" smtClean="0">
              <a:ln>
                <a:noFill/>
              </a:ln>
              <a:solidFill>
                <a:prstClr val="black"/>
              </a:solidFill>
              <a:effectLst/>
              <a:uLnTx/>
              <a:uFillTx/>
            </a:endParaRPr>
          </a:p>
        </p:txBody>
      </p:sp>
      <p:sp>
        <p:nvSpPr>
          <p:cNvPr id="8" name="Rectangle 7"/>
          <p:cNvSpPr/>
          <p:nvPr/>
        </p:nvSpPr>
        <p:spPr>
          <a:xfrm>
            <a:off x="11709025" y="21907148"/>
            <a:ext cx="12106490" cy="2708434"/>
          </a:xfrm>
          <a:prstGeom prst="rect">
            <a:avLst/>
          </a:prstGeom>
        </p:spPr>
        <p:txBody>
          <a:bodyPr wrap="square">
            <a:spAutoFit/>
          </a:bodyPr>
          <a:lstStyle/>
          <a:p>
            <a:r>
              <a:rPr lang="en-US" sz="3400" dirty="0">
                <a:solidFill>
                  <a:srgbClr val="000000"/>
                </a:solidFill>
              </a:rPr>
              <a:t>The triangle accessory </a:t>
            </a:r>
            <a:r>
              <a:rPr lang="en-US" sz="3400" dirty="0" smtClean="0">
                <a:solidFill>
                  <a:srgbClr val="000000"/>
                </a:solidFill>
              </a:rPr>
              <a:t>holder’s clumsy </a:t>
            </a:r>
            <a:r>
              <a:rPr lang="en-US" sz="3400" dirty="0">
                <a:solidFill>
                  <a:srgbClr val="000000"/>
                </a:solidFill>
              </a:rPr>
              <a:t>size in addition to its poor flexibility and usability was a major obstacle when collapsing the telescope. In response to such problem, a collapsible pouch was made in place of the triangle accessory holder. It is made out of very strong </a:t>
            </a:r>
            <a:r>
              <a:rPr lang="en-US" sz="3400" dirty="0" smtClean="0">
                <a:solidFill>
                  <a:srgbClr val="000000"/>
                </a:solidFill>
              </a:rPr>
              <a:t>synthetics including </a:t>
            </a:r>
            <a:r>
              <a:rPr lang="en-US" sz="3400" dirty="0">
                <a:solidFill>
                  <a:srgbClr val="000000"/>
                </a:solidFill>
              </a:rPr>
              <a:t>fabric and </a:t>
            </a:r>
            <a:r>
              <a:rPr lang="en-US" sz="3400" dirty="0" smtClean="0">
                <a:solidFill>
                  <a:srgbClr val="000000"/>
                </a:solidFill>
              </a:rPr>
              <a:t>Kevlar</a:t>
            </a:r>
            <a:r>
              <a:rPr lang="en-US" sz="3400" dirty="0">
                <a:solidFill>
                  <a:srgbClr val="000000"/>
                </a:solidFill>
              </a:rPr>
              <a:t>.</a:t>
            </a:r>
            <a:endParaRPr lang="en-US" sz="3400" dirty="0"/>
          </a:p>
        </p:txBody>
      </p:sp>
      <p:sp>
        <p:nvSpPr>
          <p:cNvPr id="9" name="Rectangle 8"/>
          <p:cNvSpPr/>
          <p:nvPr/>
        </p:nvSpPr>
        <p:spPr>
          <a:xfrm>
            <a:off x="33433097" y="13061089"/>
            <a:ext cx="9309496" cy="4278094"/>
          </a:xfrm>
          <a:prstGeom prst="rect">
            <a:avLst/>
          </a:prstGeom>
        </p:spPr>
        <p:txBody>
          <a:bodyPr wrap="square">
            <a:spAutoFit/>
          </a:bodyPr>
          <a:lstStyle/>
          <a:p>
            <a:r>
              <a:rPr lang="en-US" sz="3400" dirty="0">
                <a:solidFill>
                  <a:srgbClr val="000000"/>
                </a:solidFill>
              </a:rPr>
              <a:t>A telescope direction adjustment handlebar was a newly added the </a:t>
            </a:r>
            <a:r>
              <a:rPr lang="en-US" sz="3400" dirty="0" smtClean="0">
                <a:solidFill>
                  <a:srgbClr val="000000"/>
                </a:solidFill>
              </a:rPr>
              <a:t>feature to </a:t>
            </a:r>
            <a:r>
              <a:rPr lang="en-US" sz="3400" dirty="0">
                <a:solidFill>
                  <a:srgbClr val="000000"/>
                </a:solidFill>
              </a:rPr>
              <a:t>reduce the hassle of over adjusting the telescope via hand contact with the main body while the user is looking through it, greatly enhancing the continuity and fluidity of movement. </a:t>
            </a:r>
            <a:r>
              <a:rPr lang="en-US" sz="3400" dirty="0" smtClean="0">
                <a:solidFill>
                  <a:srgbClr val="000000"/>
                </a:solidFill>
              </a:rPr>
              <a:t>The </a:t>
            </a:r>
            <a:r>
              <a:rPr lang="en-US" sz="3400" dirty="0">
                <a:solidFill>
                  <a:srgbClr val="000000"/>
                </a:solidFill>
              </a:rPr>
              <a:t>handlebar also reduces the stress on the user’s hand by minimizing the force needed for movement.</a:t>
            </a:r>
            <a:endParaRPr lang="en-US" sz="3400" dirty="0"/>
          </a:p>
        </p:txBody>
      </p:sp>
      <p:sp>
        <p:nvSpPr>
          <p:cNvPr id="13" name="TextBox 12"/>
          <p:cNvSpPr txBox="1"/>
          <p:nvPr/>
        </p:nvSpPr>
        <p:spPr>
          <a:xfrm>
            <a:off x="2413472" y="12896859"/>
            <a:ext cx="6874511" cy="553998"/>
          </a:xfrm>
          <a:prstGeom prst="rect">
            <a:avLst/>
          </a:prstGeom>
          <a:noFill/>
        </p:spPr>
        <p:txBody>
          <a:bodyPr wrap="none" rtlCol="0">
            <a:spAutoFit/>
          </a:bodyPr>
          <a:lstStyle/>
          <a:p>
            <a:r>
              <a:rPr lang="en-US" sz="3000" b="1" dirty="0" smtClean="0"/>
              <a:t>Figure 1. </a:t>
            </a:r>
            <a:r>
              <a:rPr lang="en-US" sz="3000" dirty="0" smtClean="0"/>
              <a:t>Original and Modified Assemblies</a:t>
            </a:r>
            <a:endParaRPr lang="en-US" sz="3000" dirty="0"/>
          </a:p>
        </p:txBody>
      </p:sp>
    </p:spTree>
    <p:extLst>
      <p:ext uri="{BB962C8B-B14F-4D97-AF65-F5344CB8AC3E}">
        <p14:creationId xmlns:p14="http://schemas.microsoft.com/office/powerpoint/2010/main" val="15123804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1730</TotalTime>
  <Words>616</Words>
  <Application>Microsoft Office PowerPoint</Application>
  <PresentationFormat>Custom</PresentationFormat>
  <Paragraphs>46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Tahoma</vt:lpstr>
      <vt:lpstr>Verdana</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Maurer, Karen I.</cp:lastModifiedBy>
  <cp:revision>147</cp:revision>
  <cp:lastPrinted>2015-11-20T13:58:29Z</cp:lastPrinted>
  <dcterms:created xsi:type="dcterms:W3CDTF">2014-03-14T23:57:48Z</dcterms:created>
  <dcterms:modified xsi:type="dcterms:W3CDTF">2015-12-11T21:06:57Z</dcterms:modified>
</cp:coreProperties>
</file>