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60"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9" orient="horz" pos="2898">
          <p15:clr>
            <a:srgbClr val="A4A3A4"/>
          </p15:clr>
        </p15:guide>
        <p15:guide id="10" pos="288" userDrawn="1">
          <p15:clr>
            <a:srgbClr val="A4A3A4"/>
          </p15:clr>
        </p15:guide>
        <p15:guide id="11" pos="273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906"/>
    <a:srgbClr val="107A74"/>
    <a:srgbClr val="143161"/>
    <a:srgbClr val="A18616"/>
    <a:srgbClr val="FCE400"/>
    <a:srgbClr val="147B5F"/>
    <a:srgbClr val="0575AC"/>
    <a:srgbClr val="0C7693"/>
    <a:srgbClr val="14305F"/>
    <a:srgbClr val="F3F5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6E2FD-E428-4835-A9E5-FE223A6512E3}" v="103" dt="2022-04-07T04:45:15.8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0" autoAdjust="0"/>
    <p:restoredTop sz="94692" autoAdjust="0"/>
  </p:normalViewPr>
  <p:slideViewPr>
    <p:cSldViewPr snapToGrid="0" snapToObjects="1" showGuides="1">
      <p:cViewPr varScale="1">
        <p:scale>
          <a:sx n="22" d="100"/>
          <a:sy n="22" d="100"/>
        </p:scale>
        <p:origin x="876" y="30"/>
      </p:cViewPr>
      <p:guideLst>
        <p:guide orient="horz" pos="2898"/>
        <p:guide pos="288"/>
        <p:guide pos="2736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shan Jayapregasham" userId="6f1b7820f919f17b" providerId="LiveId" clId="{8336E2FD-E428-4835-A9E5-FE223A6512E3}"/>
    <pc:docChg chg="undo redo custSel modSld">
      <pc:chgData name="Seshan Jayapregasham" userId="6f1b7820f919f17b" providerId="LiveId" clId="{8336E2FD-E428-4835-A9E5-FE223A6512E3}" dt="2022-04-07T04:46:25.481" v="4819" actId="1035"/>
      <pc:docMkLst>
        <pc:docMk/>
      </pc:docMkLst>
      <pc:sldChg chg="addSp delSp modSp mod">
        <pc:chgData name="Seshan Jayapregasham" userId="6f1b7820f919f17b" providerId="LiveId" clId="{8336E2FD-E428-4835-A9E5-FE223A6512E3}" dt="2022-04-07T04:46:25.481" v="4819" actId="1035"/>
        <pc:sldMkLst>
          <pc:docMk/>
          <pc:sldMk cId="1533444259" sldId="260"/>
        </pc:sldMkLst>
        <pc:spChg chg="add del mod">
          <ac:chgData name="Seshan Jayapregasham" userId="6f1b7820f919f17b" providerId="LiveId" clId="{8336E2FD-E428-4835-A9E5-FE223A6512E3}" dt="2022-04-07T04:23:06.208" v="2647" actId="478"/>
          <ac:spMkLst>
            <pc:docMk/>
            <pc:sldMk cId="1533444259" sldId="260"/>
            <ac:spMk id="11" creationId="{CE3D44D9-5761-4D4A-8B6B-43E71D61A2FE}"/>
          </ac:spMkLst>
        </pc:spChg>
        <pc:spChg chg="add del mod">
          <ac:chgData name="Seshan Jayapregasham" userId="6f1b7820f919f17b" providerId="LiveId" clId="{8336E2FD-E428-4835-A9E5-FE223A6512E3}" dt="2022-04-07T04:43:24.348" v="4579" actId="478"/>
          <ac:spMkLst>
            <pc:docMk/>
            <pc:sldMk cId="1533444259" sldId="260"/>
            <ac:spMk id="17" creationId="{D8B88601-676E-4276-9C79-E46CB931A03C}"/>
          </ac:spMkLst>
        </pc:spChg>
        <pc:spChg chg="del mod">
          <ac:chgData name="Seshan Jayapregasham" userId="6f1b7820f919f17b" providerId="LiveId" clId="{8336E2FD-E428-4835-A9E5-FE223A6512E3}" dt="2022-04-07T04:43:20.303" v="4578" actId="478"/>
          <ac:spMkLst>
            <pc:docMk/>
            <pc:sldMk cId="1533444259" sldId="260"/>
            <ac:spMk id="24" creationId="{EDF35C7D-2661-494F-BADC-424CD2B6E783}"/>
          </ac:spMkLst>
        </pc:spChg>
        <pc:spChg chg="mod">
          <ac:chgData name="Seshan Jayapregasham" userId="6f1b7820f919f17b" providerId="LiveId" clId="{8336E2FD-E428-4835-A9E5-FE223A6512E3}" dt="2022-04-07T04:46:08.592" v="4787" actId="1035"/>
          <ac:spMkLst>
            <pc:docMk/>
            <pc:sldMk cId="1533444259" sldId="260"/>
            <ac:spMk id="26" creationId="{B95E0F09-980B-E840-9510-C2C66D5055A0}"/>
          </ac:spMkLst>
        </pc:spChg>
        <pc:spChg chg="del">
          <ac:chgData name="Seshan Jayapregasham" userId="6f1b7820f919f17b" providerId="LiveId" clId="{8336E2FD-E428-4835-A9E5-FE223A6512E3}" dt="2022-04-07T04:17:23.819" v="2214" actId="478"/>
          <ac:spMkLst>
            <pc:docMk/>
            <pc:sldMk cId="1533444259" sldId="260"/>
            <ac:spMk id="27" creationId="{AF7F2AEB-873F-634C-A33B-3EDA079E4543}"/>
          </ac:spMkLst>
        </pc:spChg>
        <pc:spChg chg="mod">
          <ac:chgData name="Seshan Jayapregasham" userId="6f1b7820f919f17b" providerId="LiveId" clId="{8336E2FD-E428-4835-A9E5-FE223A6512E3}" dt="2022-04-07T04:46:15.888" v="4804" actId="1035"/>
          <ac:spMkLst>
            <pc:docMk/>
            <pc:sldMk cId="1533444259" sldId="260"/>
            <ac:spMk id="28" creationId="{EC83434E-1637-0C40-9F5E-5C8D969A7443}"/>
          </ac:spMkLst>
        </pc:spChg>
        <pc:spChg chg="mod">
          <ac:chgData name="Seshan Jayapregasham" userId="6f1b7820f919f17b" providerId="LiveId" clId="{8336E2FD-E428-4835-A9E5-FE223A6512E3}" dt="2022-04-07T04:46:18.807" v="4812" actId="1035"/>
          <ac:spMkLst>
            <pc:docMk/>
            <pc:sldMk cId="1533444259" sldId="260"/>
            <ac:spMk id="29" creationId="{C7981D56-383D-3F43-9577-5751C5F44DFA}"/>
          </ac:spMkLst>
        </pc:spChg>
        <pc:spChg chg="mod">
          <ac:chgData name="Seshan Jayapregasham" userId="6f1b7820f919f17b" providerId="LiveId" clId="{8336E2FD-E428-4835-A9E5-FE223A6512E3}" dt="2022-04-07T04:33:53.065" v="3846" actId="1035"/>
          <ac:spMkLst>
            <pc:docMk/>
            <pc:sldMk cId="1533444259" sldId="260"/>
            <ac:spMk id="30" creationId="{F360E2D8-938D-A843-A8B5-ED241DE92148}"/>
          </ac:spMkLst>
        </pc:spChg>
        <pc:spChg chg="mod">
          <ac:chgData name="Seshan Jayapregasham" userId="6f1b7820f919f17b" providerId="LiveId" clId="{8336E2FD-E428-4835-A9E5-FE223A6512E3}" dt="2022-04-07T04:33:53.065" v="3846" actId="1035"/>
          <ac:spMkLst>
            <pc:docMk/>
            <pc:sldMk cId="1533444259" sldId="260"/>
            <ac:spMk id="31" creationId="{61201089-9F05-D44D-81D0-DAEFA12FABDA}"/>
          </ac:spMkLst>
        </pc:spChg>
        <pc:spChg chg="mod">
          <ac:chgData name="Seshan Jayapregasham" userId="6f1b7820f919f17b" providerId="LiveId" clId="{8336E2FD-E428-4835-A9E5-FE223A6512E3}" dt="2022-04-07T03:55:56.753" v="341" actId="20577"/>
          <ac:spMkLst>
            <pc:docMk/>
            <pc:sldMk cId="1533444259" sldId="260"/>
            <ac:spMk id="32" creationId="{84672281-D95D-8F4C-BFA0-8E197E3AE6C3}"/>
          </ac:spMkLst>
        </pc:spChg>
        <pc:spChg chg="mod">
          <ac:chgData name="Seshan Jayapregasham" userId="6f1b7820f919f17b" providerId="LiveId" clId="{8336E2FD-E428-4835-A9E5-FE223A6512E3}" dt="2022-04-07T04:23:11.177" v="2658" actId="1036"/>
          <ac:spMkLst>
            <pc:docMk/>
            <pc:sldMk cId="1533444259" sldId="260"/>
            <ac:spMk id="33" creationId="{6FF79728-6C18-9D44-93DD-EE2A355BD243}"/>
          </ac:spMkLst>
        </pc:spChg>
        <pc:spChg chg="mod">
          <ac:chgData name="Seshan Jayapregasham" userId="6f1b7820f919f17b" providerId="LiveId" clId="{8336E2FD-E428-4835-A9E5-FE223A6512E3}" dt="2022-04-07T04:23:21.407" v="2679" actId="1035"/>
          <ac:spMkLst>
            <pc:docMk/>
            <pc:sldMk cId="1533444259" sldId="260"/>
            <ac:spMk id="34" creationId="{AF5002B2-4C08-024E-839B-AD15ED54A6EE}"/>
          </ac:spMkLst>
        </pc:spChg>
        <pc:spChg chg="mod">
          <ac:chgData name="Seshan Jayapregasham" userId="6f1b7820f919f17b" providerId="LiveId" clId="{8336E2FD-E428-4835-A9E5-FE223A6512E3}" dt="2022-04-07T04:24:03.847" v="2684" actId="1076"/>
          <ac:spMkLst>
            <pc:docMk/>
            <pc:sldMk cId="1533444259" sldId="260"/>
            <ac:spMk id="35" creationId="{07C63782-837D-0941-A7B3-BA20C905AE9C}"/>
          </ac:spMkLst>
        </pc:spChg>
        <pc:spChg chg="mod">
          <ac:chgData name="Seshan Jayapregasham" userId="6f1b7820f919f17b" providerId="LiveId" clId="{8336E2FD-E428-4835-A9E5-FE223A6512E3}" dt="2022-04-07T04:38:19.164" v="4112" actId="1076"/>
          <ac:spMkLst>
            <pc:docMk/>
            <pc:sldMk cId="1533444259" sldId="260"/>
            <ac:spMk id="36" creationId="{365AD8AC-A8C3-41CC-AE54-4D73A78A2D85}"/>
          </ac:spMkLst>
        </pc:spChg>
        <pc:spChg chg="mod">
          <ac:chgData name="Seshan Jayapregasham" userId="6f1b7820f919f17b" providerId="LiveId" clId="{8336E2FD-E428-4835-A9E5-FE223A6512E3}" dt="2022-04-07T03:56:01.424" v="343" actId="1076"/>
          <ac:spMkLst>
            <pc:docMk/>
            <pc:sldMk cId="1533444259" sldId="260"/>
            <ac:spMk id="37" creationId="{022C6E9B-FF77-4564-86D6-3B147543219E}"/>
          </ac:spMkLst>
        </pc:spChg>
        <pc:spChg chg="del">
          <ac:chgData name="Seshan Jayapregasham" userId="6f1b7820f919f17b" providerId="LiveId" clId="{8336E2FD-E428-4835-A9E5-FE223A6512E3}" dt="2022-04-07T03:51:25.351" v="1" actId="478"/>
          <ac:spMkLst>
            <pc:docMk/>
            <pc:sldMk cId="1533444259" sldId="260"/>
            <ac:spMk id="38" creationId="{5B2F17DE-5D23-4DE6-9789-1CE0BDB6D311}"/>
          </ac:spMkLst>
        </pc:spChg>
        <pc:spChg chg="mod">
          <ac:chgData name="Seshan Jayapregasham" userId="6f1b7820f919f17b" providerId="LiveId" clId="{8336E2FD-E428-4835-A9E5-FE223A6512E3}" dt="2022-04-07T03:56:01.424" v="343" actId="1076"/>
          <ac:spMkLst>
            <pc:docMk/>
            <pc:sldMk cId="1533444259" sldId="260"/>
            <ac:spMk id="40" creationId="{3E44D9A5-1B1E-4E58-A652-C27889ED8D81}"/>
          </ac:spMkLst>
        </pc:spChg>
        <pc:spChg chg="mod">
          <ac:chgData name="Seshan Jayapregasham" userId="6f1b7820f919f17b" providerId="LiveId" clId="{8336E2FD-E428-4835-A9E5-FE223A6512E3}" dt="2022-04-07T03:56:01.424" v="343" actId="1076"/>
          <ac:spMkLst>
            <pc:docMk/>
            <pc:sldMk cId="1533444259" sldId="260"/>
            <ac:spMk id="41" creationId="{523D3D51-14F1-4264-B1D1-49F8CA64424E}"/>
          </ac:spMkLst>
        </pc:spChg>
        <pc:spChg chg="mod">
          <ac:chgData name="Seshan Jayapregasham" userId="6f1b7820f919f17b" providerId="LiveId" clId="{8336E2FD-E428-4835-A9E5-FE223A6512E3}" dt="2022-04-07T04:44:14.232" v="4703" actId="1036"/>
          <ac:spMkLst>
            <pc:docMk/>
            <pc:sldMk cId="1533444259" sldId="260"/>
            <ac:spMk id="47" creationId="{5F041F28-4138-4732-8A3F-26313305E3D3}"/>
          </ac:spMkLst>
        </pc:spChg>
        <pc:spChg chg="mod">
          <ac:chgData name="Seshan Jayapregasham" userId="6f1b7820f919f17b" providerId="LiveId" clId="{8336E2FD-E428-4835-A9E5-FE223A6512E3}" dt="2022-04-07T04:45:15.891" v="4776" actId="1036"/>
          <ac:spMkLst>
            <pc:docMk/>
            <pc:sldMk cId="1533444259" sldId="260"/>
            <ac:spMk id="48" creationId="{B64E4826-A90C-4925-A140-E84FF3011D65}"/>
          </ac:spMkLst>
        </pc:spChg>
        <pc:spChg chg="mod">
          <ac:chgData name="Seshan Jayapregasham" userId="6f1b7820f919f17b" providerId="LiveId" clId="{8336E2FD-E428-4835-A9E5-FE223A6512E3}" dt="2022-04-07T04:03:29.473" v="802" actId="1076"/>
          <ac:spMkLst>
            <pc:docMk/>
            <pc:sldMk cId="1533444259" sldId="260"/>
            <ac:spMk id="49" creationId="{B4FB41B9-32F2-4FC0-A6B4-6F84BF83F395}"/>
          </ac:spMkLst>
        </pc:spChg>
        <pc:spChg chg="del">
          <ac:chgData name="Seshan Jayapregasham" userId="6f1b7820f919f17b" providerId="LiveId" clId="{8336E2FD-E428-4835-A9E5-FE223A6512E3}" dt="2022-04-07T04:09:19.885" v="1512" actId="478"/>
          <ac:spMkLst>
            <pc:docMk/>
            <pc:sldMk cId="1533444259" sldId="260"/>
            <ac:spMk id="50" creationId="{F6CB2B75-0B7C-43CC-BFB4-714D6A5E7142}"/>
          </ac:spMkLst>
        </pc:spChg>
        <pc:spChg chg="del">
          <ac:chgData name="Seshan Jayapregasham" userId="6f1b7820f919f17b" providerId="LiveId" clId="{8336E2FD-E428-4835-A9E5-FE223A6512E3}" dt="2022-04-07T04:41:13.549" v="4434" actId="478"/>
          <ac:spMkLst>
            <pc:docMk/>
            <pc:sldMk cId="1533444259" sldId="260"/>
            <ac:spMk id="51" creationId="{1BEA6DE7-C3D6-486F-8032-98FA82A3E48A}"/>
          </ac:spMkLst>
        </pc:spChg>
        <pc:spChg chg="mod">
          <ac:chgData name="Seshan Jayapregasham" userId="6f1b7820f919f17b" providerId="LiveId" clId="{8336E2FD-E428-4835-A9E5-FE223A6512E3}" dt="2022-04-07T04:45:09.669" v="4768" actId="1035"/>
          <ac:spMkLst>
            <pc:docMk/>
            <pc:sldMk cId="1533444259" sldId="260"/>
            <ac:spMk id="52" creationId="{4C2DF35D-7684-4C9D-A004-5B37833FF5A6}"/>
          </ac:spMkLst>
        </pc:spChg>
        <pc:spChg chg="del">
          <ac:chgData name="Seshan Jayapregasham" userId="6f1b7820f919f17b" providerId="LiveId" clId="{8336E2FD-E428-4835-A9E5-FE223A6512E3}" dt="2022-04-07T04:26:12.860" v="2935" actId="478"/>
          <ac:spMkLst>
            <pc:docMk/>
            <pc:sldMk cId="1533444259" sldId="260"/>
            <ac:spMk id="53" creationId="{923BC6F8-066C-4E88-AB5E-685326880375}"/>
          </ac:spMkLst>
        </pc:spChg>
        <pc:spChg chg="del">
          <ac:chgData name="Seshan Jayapregasham" userId="6f1b7820f919f17b" providerId="LiveId" clId="{8336E2FD-E428-4835-A9E5-FE223A6512E3}" dt="2022-04-07T04:22:13.387" v="2640" actId="478"/>
          <ac:spMkLst>
            <pc:docMk/>
            <pc:sldMk cId="1533444259" sldId="260"/>
            <ac:spMk id="54" creationId="{7222B823-7096-4340-8B05-CF0480031CF8}"/>
          </ac:spMkLst>
        </pc:spChg>
        <pc:spChg chg="add del">
          <ac:chgData name="Seshan Jayapregasham" userId="6f1b7820f919f17b" providerId="LiveId" clId="{8336E2FD-E428-4835-A9E5-FE223A6512E3}" dt="2022-04-07T04:31:46.966" v="3519" actId="478"/>
          <ac:spMkLst>
            <pc:docMk/>
            <pc:sldMk cId="1533444259" sldId="260"/>
            <ac:spMk id="55" creationId="{6DC66200-A205-492D-BA44-1AE6F6C17B08}"/>
          </ac:spMkLst>
        </pc:spChg>
        <pc:spChg chg="mod">
          <ac:chgData name="Seshan Jayapregasham" userId="6f1b7820f919f17b" providerId="LiveId" clId="{8336E2FD-E428-4835-A9E5-FE223A6512E3}" dt="2022-04-07T04:44:54.970" v="4746" actId="1036"/>
          <ac:spMkLst>
            <pc:docMk/>
            <pc:sldMk cId="1533444259" sldId="260"/>
            <ac:spMk id="58" creationId="{A39F85DC-74C2-48A6-B67D-FCB5F83D2784}"/>
          </ac:spMkLst>
        </pc:spChg>
        <pc:spChg chg="add mod">
          <ac:chgData name="Seshan Jayapregasham" userId="6f1b7820f919f17b" providerId="LiveId" clId="{8336E2FD-E428-4835-A9E5-FE223A6512E3}" dt="2022-04-07T04:38:30.636" v="4115" actId="1037"/>
          <ac:spMkLst>
            <pc:docMk/>
            <pc:sldMk cId="1533444259" sldId="260"/>
            <ac:spMk id="60" creationId="{50536C61-2329-4F6A-92BC-033B41EA3634}"/>
          </ac:spMkLst>
        </pc:spChg>
        <pc:spChg chg="add mod">
          <ac:chgData name="Seshan Jayapregasham" userId="6f1b7820f919f17b" providerId="LiveId" clId="{8336E2FD-E428-4835-A9E5-FE223A6512E3}" dt="2022-04-07T04:12:31.500" v="1540" actId="20577"/>
          <ac:spMkLst>
            <pc:docMk/>
            <pc:sldMk cId="1533444259" sldId="260"/>
            <ac:spMk id="61" creationId="{3FB0BEA3-DE0B-4825-A5D5-183DF65E0953}"/>
          </ac:spMkLst>
        </pc:spChg>
        <pc:spChg chg="add mod">
          <ac:chgData name="Seshan Jayapregasham" userId="6f1b7820f919f17b" providerId="LiveId" clId="{8336E2FD-E428-4835-A9E5-FE223A6512E3}" dt="2022-04-07T04:03:48.604" v="805" actId="1076"/>
          <ac:spMkLst>
            <pc:docMk/>
            <pc:sldMk cId="1533444259" sldId="260"/>
            <ac:spMk id="62" creationId="{0D739F3E-3E86-4F43-9275-D862170FA0A4}"/>
          </ac:spMkLst>
        </pc:spChg>
        <pc:spChg chg="add mod">
          <ac:chgData name="Seshan Jayapregasham" userId="6f1b7820f919f17b" providerId="LiveId" clId="{8336E2FD-E428-4835-A9E5-FE223A6512E3}" dt="2022-04-07T04:27:52.960" v="2968" actId="20577"/>
          <ac:spMkLst>
            <pc:docMk/>
            <pc:sldMk cId="1533444259" sldId="260"/>
            <ac:spMk id="63" creationId="{F13D4265-42FD-4057-B57B-53C7BD9F21A7}"/>
          </ac:spMkLst>
        </pc:spChg>
        <pc:spChg chg="add mod">
          <ac:chgData name="Seshan Jayapregasham" userId="6f1b7820f919f17b" providerId="LiveId" clId="{8336E2FD-E428-4835-A9E5-FE223A6512E3}" dt="2022-04-07T04:46:25.481" v="4819" actId="1035"/>
          <ac:spMkLst>
            <pc:docMk/>
            <pc:sldMk cId="1533444259" sldId="260"/>
            <ac:spMk id="64" creationId="{38189B89-AF75-45DF-9742-C4C401B88C5F}"/>
          </ac:spMkLst>
        </pc:spChg>
        <pc:spChg chg="add mod">
          <ac:chgData name="Seshan Jayapregasham" userId="6f1b7820f919f17b" providerId="LiveId" clId="{8336E2FD-E428-4835-A9E5-FE223A6512E3}" dt="2022-04-07T04:32:26.115" v="3626" actId="20577"/>
          <ac:spMkLst>
            <pc:docMk/>
            <pc:sldMk cId="1533444259" sldId="260"/>
            <ac:spMk id="65" creationId="{F6398E84-0424-4CD0-A1A3-6D1CC0F7841E}"/>
          </ac:spMkLst>
        </pc:spChg>
        <pc:spChg chg="add mod">
          <ac:chgData name="Seshan Jayapregasham" userId="6f1b7820f919f17b" providerId="LiveId" clId="{8336E2FD-E428-4835-A9E5-FE223A6512E3}" dt="2022-04-07T04:44:27.582" v="4713" actId="1036"/>
          <ac:spMkLst>
            <pc:docMk/>
            <pc:sldMk cId="1533444259" sldId="260"/>
            <ac:spMk id="66" creationId="{C12E7AA6-9C59-436D-AA97-EE34906A5D71}"/>
          </ac:spMkLst>
        </pc:spChg>
        <pc:spChg chg="add mod">
          <ac:chgData name="Seshan Jayapregasham" userId="6f1b7820f919f17b" providerId="LiveId" clId="{8336E2FD-E428-4835-A9E5-FE223A6512E3}" dt="2022-04-07T04:31:51.927" v="3520" actId="1076"/>
          <ac:spMkLst>
            <pc:docMk/>
            <pc:sldMk cId="1533444259" sldId="260"/>
            <ac:spMk id="67" creationId="{16D4FDEB-8C49-46DC-BAF2-232272BB3AFC}"/>
          </ac:spMkLst>
        </pc:spChg>
        <pc:spChg chg="add mod">
          <ac:chgData name="Seshan Jayapregasham" userId="6f1b7820f919f17b" providerId="LiveId" clId="{8336E2FD-E428-4835-A9E5-FE223A6512E3}" dt="2022-04-07T04:44:05.641" v="4678" actId="1035"/>
          <ac:spMkLst>
            <pc:docMk/>
            <pc:sldMk cId="1533444259" sldId="260"/>
            <ac:spMk id="68" creationId="{3EB5FAD0-B068-49A7-8508-00D14B097F3D}"/>
          </ac:spMkLst>
        </pc:spChg>
        <pc:spChg chg="add mod">
          <ac:chgData name="Seshan Jayapregasham" userId="6f1b7820f919f17b" providerId="LiveId" clId="{8336E2FD-E428-4835-A9E5-FE223A6512E3}" dt="2022-04-07T04:43:33.427" v="4583" actId="1037"/>
          <ac:spMkLst>
            <pc:docMk/>
            <pc:sldMk cId="1533444259" sldId="260"/>
            <ac:spMk id="69" creationId="{8FE62DD6-B067-4723-855F-6C4886B041DF}"/>
          </ac:spMkLst>
        </pc:spChg>
        <pc:grpChg chg="mod">
          <ac:chgData name="Seshan Jayapregasham" userId="6f1b7820f919f17b" providerId="LiveId" clId="{8336E2FD-E428-4835-A9E5-FE223A6512E3}" dt="2022-04-07T04:04:10.442" v="809" actId="1076"/>
          <ac:grpSpMkLst>
            <pc:docMk/>
            <pc:sldMk cId="1533444259" sldId="260"/>
            <ac:grpSpMk id="2" creationId="{3334229A-6D0A-4301-9D99-B26B36586B5B}"/>
          </ac:grpSpMkLst>
        </pc:grpChg>
        <pc:grpChg chg="mod">
          <ac:chgData name="Seshan Jayapregasham" userId="6f1b7820f919f17b" providerId="LiveId" clId="{8336E2FD-E428-4835-A9E5-FE223A6512E3}" dt="2022-04-07T04:38:06.774" v="4103" actId="1035"/>
          <ac:grpSpMkLst>
            <pc:docMk/>
            <pc:sldMk cId="1533444259" sldId="260"/>
            <ac:grpSpMk id="3" creationId="{00BE257D-3B32-404D-8037-5E086E59412E}"/>
          </ac:grpSpMkLst>
        </pc:grpChg>
        <pc:grpChg chg="mod">
          <ac:chgData name="Seshan Jayapregasham" userId="6f1b7820f919f17b" providerId="LiveId" clId="{8336E2FD-E428-4835-A9E5-FE223A6512E3}" dt="2022-04-07T03:56:01.424" v="343" actId="1076"/>
          <ac:grpSpMkLst>
            <pc:docMk/>
            <pc:sldMk cId="1533444259" sldId="260"/>
            <ac:grpSpMk id="7" creationId="{69E84149-EC4B-48FD-AAB3-5309203A978A}"/>
          </ac:grpSpMkLst>
        </pc:grpChg>
        <pc:grpChg chg="mod">
          <ac:chgData name="Seshan Jayapregasham" userId="6f1b7820f919f17b" providerId="LiveId" clId="{8336E2FD-E428-4835-A9E5-FE223A6512E3}" dt="2022-04-07T04:44:14.232" v="4703" actId="1036"/>
          <ac:grpSpMkLst>
            <pc:docMk/>
            <pc:sldMk cId="1533444259" sldId="260"/>
            <ac:grpSpMk id="8" creationId="{3817CDFA-70AE-4EAE-9367-12256A238FFF}"/>
          </ac:grpSpMkLst>
        </pc:grpChg>
        <pc:grpChg chg="mod">
          <ac:chgData name="Seshan Jayapregasham" userId="6f1b7820f919f17b" providerId="LiveId" clId="{8336E2FD-E428-4835-A9E5-FE223A6512E3}" dt="2022-04-07T04:45:15.891" v="4776" actId="1036"/>
          <ac:grpSpMkLst>
            <pc:docMk/>
            <pc:sldMk cId="1533444259" sldId="260"/>
            <ac:grpSpMk id="9" creationId="{9209259C-56D1-4CCB-8D14-FCFE953EE4F0}"/>
          </ac:grpSpMkLst>
        </pc:grpChg>
        <pc:grpChg chg="mod">
          <ac:chgData name="Seshan Jayapregasham" userId="6f1b7820f919f17b" providerId="LiveId" clId="{8336E2FD-E428-4835-A9E5-FE223A6512E3}" dt="2022-04-07T03:56:01.424" v="343" actId="1076"/>
          <ac:grpSpMkLst>
            <pc:docMk/>
            <pc:sldMk cId="1533444259" sldId="260"/>
            <ac:grpSpMk id="14" creationId="{484BFE42-75C7-4043-8459-EF793A6B9E6E}"/>
          </ac:grpSpMkLst>
        </pc:grpChg>
        <pc:grpChg chg="mod">
          <ac:chgData name="Seshan Jayapregasham" userId="6f1b7820f919f17b" providerId="LiveId" clId="{8336E2FD-E428-4835-A9E5-FE223A6512E3}" dt="2022-04-07T04:45:15.891" v="4776" actId="1036"/>
          <ac:grpSpMkLst>
            <pc:docMk/>
            <pc:sldMk cId="1533444259" sldId="260"/>
            <ac:grpSpMk id="15" creationId="{C02A6123-3541-476D-AC9B-DBE8960424C2}"/>
          </ac:grpSpMkLst>
        </pc:grpChg>
        <pc:grpChg chg="mod">
          <ac:chgData name="Seshan Jayapregasham" userId="6f1b7820f919f17b" providerId="LiveId" clId="{8336E2FD-E428-4835-A9E5-FE223A6512E3}" dt="2022-04-07T04:44:14.232" v="4703" actId="1036"/>
          <ac:grpSpMkLst>
            <pc:docMk/>
            <pc:sldMk cId="1533444259" sldId="260"/>
            <ac:grpSpMk id="16" creationId="{FACC37D0-B860-41C0-9597-F110EFA23E26}"/>
          </ac:grpSpMkLst>
        </pc:grpChg>
        <pc:graphicFrameChg chg="mod">
          <ac:chgData name="Seshan Jayapregasham" userId="6f1b7820f919f17b" providerId="LiveId" clId="{8336E2FD-E428-4835-A9E5-FE223A6512E3}" dt="2022-04-07T04:44:32.090" v="4726" actId="1036"/>
          <ac:graphicFrameMkLst>
            <pc:docMk/>
            <pc:sldMk cId="1533444259" sldId="260"/>
            <ac:graphicFrameMk id="57" creationId="{68A98CB5-5002-4F45-94E9-7B3ACC7DF0AC}"/>
          </ac:graphicFrameMkLst>
        </pc:graphicFrameChg>
        <pc:picChg chg="mod">
          <ac:chgData name="Seshan Jayapregasham" userId="6f1b7820f919f17b" providerId="LiveId" clId="{8336E2FD-E428-4835-A9E5-FE223A6512E3}" dt="2022-04-07T04:44:14.232" v="4703" actId="1036"/>
          <ac:picMkLst>
            <pc:docMk/>
            <pc:sldMk cId="1533444259" sldId="260"/>
            <ac:picMk id="5" creationId="{295AEEF1-5714-4174-944D-9A30902A6238}"/>
          </ac:picMkLst>
        </pc:picChg>
        <pc:picChg chg="mod">
          <ac:chgData name="Seshan Jayapregasham" userId="6f1b7820f919f17b" providerId="LiveId" clId="{8336E2FD-E428-4835-A9E5-FE223A6512E3}" dt="2022-04-07T04:44:14.232" v="4703" actId="1036"/>
          <ac:picMkLst>
            <pc:docMk/>
            <pc:sldMk cId="1533444259" sldId="260"/>
            <ac:picMk id="6" creationId="{E9E2649F-EAAB-4383-B952-C3192D9F4A17}"/>
          </ac:picMkLst>
        </pc:picChg>
        <pc:picChg chg="mod">
          <ac:chgData name="Seshan Jayapregasham" userId="6f1b7820f919f17b" providerId="LiveId" clId="{8336E2FD-E428-4835-A9E5-FE223A6512E3}" dt="2022-04-07T03:56:01.424" v="343" actId="1076"/>
          <ac:picMkLst>
            <pc:docMk/>
            <pc:sldMk cId="1533444259" sldId="260"/>
            <ac:picMk id="1026" creationId="{A8967426-282B-41C0-A374-599687A6C233}"/>
          </ac:picMkLst>
        </pc:picChg>
        <pc:picChg chg="mod">
          <ac:chgData name="Seshan Jayapregasham" userId="6f1b7820f919f17b" providerId="LiveId" clId="{8336E2FD-E428-4835-A9E5-FE223A6512E3}" dt="2022-04-07T03:56:01.424" v="343" actId="1076"/>
          <ac:picMkLst>
            <pc:docMk/>
            <pc:sldMk cId="1533444259" sldId="260"/>
            <ac:picMk id="1027" creationId="{DF6F28E1-DC0E-4E3C-804F-7D33386E2453}"/>
          </ac:picMkLst>
        </pc:picChg>
        <pc:picChg chg="mod">
          <ac:chgData name="Seshan Jayapregasham" userId="6f1b7820f919f17b" providerId="LiveId" clId="{8336E2FD-E428-4835-A9E5-FE223A6512E3}" dt="2022-04-07T04:45:15.891" v="4776" actId="1036"/>
          <ac:picMkLst>
            <pc:docMk/>
            <pc:sldMk cId="1533444259" sldId="260"/>
            <ac:picMk id="1029" creationId="{710325D0-400E-42F8-B672-39CF9A5F83A4}"/>
          </ac:picMkLst>
        </pc:picChg>
        <pc:picChg chg="mod">
          <ac:chgData name="Seshan Jayapregasham" userId="6f1b7820f919f17b" providerId="LiveId" clId="{8336E2FD-E428-4835-A9E5-FE223A6512E3}" dt="2022-04-07T04:45:15.891" v="4776" actId="1036"/>
          <ac:picMkLst>
            <pc:docMk/>
            <pc:sldMk cId="1533444259" sldId="260"/>
            <ac:picMk id="1030" creationId="{289BF7C2-574E-4DE8-A55A-CAA8E240D59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4/7/2022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359749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503831"/>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337863"/>
            <a:ext cx="100386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8411"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467409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467409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5503831"/>
            <a:ext cx="10047018"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339808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4136752"/>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480475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5558796"/>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076902"/>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073871"/>
            <a:ext cx="31998968" cy="811493"/>
          </a:xfrm>
          <a:prstGeom prst="rect">
            <a:avLst/>
          </a:prstGeom>
        </p:spPr>
        <p:txBody>
          <a:bodyPr>
            <a:norm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1864506"/>
            <a:ext cx="31998968" cy="1133677"/>
          </a:xfrm>
          <a:prstGeom prst="rect">
            <a:avLst/>
          </a:prstGeom>
        </p:spPr>
        <p:txBody>
          <a:bodyPr anchor="t" anchorCtr="1">
            <a:norm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389601"/>
            <a:ext cx="31998968" cy="1327233"/>
          </a:xfrm>
          <a:prstGeom prst="rect">
            <a:avLst/>
          </a:prstGeom>
        </p:spPr>
        <p:txBody>
          <a:bodyPr anchor="t" anchorCtr="1">
            <a:norm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503831"/>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3337863"/>
            <a:ext cx="100386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8411"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48845"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40906" y="467409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422043" y="467409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422043" y="5503831"/>
            <a:ext cx="10047018"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422043" y="1339808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422043" y="14136752"/>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422043" y="2480475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422043" y="25558796"/>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076902"/>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76E875DB-924A-7E40-BC3B-C78A241B7941}"/>
              </a:ext>
            </a:extLst>
          </p:cNvPr>
          <p:cNvSpPr>
            <a:spLocks noGrp="1"/>
          </p:cNvSpPr>
          <p:nvPr>
            <p:ph type="body" sz="quarter" idx="150" hasCustomPrompt="1"/>
          </p:nvPr>
        </p:nvSpPr>
        <p:spPr>
          <a:xfrm>
            <a:off x="5932593" y="3073871"/>
            <a:ext cx="31998968" cy="811493"/>
          </a:xfrm>
          <a:prstGeom prst="rect">
            <a:avLst/>
          </a:prstGeom>
        </p:spPr>
        <p:txBody>
          <a:bodyPr>
            <a:norm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1" name="Text Placeholder 76">
            <a:extLst>
              <a:ext uri="{FF2B5EF4-FFF2-40B4-BE49-F238E27FC236}">
                <a16:creationId xmlns:a16="http://schemas.microsoft.com/office/drawing/2014/main" id="{83D8C485-82D1-A04A-AA78-C554A9ECB43D}"/>
              </a:ext>
            </a:extLst>
          </p:cNvPr>
          <p:cNvSpPr>
            <a:spLocks noGrp="1"/>
          </p:cNvSpPr>
          <p:nvPr>
            <p:ph type="body" sz="quarter" idx="151" hasCustomPrompt="1"/>
          </p:nvPr>
        </p:nvSpPr>
        <p:spPr>
          <a:xfrm>
            <a:off x="5932593" y="1864506"/>
            <a:ext cx="31998968" cy="1133677"/>
          </a:xfrm>
          <a:prstGeom prst="rect">
            <a:avLst/>
          </a:prstGeom>
        </p:spPr>
        <p:txBody>
          <a:bodyPr anchor="t" anchorCtr="1">
            <a:norm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CBC470FB-9A4D-1549-9DD0-8846678DDA54}"/>
              </a:ext>
            </a:extLst>
          </p:cNvPr>
          <p:cNvSpPr>
            <a:spLocks noGrp="1"/>
          </p:cNvSpPr>
          <p:nvPr>
            <p:ph type="body" sz="quarter" idx="153" hasCustomPrompt="1"/>
          </p:nvPr>
        </p:nvSpPr>
        <p:spPr>
          <a:xfrm>
            <a:off x="5932593" y="389601"/>
            <a:ext cx="31998968" cy="1327233"/>
          </a:xfrm>
          <a:prstGeom prst="rect">
            <a:avLst/>
          </a:prstGeom>
        </p:spPr>
        <p:txBody>
          <a:bodyPr anchor="t" anchorCtr="1">
            <a:norm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9841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5717837"/>
            <a:ext cx="13591277"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4854479"/>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7662962"/>
            <a:ext cx="1359286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6831713"/>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017567"/>
            <a:ext cx="1357153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162147"/>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5717837"/>
            <a:ext cx="1357153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4854479"/>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4854479"/>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5717837"/>
            <a:ext cx="13576029"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6799606"/>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7579834"/>
            <a:ext cx="13581061"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268141"/>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048371"/>
            <a:ext cx="13581061"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7" name="Text Placeholder 76">
            <a:extLst>
              <a:ext uri="{FF2B5EF4-FFF2-40B4-BE49-F238E27FC236}">
                <a16:creationId xmlns:a16="http://schemas.microsoft.com/office/drawing/2014/main" id="{4CE62234-A8B9-5C42-BEE6-9B7A16254231}"/>
              </a:ext>
            </a:extLst>
          </p:cNvPr>
          <p:cNvSpPr>
            <a:spLocks noGrp="1"/>
          </p:cNvSpPr>
          <p:nvPr>
            <p:ph type="body" sz="quarter" idx="150" hasCustomPrompt="1"/>
          </p:nvPr>
        </p:nvSpPr>
        <p:spPr>
          <a:xfrm>
            <a:off x="5932593" y="3073871"/>
            <a:ext cx="31998968" cy="811493"/>
          </a:xfrm>
          <a:prstGeom prst="rect">
            <a:avLst/>
          </a:prstGeom>
        </p:spPr>
        <p:txBody>
          <a:bodyPr>
            <a:norm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8" name="Text Placeholder 76">
            <a:extLst>
              <a:ext uri="{FF2B5EF4-FFF2-40B4-BE49-F238E27FC236}">
                <a16:creationId xmlns:a16="http://schemas.microsoft.com/office/drawing/2014/main" id="{06F7B857-2D87-4040-9ECD-A0EA5C772BFA}"/>
              </a:ext>
            </a:extLst>
          </p:cNvPr>
          <p:cNvSpPr>
            <a:spLocks noGrp="1"/>
          </p:cNvSpPr>
          <p:nvPr>
            <p:ph type="body" sz="quarter" idx="151" hasCustomPrompt="1"/>
          </p:nvPr>
        </p:nvSpPr>
        <p:spPr>
          <a:xfrm>
            <a:off x="5932593" y="1864506"/>
            <a:ext cx="31998968" cy="1133677"/>
          </a:xfrm>
          <a:prstGeom prst="rect">
            <a:avLst/>
          </a:prstGeom>
        </p:spPr>
        <p:txBody>
          <a:bodyPr anchor="t" anchorCtr="1">
            <a:norm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9" name="Text Placeholder 76">
            <a:extLst>
              <a:ext uri="{FF2B5EF4-FFF2-40B4-BE49-F238E27FC236}">
                <a16:creationId xmlns:a16="http://schemas.microsoft.com/office/drawing/2014/main" id="{DEF6F92D-C8EB-CA42-94FA-569F2966890A}"/>
              </a:ext>
            </a:extLst>
          </p:cNvPr>
          <p:cNvSpPr>
            <a:spLocks noGrp="1"/>
          </p:cNvSpPr>
          <p:nvPr>
            <p:ph type="body" sz="quarter" idx="153" hasCustomPrompt="1"/>
          </p:nvPr>
        </p:nvSpPr>
        <p:spPr>
          <a:xfrm>
            <a:off x="5932593" y="389601"/>
            <a:ext cx="31998968" cy="1327233"/>
          </a:xfrm>
          <a:prstGeom prst="rect">
            <a:avLst/>
          </a:prstGeom>
        </p:spPr>
        <p:txBody>
          <a:bodyPr anchor="t" anchorCtr="1">
            <a:norm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ifold - Wide Center">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276" y="5627417"/>
            <a:ext cx="10056813"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483429" y="476405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463686" y="14458954"/>
            <a:ext cx="1005840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483427" y="13627705"/>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5574635"/>
            <a:ext cx="20720048"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4719215"/>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587164" y="21266886"/>
            <a:ext cx="20720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0445094"/>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3355721" y="471921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3355721" y="5582573"/>
            <a:ext cx="10047018"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3355721" y="1364308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3355721" y="14381750"/>
            <a:ext cx="10052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3355721" y="25040224"/>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3355721" y="25807122"/>
            <a:ext cx="10052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B6DE2136-7A06-9640-AC63-608DDA9A8053}"/>
              </a:ext>
            </a:extLst>
          </p:cNvPr>
          <p:cNvSpPr>
            <a:spLocks noGrp="1"/>
          </p:cNvSpPr>
          <p:nvPr>
            <p:ph type="body" sz="quarter" idx="150" hasCustomPrompt="1"/>
          </p:nvPr>
        </p:nvSpPr>
        <p:spPr>
          <a:xfrm>
            <a:off x="10972800" y="2998183"/>
            <a:ext cx="21945602" cy="887181"/>
          </a:xfrm>
          <a:prstGeom prst="rect">
            <a:avLst/>
          </a:prstGeom>
        </p:spPr>
        <p:txBody>
          <a:bodyPr>
            <a:normAutofit/>
          </a:bodyPr>
          <a:lstStyle>
            <a:lvl1pPr marL="0" indent="0" algn="ctr">
              <a:buFontTx/>
              <a:buNone/>
              <a:defRPr sz="4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2" name="Text Placeholder 76">
            <a:extLst>
              <a:ext uri="{FF2B5EF4-FFF2-40B4-BE49-F238E27FC236}">
                <a16:creationId xmlns:a16="http://schemas.microsoft.com/office/drawing/2014/main" id="{A84C77E4-7E5C-1143-834F-F3FC329197F1}"/>
              </a:ext>
            </a:extLst>
          </p:cNvPr>
          <p:cNvSpPr>
            <a:spLocks noGrp="1"/>
          </p:cNvSpPr>
          <p:nvPr>
            <p:ph type="body" sz="quarter" idx="151" hasCustomPrompt="1"/>
          </p:nvPr>
        </p:nvSpPr>
        <p:spPr>
          <a:xfrm>
            <a:off x="10972799" y="1864506"/>
            <a:ext cx="21907501" cy="1133677"/>
          </a:xfrm>
          <a:prstGeom prst="rect">
            <a:avLst/>
          </a:prstGeom>
        </p:spPr>
        <p:txBody>
          <a:bodyPr anchor="t" anchorCtr="1">
            <a:normAutofit/>
          </a:bodyPr>
          <a:lstStyle>
            <a:lvl1pPr marL="0" indent="0" algn="ctr">
              <a:buFontTx/>
              <a:buNone/>
              <a:defRPr sz="60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a:extLst>
              <a:ext uri="{FF2B5EF4-FFF2-40B4-BE49-F238E27FC236}">
                <a16:creationId xmlns:a16="http://schemas.microsoft.com/office/drawing/2014/main" id="{2FB55FAA-40D2-C542-AD36-F712E24983F2}"/>
              </a:ext>
            </a:extLst>
          </p:cNvPr>
          <p:cNvSpPr>
            <a:spLocks noGrp="1"/>
          </p:cNvSpPr>
          <p:nvPr>
            <p:ph type="body" sz="quarter" idx="153" hasCustomPrompt="1"/>
          </p:nvPr>
        </p:nvSpPr>
        <p:spPr>
          <a:xfrm>
            <a:off x="10972799" y="389601"/>
            <a:ext cx="21907501" cy="1327233"/>
          </a:xfrm>
          <a:prstGeom prst="rect">
            <a:avLst/>
          </a:prstGeom>
        </p:spPr>
        <p:txBody>
          <a:bodyPr anchor="t" anchorCtr="1">
            <a:norm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6" name="Group 5">
            <a:extLst>
              <a:ext uri="{FF2B5EF4-FFF2-40B4-BE49-F238E27FC236}">
                <a16:creationId xmlns:a16="http://schemas.microsoft.com/office/drawing/2014/main" id="{D94EDD1F-4B42-4F45-B0C1-C160AF13FA7C}"/>
              </a:ext>
            </a:extLst>
          </p:cNvPr>
          <p:cNvGrpSpPr/>
          <p:nvPr userDrawn="1"/>
        </p:nvGrpSpPr>
        <p:grpSpPr>
          <a:xfrm>
            <a:off x="-43304" y="11286"/>
            <a:ext cx="43905392" cy="4120075"/>
            <a:chOff x="-43304" y="11286"/>
            <a:chExt cx="43905392" cy="4120075"/>
          </a:xfrm>
        </p:grpSpPr>
        <p:sp>
          <p:nvSpPr>
            <p:cNvPr id="5" name="Rectangle 4">
              <a:extLst>
                <a:ext uri="{FF2B5EF4-FFF2-40B4-BE49-F238E27FC236}">
                  <a16:creationId xmlns:a16="http://schemas.microsoft.com/office/drawing/2014/main" id="{97302FB6-4FEE-7344-8AB3-832C3327102F}"/>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userDrawn="1"/>
          </p:nvGrpSpPr>
          <p:grpSpPr>
            <a:xfrm>
              <a:off x="-43304" y="11286"/>
              <a:ext cx="43905392" cy="4036528"/>
              <a:chOff x="-14192" y="1382"/>
              <a:chExt cx="27451941" cy="4572641"/>
            </a:xfrm>
          </p:grpSpPr>
          <p:sp>
            <p:nvSpPr>
              <p:cNvPr id="71"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graphicFrame>
        <p:nvGraphicFramePr>
          <p:cNvPr id="74" name="Table 73">
            <a:extLst>
              <a:ext uri="{FF2B5EF4-FFF2-40B4-BE49-F238E27FC236}">
                <a16:creationId xmlns:a16="http://schemas.microsoft.com/office/drawing/2014/main" id="{5F218D9D-7B98-FE45-89BA-6D5959DC2A34}"/>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73A943FF-505A-4C07-86EE-86D3E7A89CCA}"/>
              </a:ext>
            </a:extLst>
          </p:cNvPr>
          <p:cNvGraphicFramePr>
            <a:graphicFrameLocks noGrp="1"/>
          </p:cNvGraphicFramePr>
          <p:nvPr userDrawn="1">
            <p:extLst>
              <p:ext uri="{D42A27DB-BD31-4B8C-83A1-F6EECF244321}">
                <p14:modId xmlns:p14="http://schemas.microsoft.com/office/powerpoint/2010/main" val="35683781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446073"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21" name="Group 20">
            <a:extLst>
              <a:ext uri="{FF2B5EF4-FFF2-40B4-BE49-F238E27FC236}">
                <a16:creationId xmlns:a16="http://schemas.microsoft.com/office/drawing/2014/main" id="{57415EED-75C2-AE43-A5EF-4E2ABB3FB76B}"/>
              </a:ext>
            </a:extLst>
          </p:cNvPr>
          <p:cNvGrpSpPr/>
          <p:nvPr userDrawn="1"/>
        </p:nvGrpSpPr>
        <p:grpSpPr>
          <a:xfrm>
            <a:off x="-43304" y="11286"/>
            <a:ext cx="43905392" cy="4120075"/>
            <a:chOff x="-43304" y="11286"/>
            <a:chExt cx="43905392" cy="4120075"/>
          </a:xfrm>
        </p:grpSpPr>
        <p:sp>
          <p:nvSpPr>
            <p:cNvPr id="22" name="Rectangle 21">
              <a:extLst>
                <a:ext uri="{FF2B5EF4-FFF2-40B4-BE49-F238E27FC236}">
                  <a16:creationId xmlns:a16="http://schemas.microsoft.com/office/drawing/2014/main" id="{406D62EB-FE0C-0140-83E4-ED5A9E10203A}"/>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8F4220B3-A831-9C4F-9226-C23361689523}"/>
                </a:ext>
              </a:extLst>
            </p:cNvPr>
            <p:cNvGrpSpPr/>
            <p:nvPr userDrawn="1"/>
          </p:nvGrpSpPr>
          <p:grpSpPr>
            <a:xfrm>
              <a:off x="-43304" y="11286"/>
              <a:ext cx="43905392" cy="4036528"/>
              <a:chOff x="-14192" y="1382"/>
              <a:chExt cx="27451941" cy="4572641"/>
            </a:xfrm>
          </p:grpSpPr>
          <p:sp>
            <p:nvSpPr>
              <p:cNvPr id="24" name="Rectangle 16">
                <a:extLst>
                  <a:ext uri="{FF2B5EF4-FFF2-40B4-BE49-F238E27FC236}">
                    <a16:creationId xmlns:a16="http://schemas.microsoft.com/office/drawing/2014/main" id="{4376B7FE-11A5-384D-A302-91A839CAE7D7}"/>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730BC0D8-BF0E-1E48-A5BA-DBE5EFF446C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7CF719AE-E434-D547-8086-492C8B3F521B}"/>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91017108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userDrawn="1"/>
        </p:nvSpPr>
        <p:spPr>
          <a:xfrm>
            <a:off x="29342871" y="4770782"/>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17125" y="4749583"/>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891379" y="4791981"/>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3"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78" name="Table 77">
            <a:extLst>
              <a:ext uri="{FF2B5EF4-FFF2-40B4-BE49-F238E27FC236}">
                <a16:creationId xmlns:a16="http://schemas.microsoft.com/office/drawing/2014/main" id="{5373C3A2-708A-CA45-9DA9-BCEAB1E0E126}"/>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A4D0F77F-6F82-47F2-B14E-3B9B3E495843}"/>
              </a:ext>
            </a:extLst>
          </p:cNvPr>
          <p:cNvGraphicFramePr>
            <a:graphicFrameLocks noGrp="1"/>
          </p:cNvGraphicFramePr>
          <p:nvPr userDrawn="1">
            <p:extLst>
              <p:ext uri="{D42A27DB-BD31-4B8C-83A1-F6EECF244321}">
                <p14:modId xmlns:p14="http://schemas.microsoft.com/office/powerpoint/2010/main" val="35683781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24" name="Group 23">
            <a:extLst>
              <a:ext uri="{FF2B5EF4-FFF2-40B4-BE49-F238E27FC236}">
                <a16:creationId xmlns:a16="http://schemas.microsoft.com/office/drawing/2014/main" id="{B1E7C499-DC71-C947-A6B6-EB19BA774C6A}"/>
              </a:ext>
            </a:extLst>
          </p:cNvPr>
          <p:cNvGrpSpPr/>
          <p:nvPr userDrawn="1"/>
        </p:nvGrpSpPr>
        <p:grpSpPr>
          <a:xfrm>
            <a:off x="-43304" y="11286"/>
            <a:ext cx="43905392" cy="4120075"/>
            <a:chOff x="-43304" y="11286"/>
            <a:chExt cx="43905392" cy="4120075"/>
          </a:xfrm>
        </p:grpSpPr>
        <p:sp>
          <p:nvSpPr>
            <p:cNvPr id="25" name="Rectangle 24">
              <a:extLst>
                <a:ext uri="{FF2B5EF4-FFF2-40B4-BE49-F238E27FC236}">
                  <a16:creationId xmlns:a16="http://schemas.microsoft.com/office/drawing/2014/main" id="{6943A4C9-462C-4248-AA91-7B6B4581B71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65D9DA6-06BB-E34C-908B-960C1E52E1C3}"/>
                </a:ext>
              </a:extLst>
            </p:cNvPr>
            <p:cNvGrpSpPr/>
            <p:nvPr userDrawn="1"/>
          </p:nvGrpSpPr>
          <p:grpSpPr>
            <a:xfrm>
              <a:off x="-43304" y="11286"/>
              <a:ext cx="43905392" cy="4036528"/>
              <a:chOff x="-14192" y="1382"/>
              <a:chExt cx="27451941" cy="4572641"/>
            </a:xfrm>
          </p:grpSpPr>
          <p:sp>
            <p:nvSpPr>
              <p:cNvPr id="27" name="Rectangle 16">
                <a:extLst>
                  <a:ext uri="{FF2B5EF4-FFF2-40B4-BE49-F238E27FC236}">
                    <a16:creationId xmlns:a16="http://schemas.microsoft.com/office/drawing/2014/main" id="{EC8A9FF7-CCDD-0F43-A972-ADC3A60A8878}"/>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2B58685C-5C24-BB42-BBEC-9D0F1A445A14}"/>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15">
                <a:extLst>
                  <a:ext uri="{FF2B5EF4-FFF2-40B4-BE49-F238E27FC236}">
                    <a16:creationId xmlns:a16="http://schemas.microsoft.com/office/drawing/2014/main" id="{DDBC536C-5EEE-AF48-B458-69E40A47597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0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ounded Rectangle 36"/>
          <p:cNvSpPr/>
          <p:nvPr userDrawn="1"/>
        </p:nvSpPr>
        <p:spPr>
          <a:xfrm>
            <a:off x="483426"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userDrawn="1"/>
        </p:nvSpPr>
        <p:spPr>
          <a:xfrm>
            <a:off x="33320262"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11442847" y="4691266"/>
            <a:ext cx="20978625" cy="26518273"/>
          </a:xfrm>
          <a:prstGeom prst="roundRect">
            <a:avLst>
              <a:gd name="adj" fmla="val 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8" name="Text Box 14"/>
          <p:cNvSpPr txBox="1">
            <a:spLocks noChangeArrowheads="1"/>
          </p:cNvSpPr>
          <p:nvPr userDrawn="1"/>
        </p:nvSpPr>
        <p:spPr bwMode="auto">
          <a:xfrm>
            <a:off x="1003118" y="32156325"/>
            <a:ext cx="3786383" cy="329308"/>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79" name="Table 78">
            <a:extLst>
              <a:ext uri="{FF2B5EF4-FFF2-40B4-BE49-F238E27FC236}">
                <a16:creationId xmlns:a16="http://schemas.microsoft.com/office/drawing/2014/main" id="{95944D7C-C179-0F4A-B420-E9093CD11D4C}"/>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38AC10A7-F1A6-46DA-969C-3A6C399D99F4}"/>
              </a:ext>
            </a:extLst>
          </p:cNvPr>
          <p:cNvGraphicFramePr>
            <a:graphicFrameLocks noGrp="1"/>
          </p:cNvGraphicFramePr>
          <p:nvPr userDrawn="1">
            <p:extLst>
              <p:ext uri="{D42A27DB-BD31-4B8C-83A1-F6EECF244321}">
                <p14:modId xmlns:p14="http://schemas.microsoft.com/office/powerpoint/2010/main" val="35683781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23" name="Group 22">
            <a:extLst>
              <a:ext uri="{FF2B5EF4-FFF2-40B4-BE49-F238E27FC236}">
                <a16:creationId xmlns:a16="http://schemas.microsoft.com/office/drawing/2014/main" id="{88AEE462-59D9-BC48-B1CD-C78EEF40212C}"/>
              </a:ext>
            </a:extLst>
          </p:cNvPr>
          <p:cNvGrpSpPr/>
          <p:nvPr userDrawn="1"/>
        </p:nvGrpSpPr>
        <p:grpSpPr>
          <a:xfrm>
            <a:off x="-43304" y="11286"/>
            <a:ext cx="43905392" cy="4120075"/>
            <a:chOff x="-43304" y="11286"/>
            <a:chExt cx="43905392" cy="4120075"/>
          </a:xfrm>
        </p:grpSpPr>
        <p:sp>
          <p:nvSpPr>
            <p:cNvPr id="24" name="Rectangle 23">
              <a:extLst>
                <a:ext uri="{FF2B5EF4-FFF2-40B4-BE49-F238E27FC236}">
                  <a16:creationId xmlns:a16="http://schemas.microsoft.com/office/drawing/2014/main" id="{31DAC20A-9B7F-7A4C-88ED-929E01D223C9}"/>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8F40EC8-624E-234C-A5E5-CC7794589EA0}"/>
                </a:ext>
              </a:extLst>
            </p:cNvPr>
            <p:cNvGrpSpPr/>
            <p:nvPr userDrawn="1"/>
          </p:nvGrpSpPr>
          <p:grpSpPr>
            <a:xfrm>
              <a:off x="-43304" y="11286"/>
              <a:ext cx="43905392" cy="4036528"/>
              <a:chOff x="-14192" y="1382"/>
              <a:chExt cx="27451941" cy="4572641"/>
            </a:xfrm>
          </p:grpSpPr>
          <p:sp>
            <p:nvSpPr>
              <p:cNvPr id="26" name="Rectangle 16">
                <a:extLst>
                  <a:ext uri="{FF2B5EF4-FFF2-40B4-BE49-F238E27FC236}">
                    <a16:creationId xmlns:a16="http://schemas.microsoft.com/office/drawing/2014/main" id="{B0D06FD9-1BB8-8649-9A78-C78934370C9B}"/>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6">
                <a:extLst>
                  <a:ext uri="{FF2B5EF4-FFF2-40B4-BE49-F238E27FC236}">
                    <a16:creationId xmlns:a16="http://schemas.microsoft.com/office/drawing/2014/main" id="{2F081DFA-F21A-9E41-911A-1B69711D97EE}"/>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5425DB9E-358C-EE4C-8D75-8947C8800C66}"/>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F26B43"/>
          </p15:clr>
        </p15:guide>
        <p15:guide id="2" pos="6912" userDrawn="1">
          <p15:clr>
            <a:srgbClr val="F26B43"/>
          </p15:clr>
        </p15:guide>
        <p15:guide id="3" pos="2071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B6912EF7-68E1-3C42-B83E-A6692A16780E}"/>
              </a:ext>
            </a:extLst>
          </p:cNvPr>
          <p:cNvSpPr>
            <a:spLocks noGrp="1"/>
          </p:cNvSpPr>
          <p:nvPr>
            <p:ph type="body" sz="quarter" idx="10"/>
          </p:nvPr>
        </p:nvSpPr>
        <p:spPr>
          <a:xfrm>
            <a:off x="459674" y="5373205"/>
            <a:ext cx="10056813" cy="5847732"/>
          </a:xfrm>
        </p:spPr>
        <p:txBody>
          <a:bodyPr/>
          <a:lstStyle/>
          <a:p>
            <a:pPr algn="just"/>
            <a:r>
              <a:rPr lang="en-US" dirty="0"/>
              <a:t>During spacecraft reentry and launch, vibration due to aerodynamic drag and rocket propulsion can lead to the damage of important payloads and affect crew being transported into or out of Earth’s atmosphere. The load-bearing structures inter-mediating the inside and outside of the spacecraft must meet several standards to be able to perform their intended operations. This study aims to identify light-weight fiber composites that can alter vibrational frequencies and reduce high amplitudes of oscillation. A frequency sweep audio test is used to generate vibration through tested materials. The wave signals are recorded to determine the best materials for the design of vibration damping honeycombs. The results demonstrate how various alloys compare in their ability to attenuate vibration. The findings highlight a novel data sampling that can be further researched under the conditions of vibrations for applications in spacecraft for the protection of the payload and the crew.</a:t>
            </a:r>
          </a:p>
        </p:txBody>
      </p:sp>
      <p:sp>
        <p:nvSpPr>
          <p:cNvPr id="20" name="Text Placeholder 19">
            <a:extLst>
              <a:ext uri="{FF2B5EF4-FFF2-40B4-BE49-F238E27FC236}">
                <a16:creationId xmlns:a16="http://schemas.microsoft.com/office/drawing/2014/main" id="{E7A09CF7-89F9-634E-8CEE-738134309482}"/>
              </a:ext>
            </a:extLst>
          </p:cNvPr>
          <p:cNvSpPr>
            <a:spLocks noGrp="1"/>
          </p:cNvSpPr>
          <p:nvPr>
            <p:ph type="body" sz="quarter" idx="11"/>
          </p:nvPr>
        </p:nvSpPr>
        <p:spPr/>
        <p:txBody>
          <a:bodyPr/>
          <a:lstStyle/>
          <a:p>
            <a:r>
              <a:rPr lang="en-US" dirty="0"/>
              <a:t>ABSTRACT</a:t>
            </a:r>
          </a:p>
        </p:txBody>
      </p:sp>
      <p:sp>
        <p:nvSpPr>
          <p:cNvPr id="21" name="Text Placeholder 20">
            <a:extLst>
              <a:ext uri="{FF2B5EF4-FFF2-40B4-BE49-F238E27FC236}">
                <a16:creationId xmlns:a16="http://schemas.microsoft.com/office/drawing/2014/main" id="{AAD15F5F-8465-AF4A-B5A1-702C397D3501}"/>
              </a:ext>
            </a:extLst>
          </p:cNvPr>
          <p:cNvSpPr>
            <a:spLocks noGrp="1"/>
          </p:cNvSpPr>
          <p:nvPr>
            <p:ph type="body" sz="quarter" idx="20"/>
          </p:nvPr>
        </p:nvSpPr>
        <p:spPr>
          <a:xfrm>
            <a:off x="506191" y="11806972"/>
            <a:ext cx="10038662" cy="754045"/>
          </a:xfrm>
        </p:spPr>
        <p:txBody>
          <a:bodyPr/>
          <a:lstStyle/>
          <a:p>
            <a:r>
              <a:rPr lang="en-US" dirty="0"/>
              <a:t>INTRODUCTION</a:t>
            </a:r>
          </a:p>
        </p:txBody>
      </p:sp>
      <p:sp>
        <p:nvSpPr>
          <p:cNvPr id="22" name="Text Placeholder 21">
            <a:extLst>
              <a:ext uri="{FF2B5EF4-FFF2-40B4-BE49-F238E27FC236}">
                <a16:creationId xmlns:a16="http://schemas.microsoft.com/office/drawing/2014/main" id="{4D87EC12-EE74-7440-8AC9-97DC243E7FC0}"/>
              </a:ext>
            </a:extLst>
          </p:cNvPr>
          <p:cNvSpPr>
            <a:spLocks noGrp="1"/>
          </p:cNvSpPr>
          <p:nvPr>
            <p:ph type="body" sz="quarter" idx="21"/>
          </p:nvPr>
        </p:nvSpPr>
        <p:spPr>
          <a:xfrm>
            <a:off x="11428410" y="5373205"/>
            <a:ext cx="10048874" cy="4308850"/>
          </a:xfrm>
        </p:spPr>
        <p:txBody>
          <a:bodyPr/>
          <a:lstStyle/>
          <a:p>
            <a:pPr algn="just"/>
            <a:r>
              <a:rPr lang="en-US" dirty="0"/>
              <a:t>Experimental design was driven around easily accessible testing equipment. Using a speaker, a linear audio sweep from 0Hz to 20kHz is produced through the sample. On the opposing side a microphone recorded the audio passing through the sample. Figure 2(b) shows the linear sweep is visualized through the smartphone microphone with air as the medium of travel by the sound waves. The spectrogram visualizes frequency and amplitude in decibels against time as indicated by the sloped red line. It can be assumed that the cutoff frequency of this microphone is beyond 20 kHz since the red line reaches this point. The clarity of this plot indicates the reliability of this microphone for data collection.</a:t>
            </a:r>
          </a:p>
        </p:txBody>
      </p:sp>
      <p:sp>
        <p:nvSpPr>
          <p:cNvPr id="23" name="Text Placeholder 22">
            <a:extLst>
              <a:ext uri="{FF2B5EF4-FFF2-40B4-BE49-F238E27FC236}">
                <a16:creationId xmlns:a16="http://schemas.microsoft.com/office/drawing/2014/main" id="{9FFEC1BB-96C6-4049-B95C-409F42DC4502}"/>
              </a:ext>
            </a:extLst>
          </p:cNvPr>
          <p:cNvSpPr>
            <a:spLocks noGrp="1"/>
          </p:cNvSpPr>
          <p:nvPr>
            <p:ph type="body" sz="quarter" idx="22"/>
          </p:nvPr>
        </p:nvSpPr>
        <p:spPr/>
        <p:txBody>
          <a:bodyPr/>
          <a:lstStyle/>
          <a:p>
            <a:r>
              <a:rPr lang="en-US" dirty="0"/>
              <a:t>MATERIALS &amp; METHODS</a:t>
            </a:r>
          </a:p>
        </p:txBody>
      </p:sp>
      <p:sp>
        <p:nvSpPr>
          <p:cNvPr id="25" name="Text Placeholder 24">
            <a:extLst>
              <a:ext uri="{FF2B5EF4-FFF2-40B4-BE49-F238E27FC236}">
                <a16:creationId xmlns:a16="http://schemas.microsoft.com/office/drawing/2014/main" id="{742138F7-F9D9-3042-843E-FE1B1D8E4499}"/>
              </a:ext>
            </a:extLst>
          </p:cNvPr>
          <p:cNvSpPr>
            <a:spLocks noGrp="1"/>
          </p:cNvSpPr>
          <p:nvPr>
            <p:ph type="body" sz="quarter" idx="24"/>
          </p:nvPr>
        </p:nvSpPr>
        <p:spPr/>
        <p:txBody>
          <a:bodyPr/>
          <a:lstStyle/>
          <a:p>
            <a:r>
              <a:rPr lang="en-US" dirty="0"/>
              <a:t>RESULTS</a:t>
            </a:r>
          </a:p>
        </p:txBody>
      </p:sp>
      <p:sp>
        <p:nvSpPr>
          <p:cNvPr id="26" name="Text Placeholder 25">
            <a:extLst>
              <a:ext uri="{FF2B5EF4-FFF2-40B4-BE49-F238E27FC236}">
                <a16:creationId xmlns:a16="http://schemas.microsoft.com/office/drawing/2014/main" id="{B95E0F09-980B-E840-9510-C2C66D5055A0}"/>
              </a:ext>
            </a:extLst>
          </p:cNvPr>
          <p:cNvSpPr>
            <a:spLocks noGrp="1"/>
          </p:cNvSpPr>
          <p:nvPr>
            <p:ph type="body" sz="quarter" idx="25"/>
          </p:nvPr>
        </p:nvSpPr>
        <p:spPr>
          <a:xfrm>
            <a:off x="33422043" y="11388152"/>
            <a:ext cx="10047018" cy="754045"/>
          </a:xfrm>
        </p:spPr>
        <p:txBody>
          <a:bodyPr/>
          <a:lstStyle/>
          <a:p>
            <a:r>
              <a:rPr lang="en-US" dirty="0"/>
              <a:t>CONCLUSIONS</a:t>
            </a:r>
          </a:p>
        </p:txBody>
      </p:sp>
      <p:sp>
        <p:nvSpPr>
          <p:cNvPr id="28" name="Text Placeholder 27">
            <a:extLst>
              <a:ext uri="{FF2B5EF4-FFF2-40B4-BE49-F238E27FC236}">
                <a16:creationId xmlns:a16="http://schemas.microsoft.com/office/drawing/2014/main" id="{EC83434E-1637-0C40-9F5E-5C8D969A7443}"/>
              </a:ext>
            </a:extLst>
          </p:cNvPr>
          <p:cNvSpPr>
            <a:spLocks noGrp="1"/>
          </p:cNvSpPr>
          <p:nvPr>
            <p:ph type="body" sz="quarter" idx="27"/>
          </p:nvPr>
        </p:nvSpPr>
        <p:spPr>
          <a:xfrm>
            <a:off x="33422043" y="19551914"/>
            <a:ext cx="10047018" cy="754045"/>
          </a:xfrm>
        </p:spPr>
        <p:txBody>
          <a:bodyPr/>
          <a:lstStyle/>
          <a:p>
            <a:r>
              <a:rPr lang="en-US" dirty="0"/>
              <a:t>REFERENCES</a:t>
            </a:r>
          </a:p>
        </p:txBody>
      </p:sp>
      <p:sp>
        <p:nvSpPr>
          <p:cNvPr id="29" name="Text Placeholder 28">
            <a:extLst>
              <a:ext uri="{FF2B5EF4-FFF2-40B4-BE49-F238E27FC236}">
                <a16:creationId xmlns:a16="http://schemas.microsoft.com/office/drawing/2014/main" id="{C7981D56-383D-3F43-9577-5751C5F44DFA}"/>
              </a:ext>
            </a:extLst>
          </p:cNvPr>
          <p:cNvSpPr>
            <a:spLocks noGrp="1"/>
          </p:cNvSpPr>
          <p:nvPr>
            <p:ph type="body" sz="quarter" idx="28"/>
          </p:nvPr>
        </p:nvSpPr>
        <p:spPr>
          <a:xfrm>
            <a:off x="33407975" y="20332632"/>
            <a:ext cx="10052050" cy="5770788"/>
          </a:xfrm>
        </p:spPr>
        <p:txBody>
          <a:bodyPr/>
          <a:lstStyle/>
          <a:p>
            <a:r>
              <a:rPr lang="en-US" dirty="0"/>
              <a:t>[1] Cockburn, J., and Robertson, J., “Vibration response of spacecraft shrouds to in-flight fluctuating pressures,” </a:t>
            </a:r>
            <a:r>
              <a:rPr lang="en-US" i="1" dirty="0"/>
              <a:t>Journal of Sound and Vibration</a:t>
            </a:r>
            <a:r>
              <a:rPr lang="en-US" dirty="0"/>
              <a:t>, Vol. 33, No. 4, 1974, pp. 399–425.</a:t>
            </a:r>
          </a:p>
          <a:p>
            <a:r>
              <a:rPr lang="en-US" dirty="0"/>
              <a:t>[2] Blanchard, R. C., and Nicholson, J. Y., “Orbiter rarefied-flow reentry measurements from the OARE on STS-62,” Tech. rep., NASA, 1995.</a:t>
            </a:r>
          </a:p>
          <a:p>
            <a:r>
              <a:rPr lang="en-US" dirty="0"/>
              <a:t>[3] </a:t>
            </a:r>
            <a:r>
              <a:rPr lang="en-US" dirty="0" err="1"/>
              <a:t>Buckhout</a:t>
            </a:r>
            <a:r>
              <a:rPr lang="en-US" dirty="0"/>
              <a:t>, R., “Effect of Whole Body Vibration on Human Performance,” Human Factors, Vol. 6, No. 2, 1964, pp. 157–163. URL https://doi.org/10.1177/001872086400600205, </a:t>
            </a:r>
            <a:r>
              <a:rPr lang="en-US" dirty="0" err="1"/>
              <a:t>pMID</a:t>
            </a:r>
            <a:r>
              <a:rPr lang="en-US" dirty="0"/>
              <a:t>: 14211968.</a:t>
            </a:r>
          </a:p>
          <a:p>
            <a:r>
              <a:rPr lang="en-US" dirty="0"/>
              <a:t>[4] Clark, J. B., “Human Issues related to Spacecraft Vibration during Ascent,” </a:t>
            </a:r>
            <a:r>
              <a:rPr lang="en-US" i="1" dirty="0"/>
              <a:t>Consultant Report to the Constellation Program Standing Review Board</a:t>
            </a:r>
          </a:p>
          <a:p>
            <a:r>
              <a:rPr lang="en-US" dirty="0"/>
              <a:t>[5] “Boeing: </a:t>
            </a:r>
            <a:r>
              <a:rPr lang="en-US" dirty="0" err="1"/>
              <a:t>Starliner</a:t>
            </a:r>
            <a:r>
              <a:rPr lang="en-US" dirty="0"/>
              <a:t> CST-100 Reusable Spacecraft Capsule,” https://www.boeing.com/space/starliner/</a:t>
            </a:r>
          </a:p>
        </p:txBody>
      </p:sp>
      <p:sp>
        <p:nvSpPr>
          <p:cNvPr id="30" name="Text Placeholder 29">
            <a:extLst>
              <a:ext uri="{FF2B5EF4-FFF2-40B4-BE49-F238E27FC236}">
                <a16:creationId xmlns:a16="http://schemas.microsoft.com/office/drawing/2014/main" id="{F360E2D8-938D-A843-A8B5-ED241DE92148}"/>
              </a:ext>
            </a:extLst>
          </p:cNvPr>
          <p:cNvSpPr>
            <a:spLocks noGrp="1"/>
          </p:cNvSpPr>
          <p:nvPr>
            <p:ph type="body" sz="quarter" idx="29"/>
          </p:nvPr>
        </p:nvSpPr>
        <p:spPr>
          <a:xfrm>
            <a:off x="33422043" y="27446051"/>
            <a:ext cx="10047018" cy="754045"/>
          </a:xfrm>
        </p:spPr>
        <p:txBody>
          <a:bodyPr/>
          <a:lstStyle/>
          <a:p>
            <a:r>
              <a:rPr lang="en-US" dirty="0"/>
              <a:t>ACKNOWLEDGEMENTS</a:t>
            </a:r>
          </a:p>
        </p:txBody>
      </p:sp>
      <p:sp>
        <p:nvSpPr>
          <p:cNvPr id="31" name="Text Placeholder 30">
            <a:extLst>
              <a:ext uri="{FF2B5EF4-FFF2-40B4-BE49-F238E27FC236}">
                <a16:creationId xmlns:a16="http://schemas.microsoft.com/office/drawing/2014/main" id="{61201089-9F05-D44D-81D0-DAEFA12FABDA}"/>
              </a:ext>
            </a:extLst>
          </p:cNvPr>
          <p:cNvSpPr>
            <a:spLocks noGrp="1"/>
          </p:cNvSpPr>
          <p:nvPr>
            <p:ph type="body" sz="quarter" idx="30"/>
          </p:nvPr>
        </p:nvSpPr>
        <p:spPr>
          <a:xfrm>
            <a:off x="33422043" y="28292244"/>
            <a:ext cx="10052050" cy="2000525"/>
          </a:xfrm>
        </p:spPr>
        <p:txBody>
          <a:bodyPr/>
          <a:lstStyle/>
          <a:p>
            <a:r>
              <a:rPr lang="en-US" dirty="0"/>
              <a:t>The authors wish to thank faculty at Embry-Riddle Aeronautical University for advice and opportunities that led to the ideas for the topic of this paper. Dr. Stanislav </a:t>
            </a:r>
            <a:r>
              <a:rPr lang="en-US" dirty="0" err="1"/>
              <a:t>Sikulskyi</a:t>
            </a:r>
            <a:r>
              <a:rPr lang="en-US" dirty="0"/>
              <a:t> and Nicholas Reed for their guidance on the project. Alexander </a:t>
            </a:r>
            <a:r>
              <a:rPr lang="en-US" dirty="0" err="1"/>
              <a:t>Lanyi</a:t>
            </a:r>
            <a:r>
              <a:rPr lang="en-US" dirty="0"/>
              <a:t> for proposing alternative analysis methods.</a:t>
            </a:r>
          </a:p>
        </p:txBody>
      </p:sp>
      <p:sp>
        <p:nvSpPr>
          <p:cNvPr id="32" name="Text Placeholder 31">
            <a:extLst>
              <a:ext uri="{FF2B5EF4-FFF2-40B4-BE49-F238E27FC236}">
                <a16:creationId xmlns:a16="http://schemas.microsoft.com/office/drawing/2014/main" id="{84672281-D95D-8F4C-BFA0-8E197E3AE6C3}"/>
              </a:ext>
            </a:extLst>
          </p:cNvPr>
          <p:cNvSpPr>
            <a:spLocks noGrp="1"/>
          </p:cNvSpPr>
          <p:nvPr>
            <p:ph type="body" sz="quarter" idx="96"/>
          </p:nvPr>
        </p:nvSpPr>
        <p:spPr>
          <a:xfrm>
            <a:off x="488040" y="12540488"/>
            <a:ext cx="10056813" cy="3924129"/>
          </a:xfrm>
        </p:spPr>
        <p:txBody>
          <a:bodyPr/>
          <a:lstStyle/>
          <a:p>
            <a:pPr algn="just"/>
            <a:r>
              <a:rPr lang="en-US" dirty="0"/>
              <a:t>The design of a spacecraft requires a complex union of all involved parts where each component fulfills several roles. Materials that intermediate the walls of a spacecraft must be able to sustain high temperatures and great amounts of alternating shear. During the most physically strenuous stages of a spacecraft’s mission, launch and atmospheric reentry, fluctuating pressure loads caused by unsteady flows induce vibration of the spacecraft [1, 2]. Figure 1 shows acceleration of NASA’s Space Shuttle Orbiter mass center during the STS-62 mission. The change of acceleration raises concern for spacecraft integrity and human safety. </a:t>
            </a:r>
          </a:p>
        </p:txBody>
      </p:sp>
      <p:sp>
        <p:nvSpPr>
          <p:cNvPr id="33" name="Text Placeholder 32">
            <a:extLst>
              <a:ext uri="{FF2B5EF4-FFF2-40B4-BE49-F238E27FC236}">
                <a16:creationId xmlns:a16="http://schemas.microsoft.com/office/drawing/2014/main" id="{6FF79728-6C18-9D44-93DD-EE2A355BD243}"/>
              </a:ext>
            </a:extLst>
          </p:cNvPr>
          <p:cNvSpPr>
            <a:spLocks noGrp="1"/>
          </p:cNvSpPr>
          <p:nvPr>
            <p:ph type="body" sz="quarter" idx="150"/>
          </p:nvPr>
        </p:nvSpPr>
        <p:spPr>
          <a:xfrm>
            <a:off x="5932593" y="3442837"/>
            <a:ext cx="31998968" cy="811493"/>
          </a:xfrm>
        </p:spPr>
        <p:txBody>
          <a:bodyPr/>
          <a:lstStyle/>
          <a:p>
            <a:r>
              <a:rPr lang="en-US" dirty="0"/>
              <a:t>Embry-Riddle Aeronautical University, Daytona Beach, FL, 32114</a:t>
            </a:r>
          </a:p>
        </p:txBody>
      </p:sp>
      <p:sp>
        <p:nvSpPr>
          <p:cNvPr id="34" name="Text Placeholder 33">
            <a:extLst>
              <a:ext uri="{FF2B5EF4-FFF2-40B4-BE49-F238E27FC236}">
                <a16:creationId xmlns:a16="http://schemas.microsoft.com/office/drawing/2014/main" id="{AF5002B2-4C08-024E-839B-AD15ED54A6EE}"/>
              </a:ext>
            </a:extLst>
          </p:cNvPr>
          <p:cNvSpPr>
            <a:spLocks noGrp="1"/>
          </p:cNvSpPr>
          <p:nvPr>
            <p:ph type="body" sz="quarter" idx="151"/>
          </p:nvPr>
        </p:nvSpPr>
        <p:spPr>
          <a:xfrm>
            <a:off x="5932593" y="2871250"/>
            <a:ext cx="31998968" cy="1133677"/>
          </a:xfrm>
        </p:spPr>
        <p:txBody>
          <a:bodyPr>
            <a:normAutofit/>
          </a:bodyPr>
          <a:lstStyle/>
          <a:p>
            <a:r>
              <a:rPr lang="en-US" sz="4800" dirty="0"/>
              <a:t>Kody </a:t>
            </a:r>
            <a:r>
              <a:rPr lang="en-US" sz="4800" dirty="0" err="1"/>
              <a:t>Parsotan</a:t>
            </a:r>
            <a:r>
              <a:rPr lang="en-US" sz="4800" dirty="0"/>
              <a:t> &amp; Seshan Jayapregasham</a:t>
            </a:r>
          </a:p>
        </p:txBody>
      </p:sp>
      <p:sp>
        <p:nvSpPr>
          <p:cNvPr id="35" name="Text Placeholder 34">
            <a:extLst>
              <a:ext uri="{FF2B5EF4-FFF2-40B4-BE49-F238E27FC236}">
                <a16:creationId xmlns:a16="http://schemas.microsoft.com/office/drawing/2014/main" id="{07C63782-837D-0941-A7B3-BA20C905AE9C}"/>
              </a:ext>
            </a:extLst>
          </p:cNvPr>
          <p:cNvSpPr>
            <a:spLocks noGrp="1"/>
          </p:cNvSpPr>
          <p:nvPr>
            <p:ph type="body" sz="quarter" idx="153"/>
          </p:nvPr>
        </p:nvSpPr>
        <p:spPr>
          <a:xfrm>
            <a:off x="6263719" y="275504"/>
            <a:ext cx="31363762" cy="1286799"/>
          </a:xfrm>
        </p:spPr>
        <p:txBody>
          <a:bodyPr>
            <a:noAutofit/>
          </a:bodyPr>
          <a:lstStyle/>
          <a:p>
            <a:r>
              <a:rPr lang="en-US" dirty="0"/>
              <a:t>Application Of Vibrational Damping On Spacecraft Crew Capsule Design Using Common Aerospace Materials</a:t>
            </a:r>
          </a:p>
        </p:txBody>
      </p:sp>
      <p:sp>
        <p:nvSpPr>
          <p:cNvPr id="36" name="Text Placeholder 31">
            <a:extLst>
              <a:ext uri="{FF2B5EF4-FFF2-40B4-BE49-F238E27FC236}">
                <a16:creationId xmlns:a16="http://schemas.microsoft.com/office/drawing/2014/main" id="{365AD8AC-A8C3-41CC-AE54-4D73A78A2D85}"/>
              </a:ext>
            </a:extLst>
          </p:cNvPr>
          <p:cNvSpPr txBox="1">
            <a:spLocks/>
          </p:cNvSpPr>
          <p:nvPr/>
        </p:nvSpPr>
        <p:spPr>
          <a:xfrm>
            <a:off x="477827" y="27138081"/>
            <a:ext cx="10056813" cy="315468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dirty="0"/>
              <a:t>A commonly used method to identify damping capacities is through frequency bandwidths. The half-power bandwidth method can be used to estimate single and multi-degree-of-freedom damping of structures. Through the identification of resonant peaks in a frequency-amplitude function, damping capacity can be calculated using the width of these peaks. Utilizing common microphone and speaker equipment, damping and natural frequency of free-free end systems can be discerned.</a:t>
            </a:r>
          </a:p>
        </p:txBody>
      </p:sp>
      <p:grpSp>
        <p:nvGrpSpPr>
          <p:cNvPr id="3" name="Group 2">
            <a:extLst>
              <a:ext uri="{FF2B5EF4-FFF2-40B4-BE49-F238E27FC236}">
                <a16:creationId xmlns:a16="http://schemas.microsoft.com/office/drawing/2014/main" id="{00BE257D-3B32-404D-8037-5E086E59412E}"/>
              </a:ext>
            </a:extLst>
          </p:cNvPr>
          <p:cNvGrpSpPr/>
          <p:nvPr/>
        </p:nvGrpSpPr>
        <p:grpSpPr>
          <a:xfrm>
            <a:off x="5284636" y="18777352"/>
            <a:ext cx="5402433" cy="7682551"/>
            <a:chOff x="5270262" y="17337572"/>
            <a:chExt cx="5402433" cy="7682551"/>
          </a:xfrm>
        </p:grpSpPr>
        <p:pic>
          <p:nvPicPr>
            <p:cNvPr id="4" name="Picture 3" descr="Chart, bar chart&#10;&#10;Description automatically generated">
              <a:extLst>
                <a:ext uri="{FF2B5EF4-FFF2-40B4-BE49-F238E27FC236}">
                  <a16:creationId xmlns:a16="http://schemas.microsoft.com/office/drawing/2014/main" id="{180261EC-6AB3-4AC3-B95F-C1F605B38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8274" y="17337572"/>
              <a:ext cx="4952941" cy="6206092"/>
            </a:xfrm>
            <a:prstGeom prst="rect">
              <a:avLst/>
            </a:prstGeom>
          </p:spPr>
        </p:pic>
        <p:sp>
          <p:nvSpPr>
            <p:cNvPr id="39" name="Text Placeholder 31">
              <a:extLst>
                <a:ext uri="{FF2B5EF4-FFF2-40B4-BE49-F238E27FC236}">
                  <a16:creationId xmlns:a16="http://schemas.microsoft.com/office/drawing/2014/main" id="{272F9B09-5751-4611-BBEB-E9FAC4F3C41D}"/>
                </a:ext>
              </a:extLst>
            </p:cNvPr>
            <p:cNvSpPr txBox="1">
              <a:spLocks/>
            </p:cNvSpPr>
            <p:nvPr/>
          </p:nvSpPr>
          <p:spPr>
            <a:xfrm>
              <a:off x="5270262" y="23404318"/>
              <a:ext cx="5402433" cy="1615805"/>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b="1" dirty="0"/>
                <a:t>Fig. 1   Axial (a), vertical (b), and lateral (c) acceleration data from Space Shuttle mission STS-62 [2].</a:t>
              </a:r>
            </a:p>
          </p:txBody>
        </p:sp>
      </p:grpSp>
      <p:grpSp>
        <p:nvGrpSpPr>
          <p:cNvPr id="2" name="Group 1">
            <a:extLst>
              <a:ext uri="{FF2B5EF4-FFF2-40B4-BE49-F238E27FC236}">
                <a16:creationId xmlns:a16="http://schemas.microsoft.com/office/drawing/2014/main" id="{3334229A-6D0A-4301-9D99-B26B36586B5B}"/>
              </a:ext>
            </a:extLst>
          </p:cNvPr>
          <p:cNvGrpSpPr/>
          <p:nvPr/>
        </p:nvGrpSpPr>
        <p:grpSpPr>
          <a:xfrm>
            <a:off x="11434651" y="18227775"/>
            <a:ext cx="10041153" cy="6155543"/>
            <a:chOff x="11436133" y="7388680"/>
            <a:chExt cx="10041153" cy="6155543"/>
          </a:xfrm>
        </p:grpSpPr>
        <p:pic>
          <p:nvPicPr>
            <p:cNvPr id="42" name="Picture 41" descr="Graphical user interface, diagram&#10;&#10;Description automatically generated">
              <a:extLst>
                <a:ext uri="{FF2B5EF4-FFF2-40B4-BE49-F238E27FC236}">
                  <a16:creationId xmlns:a16="http://schemas.microsoft.com/office/drawing/2014/main" id="{C3BB3C8F-BC0C-45CB-AEF8-AD7CFFFF22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43858" y="7388680"/>
              <a:ext cx="10033428" cy="5003972"/>
            </a:xfrm>
            <a:prstGeom prst="rect">
              <a:avLst/>
            </a:prstGeom>
            <a:noFill/>
            <a:ln>
              <a:noFill/>
            </a:ln>
          </p:spPr>
        </p:pic>
        <p:sp>
          <p:nvSpPr>
            <p:cNvPr id="44" name="Text Placeholder 31">
              <a:extLst>
                <a:ext uri="{FF2B5EF4-FFF2-40B4-BE49-F238E27FC236}">
                  <a16:creationId xmlns:a16="http://schemas.microsoft.com/office/drawing/2014/main" id="{4A73EF50-5C8E-4E50-AFA7-9B48D805223B}"/>
                </a:ext>
              </a:extLst>
            </p:cNvPr>
            <p:cNvSpPr txBox="1">
              <a:spLocks/>
            </p:cNvSpPr>
            <p:nvPr/>
          </p:nvSpPr>
          <p:spPr>
            <a:xfrm>
              <a:off x="11436133" y="12313139"/>
              <a:ext cx="10033428" cy="1231084"/>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b="1" dirty="0"/>
                <a:t>Fig. 3   Smartphone sweep experimental setup, isolation foam added underneath test specimen and phones.</a:t>
              </a:r>
            </a:p>
          </p:txBody>
        </p:sp>
      </p:grpSp>
      <p:grpSp>
        <p:nvGrpSpPr>
          <p:cNvPr id="14" name="Group 13">
            <a:extLst>
              <a:ext uri="{FF2B5EF4-FFF2-40B4-BE49-F238E27FC236}">
                <a16:creationId xmlns:a16="http://schemas.microsoft.com/office/drawing/2014/main" id="{484BFE42-75C7-4043-8459-EF793A6B9E6E}"/>
              </a:ext>
            </a:extLst>
          </p:cNvPr>
          <p:cNvGrpSpPr/>
          <p:nvPr/>
        </p:nvGrpSpPr>
        <p:grpSpPr>
          <a:xfrm>
            <a:off x="11443312" y="9726660"/>
            <a:ext cx="10059742" cy="5345028"/>
            <a:chOff x="11436133" y="15663442"/>
            <a:chExt cx="10059742" cy="5345028"/>
          </a:xfrm>
        </p:grpSpPr>
        <p:grpSp>
          <p:nvGrpSpPr>
            <p:cNvPr id="7" name="Group 6">
              <a:extLst>
                <a:ext uri="{FF2B5EF4-FFF2-40B4-BE49-F238E27FC236}">
                  <a16:creationId xmlns:a16="http://schemas.microsoft.com/office/drawing/2014/main" id="{69E84149-EC4B-48FD-AAB3-5309203A978A}"/>
                </a:ext>
              </a:extLst>
            </p:cNvPr>
            <p:cNvGrpSpPr/>
            <p:nvPr/>
          </p:nvGrpSpPr>
          <p:grpSpPr>
            <a:xfrm>
              <a:off x="11470173" y="15663442"/>
              <a:ext cx="9980797" cy="3780151"/>
              <a:chOff x="11496487" y="11629150"/>
              <a:chExt cx="9980797" cy="3780151"/>
            </a:xfrm>
          </p:grpSpPr>
          <p:pic>
            <p:nvPicPr>
              <p:cNvPr id="1026" name="Picture 2">
                <a:extLst>
                  <a:ext uri="{FF2B5EF4-FFF2-40B4-BE49-F238E27FC236}">
                    <a16:creationId xmlns:a16="http://schemas.microsoft.com/office/drawing/2014/main" id="{A8967426-282B-41C0-A374-599687A6C2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6487" y="11629150"/>
                <a:ext cx="4818970" cy="37801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DF6F28E1-DC0E-4E3C-804F-7D33386E24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58314" y="11629150"/>
                <a:ext cx="4818970" cy="3780151"/>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 Placeholder 31">
              <a:extLst>
                <a:ext uri="{FF2B5EF4-FFF2-40B4-BE49-F238E27FC236}">
                  <a16:creationId xmlns:a16="http://schemas.microsoft.com/office/drawing/2014/main" id="{022C6E9B-FF77-4564-86D6-3B147543219E}"/>
                </a:ext>
              </a:extLst>
            </p:cNvPr>
            <p:cNvSpPr txBox="1">
              <a:spLocks/>
            </p:cNvSpPr>
            <p:nvPr/>
          </p:nvSpPr>
          <p:spPr>
            <a:xfrm>
              <a:off x="11436133" y="20162107"/>
              <a:ext cx="10033428" cy="84636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b="1" dirty="0"/>
                <a:t>Fig. 2   Spectrogram of the audio sweep used in the experiment</a:t>
              </a:r>
            </a:p>
          </p:txBody>
        </p:sp>
        <p:sp>
          <p:nvSpPr>
            <p:cNvPr id="40" name="Text Placeholder 31">
              <a:extLst>
                <a:ext uri="{FF2B5EF4-FFF2-40B4-BE49-F238E27FC236}">
                  <a16:creationId xmlns:a16="http://schemas.microsoft.com/office/drawing/2014/main" id="{3E44D9A5-1B1E-4E58-A652-C27889ED8D81}"/>
                </a:ext>
              </a:extLst>
            </p:cNvPr>
            <p:cNvSpPr txBox="1">
              <a:spLocks/>
            </p:cNvSpPr>
            <p:nvPr/>
          </p:nvSpPr>
          <p:spPr>
            <a:xfrm>
              <a:off x="11443858" y="19220225"/>
              <a:ext cx="5015342" cy="1077196"/>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sz="2000" dirty="0"/>
                <a:t>(a) The original audio sweep processed into a spectrogram</a:t>
              </a:r>
            </a:p>
          </p:txBody>
        </p:sp>
        <p:sp>
          <p:nvSpPr>
            <p:cNvPr id="41" name="Text Placeholder 31">
              <a:extLst>
                <a:ext uri="{FF2B5EF4-FFF2-40B4-BE49-F238E27FC236}">
                  <a16:creationId xmlns:a16="http://schemas.microsoft.com/office/drawing/2014/main" id="{523D3D51-14F1-4264-B1D1-49F8CA64424E}"/>
                </a:ext>
              </a:extLst>
            </p:cNvPr>
            <p:cNvSpPr txBox="1">
              <a:spLocks/>
            </p:cNvSpPr>
            <p:nvPr/>
          </p:nvSpPr>
          <p:spPr>
            <a:xfrm>
              <a:off x="16289142" y="19220225"/>
              <a:ext cx="5206733" cy="1384972"/>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sz="2000" dirty="0"/>
                <a:t>(b) Recording of the original audio sweep played from the speaker, recorded by the smartphone microphone</a:t>
              </a:r>
            </a:p>
          </p:txBody>
        </p:sp>
      </p:grpSp>
      <p:sp>
        <p:nvSpPr>
          <p:cNvPr id="13" name="Rectangle 8">
            <a:extLst>
              <a:ext uri="{FF2B5EF4-FFF2-40B4-BE49-F238E27FC236}">
                <a16:creationId xmlns:a16="http://schemas.microsoft.com/office/drawing/2014/main" id="{17291C77-6B1D-4F42-9313-CEC655F99F5C}"/>
              </a:ext>
            </a:extLst>
          </p:cNvPr>
          <p:cNvSpPr>
            <a:spLocks noChangeArrowheads="1"/>
          </p:cNvSpPr>
          <p:nvPr/>
        </p:nvSpPr>
        <p:spPr bwMode="auto">
          <a:xfrm>
            <a:off x="20051713" y="17422813"/>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6" name="Group 15">
            <a:extLst>
              <a:ext uri="{FF2B5EF4-FFF2-40B4-BE49-F238E27FC236}">
                <a16:creationId xmlns:a16="http://schemas.microsoft.com/office/drawing/2014/main" id="{FACC37D0-B860-41C0-9597-F110EFA23E26}"/>
              </a:ext>
            </a:extLst>
          </p:cNvPr>
          <p:cNvGrpSpPr/>
          <p:nvPr/>
        </p:nvGrpSpPr>
        <p:grpSpPr>
          <a:xfrm>
            <a:off x="22432814" y="9684193"/>
            <a:ext cx="10033428" cy="5232048"/>
            <a:chOff x="22432814" y="9636198"/>
            <a:chExt cx="10033428" cy="5232048"/>
          </a:xfrm>
        </p:grpSpPr>
        <p:grpSp>
          <p:nvGrpSpPr>
            <p:cNvPr id="8" name="Group 7">
              <a:extLst>
                <a:ext uri="{FF2B5EF4-FFF2-40B4-BE49-F238E27FC236}">
                  <a16:creationId xmlns:a16="http://schemas.microsoft.com/office/drawing/2014/main" id="{3817CDFA-70AE-4EAE-9367-12256A238FFF}"/>
                </a:ext>
              </a:extLst>
            </p:cNvPr>
            <p:cNvGrpSpPr/>
            <p:nvPr/>
          </p:nvGrpSpPr>
          <p:grpSpPr>
            <a:xfrm>
              <a:off x="22484189" y="9636198"/>
              <a:ext cx="9908166" cy="4181002"/>
              <a:chOff x="22484189" y="9636198"/>
              <a:chExt cx="9908166" cy="4181002"/>
            </a:xfrm>
          </p:grpSpPr>
          <p:pic>
            <p:nvPicPr>
              <p:cNvPr id="5" name="Picture 2">
                <a:extLst>
                  <a:ext uri="{FF2B5EF4-FFF2-40B4-BE49-F238E27FC236}">
                    <a16:creationId xmlns:a16="http://schemas.microsoft.com/office/drawing/2014/main" id="{295AEEF1-5714-4174-944D-9A30902A62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84189" y="9636198"/>
                <a:ext cx="4830287" cy="41799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E9E2649F-EAAB-4383-B952-C3192D9F4A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19173" y="9637274"/>
                <a:ext cx="4873182" cy="4179926"/>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Text Placeholder 31">
              <a:extLst>
                <a:ext uri="{FF2B5EF4-FFF2-40B4-BE49-F238E27FC236}">
                  <a16:creationId xmlns:a16="http://schemas.microsoft.com/office/drawing/2014/main" id="{5F041F28-4138-4732-8A3F-26313305E3D3}"/>
                </a:ext>
              </a:extLst>
            </p:cNvPr>
            <p:cNvSpPr txBox="1">
              <a:spLocks/>
            </p:cNvSpPr>
            <p:nvPr/>
          </p:nvSpPr>
          <p:spPr>
            <a:xfrm>
              <a:off x="22432814" y="13637162"/>
              <a:ext cx="10033428" cy="1231084"/>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b="1" dirty="0"/>
                <a:t>Fig. 4   Frequency response function for 0-2kHz sweep in PETG and Carbon Fiber</a:t>
              </a:r>
            </a:p>
          </p:txBody>
        </p:sp>
      </p:grpSp>
      <p:grpSp>
        <p:nvGrpSpPr>
          <p:cNvPr id="15" name="Group 14">
            <a:extLst>
              <a:ext uri="{FF2B5EF4-FFF2-40B4-BE49-F238E27FC236}">
                <a16:creationId xmlns:a16="http://schemas.microsoft.com/office/drawing/2014/main" id="{C02A6123-3541-476D-AC9B-DBE8960424C2}"/>
              </a:ext>
            </a:extLst>
          </p:cNvPr>
          <p:cNvGrpSpPr/>
          <p:nvPr/>
        </p:nvGrpSpPr>
        <p:grpSpPr>
          <a:xfrm>
            <a:off x="22518170" y="17035000"/>
            <a:ext cx="10033428" cy="5193237"/>
            <a:chOff x="22518170" y="16731341"/>
            <a:chExt cx="10033428" cy="5193237"/>
          </a:xfrm>
        </p:grpSpPr>
        <p:grpSp>
          <p:nvGrpSpPr>
            <p:cNvPr id="9" name="Group 8">
              <a:extLst>
                <a:ext uri="{FF2B5EF4-FFF2-40B4-BE49-F238E27FC236}">
                  <a16:creationId xmlns:a16="http://schemas.microsoft.com/office/drawing/2014/main" id="{9209259C-56D1-4CCB-8D14-FCFE953EE4F0}"/>
                </a:ext>
              </a:extLst>
            </p:cNvPr>
            <p:cNvGrpSpPr/>
            <p:nvPr/>
          </p:nvGrpSpPr>
          <p:grpSpPr>
            <a:xfrm>
              <a:off x="22518170" y="16731341"/>
              <a:ext cx="9903872" cy="4181002"/>
              <a:chOff x="22484189" y="14297561"/>
              <a:chExt cx="9903872" cy="4181002"/>
            </a:xfrm>
          </p:grpSpPr>
          <p:pic>
            <p:nvPicPr>
              <p:cNvPr id="1029" name="Picture 5">
                <a:extLst>
                  <a:ext uri="{FF2B5EF4-FFF2-40B4-BE49-F238E27FC236}">
                    <a16:creationId xmlns:a16="http://schemas.microsoft.com/office/drawing/2014/main" id="{710325D0-400E-42F8-B672-39CF9A5F83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70106" y="14297561"/>
                <a:ext cx="4917955" cy="41799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89BF7C2-574E-4DE8-A55A-CAA8E240D5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484189" y="14297561"/>
                <a:ext cx="4846161" cy="4181002"/>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Text Placeholder 31">
              <a:extLst>
                <a:ext uri="{FF2B5EF4-FFF2-40B4-BE49-F238E27FC236}">
                  <a16:creationId xmlns:a16="http://schemas.microsoft.com/office/drawing/2014/main" id="{B64E4826-A90C-4925-A140-E84FF3011D65}"/>
                </a:ext>
              </a:extLst>
            </p:cNvPr>
            <p:cNvSpPr txBox="1">
              <a:spLocks/>
            </p:cNvSpPr>
            <p:nvPr/>
          </p:nvSpPr>
          <p:spPr>
            <a:xfrm>
              <a:off x="22518170" y="20693494"/>
              <a:ext cx="10033428" cy="1231084"/>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b="1" dirty="0"/>
                <a:t>Fig. 5   Frequency response function for 0-20kHz sweep in PETG and Carbon Fiber</a:t>
              </a:r>
            </a:p>
          </p:txBody>
        </p:sp>
      </p:grpSp>
      <p:sp>
        <p:nvSpPr>
          <p:cNvPr id="56" name="Text Placeholder 24">
            <a:extLst>
              <a:ext uri="{FF2B5EF4-FFF2-40B4-BE49-F238E27FC236}">
                <a16:creationId xmlns:a16="http://schemas.microsoft.com/office/drawing/2014/main" id="{31DE97A8-0713-49C4-B4B5-8D5E1710BFEE}"/>
              </a:ext>
            </a:extLst>
          </p:cNvPr>
          <p:cNvSpPr txBox="1">
            <a:spLocks/>
          </p:cNvSpPr>
          <p:nvPr/>
        </p:nvSpPr>
        <p:spPr>
          <a:xfrm>
            <a:off x="33415693" y="4667932"/>
            <a:ext cx="10058400" cy="754045"/>
          </a:xfrm>
          <a:prstGeom prst="rect">
            <a:avLst/>
          </a:prstGeom>
          <a:no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RESULTS CONT.</a:t>
            </a:r>
          </a:p>
        </p:txBody>
      </p:sp>
      <mc:AlternateContent xmlns:mc="http://schemas.openxmlformats.org/markup-compatibility/2006" xmlns:a14="http://schemas.microsoft.com/office/drawing/2010/main">
        <mc:Choice Requires="a14">
          <p:graphicFrame>
            <p:nvGraphicFramePr>
              <p:cNvPr id="57" name="Table 56">
                <a:extLst>
                  <a:ext uri="{FF2B5EF4-FFF2-40B4-BE49-F238E27FC236}">
                    <a16:creationId xmlns:a16="http://schemas.microsoft.com/office/drawing/2014/main" id="{68A98CB5-5002-4F45-94E9-7B3ACC7DF0AC}"/>
                  </a:ext>
                </a:extLst>
              </p:cNvPr>
              <p:cNvGraphicFramePr>
                <a:graphicFrameLocks noGrp="1"/>
              </p:cNvGraphicFramePr>
              <p:nvPr>
                <p:extLst>
                  <p:ext uri="{D42A27DB-BD31-4B8C-83A1-F6EECF244321}">
                    <p14:modId xmlns:p14="http://schemas.microsoft.com/office/powerpoint/2010/main" val="4248764855"/>
                  </p:ext>
                </p:extLst>
              </p:nvPr>
            </p:nvGraphicFramePr>
            <p:xfrm>
              <a:off x="22427258" y="26804310"/>
              <a:ext cx="10033429" cy="2006073"/>
            </p:xfrm>
            <a:graphic>
              <a:graphicData uri="http://schemas.openxmlformats.org/drawingml/2006/table">
                <a:tbl>
                  <a:tblPr/>
                  <a:tblGrid>
                    <a:gridCol w="1703790">
                      <a:extLst>
                        <a:ext uri="{9D8B030D-6E8A-4147-A177-3AD203B41FA5}">
                          <a16:colId xmlns:a16="http://schemas.microsoft.com/office/drawing/2014/main" val="3315649322"/>
                        </a:ext>
                      </a:extLst>
                    </a:gridCol>
                    <a:gridCol w="1463921">
                      <a:extLst>
                        <a:ext uri="{9D8B030D-6E8A-4147-A177-3AD203B41FA5}">
                          <a16:colId xmlns:a16="http://schemas.microsoft.com/office/drawing/2014/main" val="2304689564"/>
                        </a:ext>
                      </a:extLst>
                    </a:gridCol>
                    <a:gridCol w="1311088">
                      <a:extLst>
                        <a:ext uri="{9D8B030D-6E8A-4147-A177-3AD203B41FA5}">
                          <a16:colId xmlns:a16="http://schemas.microsoft.com/office/drawing/2014/main" val="965494239"/>
                        </a:ext>
                      </a:extLst>
                    </a:gridCol>
                    <a:gridCol w="2131359">
                      <a:extLst>
                        <a:ext uri="{9D8B030D-6E8A-4147-A177-3AD203B41FA5}">
                          <a16:colId xmlns:a16="http://schemas.microsoft.com/office/drawing/2014/main" val="2870476692"/>
                        </a:ext>
                      </a:extLst>
                    </a:gridCol>
                    <a:gridCol w="1492309">
                      <a:extLst>
                        <a:ext uri="{9D8B030D-6E8A-4147-A177-3AD203B41FA5}">
                          <a16:colId xmlns:a16="http://schemas.microsoft.com/office/drawing/2014/main" val="3094056371"/>
                        </a:ext>
                      </a:extLst>
                    </a:gridCol>
                    <a:gridCol w="1930962">
                      <a:extLst>
                        <a:ext uri="{9D8B030D-6E8A-4147-A177-3AD203B41FA5}">
                          <a16:colId xmlns:a16="http://schemas.microsoft.com/office/drawing/2014/main" val="177283808"/>
                        </a:ext>
                      </a:extLst>
                    </a:gridCol>
                  </a:tblGrid>
                  <a:tr h="461333">
                    <a:tc>
                      <a:txBody>
                        <a:bodyPr/>
                        <a:lstStyle/>
                        <a:p>
                          <a:pPr algn="l" fontAlgn="base"/>
                          <a:r>
                            <a:rPr lang="en-US" sz="1800" b="1" i="0" dirty="0">
                              <a:solidFill>
                                <a:srgbClr val="FFFFFF"/>
                              </a:solidFill>
                              <a:effectLst/>
                              <a:latin typeface="Bembo" panose="02020502050201020203" pitchFamily="18" charset="0"/>
                            </a:rPr>
                            <a:t>Material​</a:t>
                          </a:r>
                          <a:endParaRPr lang="en-US" b="1" i="0" dirty="0">
                            <a:solidFill>
                              <a:srgbClr val="FFFFFF"/>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16788" cap="flat" cmpd="sng" algn="ctr">
                          <a:solidFill>
                            <a:srgbClr val="FFFFFF"/>
                          </a:solidFill>
                          <a:prstDash val="solid"/>
                          <a:round/>
                          <a:headEnd type="none" w="med" len="med"/>
                          <a:tailEnd type="none" w="med" len="med"/>
                        </a:lnB>
                        <a:solidFill>
                          <a:srgbClr val="0F6FC6"/>
                        </a:solidFill>
                      </a:tcPr>
                    </a:tc>
                    <a:tc>
                      <a:txBody>
                        <a:bodyPr/>
                        <a:lstStyle/>
                        <a:p>
                          <a:pPr algn="ctr" fontAlgn="base"/>
                          <a14:m>
                            <m:oMath xmlns:m="http://schemas.openxmlformats.org/officeDocument/2006/math">
                              <m:sSub>
                                <m:sSubPr>
                                  <m:ctrlPr>
                                    <a:rPr lang="en-US" sz="1800" b="1" i="1" smtClean="0">
                                      <a:solidFill>
                                        <a:srgbClr val="FFFFFF"/>
                                      </a:solidFill>
                                      <a:effectLst/>
                                      <a:latin typeface="Cambria Math" panose="02040503050406030204" pitchFamily="18" charset="0"/>
                                    </a:rPr>
                                  </m:ctrlPr>
                                </m:sSubPr>
                                <m:e>
                                  <m:r>
                                    <a:rPr lang="en-US" sz="1800" b="1" i="1" smtClean="0">
                                      <a:solidFill>
                                        <a:srgbClr val="FFFFFF"/>
                                      </a:solidFill>
                                      <a:effectLst/>
                                      <a:latin typeface="Cambria Math" panose="02040503050406030204" pitchFamily="18" charset="0"/>
                                    </a:rPr>
                                    <m:t>𝑭</m:t>
                                  </m:r>
                                </m:e>
                                <m:sub>
                                  <m:r>
                                    <a:rPr lang="en-US" sz="1800" b="1" i="1" smtClean="0">
                                      <a:solidFill>
                                        <a:srgbClr val="FFFFFF"/>
                                      </a:solidFill>
                                      <a:effectLst/>
                                      <a:latin typeface="Cambria Math" panose="02040503050406030204" pitchFamily="18" charset="0"/>
                                    </a:rPr>
                                    <m:t>𝒂𝒗𝒈</m:t>
                                  </m:r>
                                </m:sub>
                              </m:sSub>
                              <m:r>
                                <a:rPr lang="en-US" sz="1800" b="1" i="1" smtClean="0">
                                  <a:solidFill>
                                    <a:srgbClr val="FFFFFF"/>
                                  </a:solidFill>
                                  <a:effectLst/>
                                  <a:latin typeface="Cambria Math" panose="02040503050406030204" pitchFamily="18" charset="0"/>
                                </a:rPr>
                                <m:t> </m:t>
                              </m:r>
                            </m:oMath>
                          </a14:m>
                          <a:r>
                            <a:rPr lang="en-US" sz="1800" b="1" i="0" dirty="0">
                              <a:solidFill>
                                <a:srgbClr val="FFFFFF"/>
                              </a:solidFill>
                              <a:effectLst/>
                              <a:latin typeface="Bembo" panose="02020502050201020203" pitchFamily="18" charset="0"/>
                            </a:rPr>
                            <a:t>(Hz)​</a:t>
                          </a:r>
                          <a:endParaRPr lang="en-US" b="1" i="0" dirty="0">
                            <a:solidFill>
                              <a:srgbClr val="FFFFFF"/>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16788" cap="flat" cmpd="sng" algn="ctr">
                          <a:solidFill>
                            <a:srgbClr val="FFFFFF"/>
                          </a:solidFill>
                          <a:prstDash val="solid"/>
                          <a:round/>
                          <a:headEnd type="none" w="med" len="med"/>
                          <a:tailEnd type="none" w="med" len="med"/>
                        </a:lnB>
                        <a:solidFill>
                          <a:srgbClr val="0F6FC6"/>
                        </a:solidFill>
                      </a:tcPr>
                    </a:tc>
                    <a:tc>
                      <a:txBody>
                        <a:bodyPr/>
                        <a:lstStyle/>
                        <a:p>
                          <a:pPr algn="ctr" fontAlgn="auto"/>
                          <a:r>
                            <a:rPr lang="en-US" sz="1800" b="1" i="0" dirty="0">
                              <a:solidFill>
                                <a:srgbClr val="FFFFFF"/>
                              </a:solidFill>
                              <a:effectLst/>
                              <a:latin typeface="Bembo" panose="02020502050201020203" pitchFamily="18" charset="0"/>
                            </a:rPr>
                            <a:t>​</a:t>
                          </a:r>
                          <a14:m>
                            <m:oMath xmlns:m="http://schemas.openxmlformats.org/officeDocument/2006/math">
                              <m:sSub>
                                <m:sSubPr>
                                  <m:ctrlPr>
                                    <a:rPr lang="en-US" sz="1800" b="1" i="1" smtClean="0">
                                      <a:solidFill>
                                        <a:srgbClr val="FFFFFF"/>
                                      </a:solidFill>
                                      <a:effectLst/>
                                      <a:latin typeface="Cambria Math" panose="02040503050406030204" pitchFamily="18" charset="0"/>
                                    </a:rPr>
                                  </m:ctrlPr>
                                </m:sSubPr>
                                <m:e>
                                  <m:r>
                                    <a:rPr lang="en-US" sz="1800" b="1" i="1" smtClean="0">
                                      <a:solidFill>
                                        <a:srgbClr val="FFFFFF"/>
                                      </a:solidFill>
                                      <a:effectLst/>
                                      <a:latin typeface="Cambria Math" panose="02040503050406030204" pitchFamily="18" charset="0"/>
                                    </a:rPr>
                                    <m:t>𝑭</m:t>
                                  </m:r>
                                </m:e>
                                <m:sub>
                                  <m:r>
                                    <a:rPr lang="en-US" sz="1800" b="1" i="1" smtClean="0">
                                      <a:solidFill>
                                        <a:srgbClr val="FFFFFF"/>
                                      </a:solidFill>
                                      <a:effectLst/>
                                      <a:latin typeface="Cambria Math" panose="02040503050406030204" pitchFamily="18" charset="0"/>
                                    </a:rPr>
                                    <m:t>𝑹𝑺𝑫</m:t>
                                  </m:r>
                                </m:sub>
                              </m:sSub>
                              <m:r>
                                <a:rPr lang="en-US" sz="1800" b="1" i="1" smtClean="0">
                                  <a:solidFill>
                                    <a:srgbClr val="FFFFFF"/>
                                  </a:solidFill>
                                  <a:effectLst/>
                                  <a:latin typeface="Cambria Math" panose="02040503050406030204" pitchFamily="18" charset="0"/>
                                </a:rPr>
                                <m:t> </m:t>
                              </m:r>
                            </m:oMath>
                          </a14:m>
                          <a:r>
                            <a:rPr lang="en-US" sz="1800" b="1" i="0" dirty="0">
                              <a:solidFill>
                                <a:srgbClr val="FFFFFF"/>
                              </a:solidFill>
                              <a:effectLst/>
                              <a:latin typeface="Bembo" panose="02020502050201020203" pitchFamily="18" charset="0"/>
                            </a:rPr>
                            <a:t>(Hz)​</a:t>
                          </a: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16788" cap="flat" cmpd="sng" algn="ctr">
                          <a:solidFill>
                            <a:srgbClr val="FFFFFF"/>
                          </a:solidFill>
                          <a:prstDash val="solid"/>
                          <a:round/>
                          <a:headEnd type="none" w="med" len="med"/>
                          <a:tailEnd type="none" w="med" len="med"/>
                        </a:lnB>
                        <a:solidFill>
                          <a:srgbClr val="0F6FC6"/>
                        </a:solidFill>
                      </a:tcPr>
                    </a:tc>
                    <a:tc>
                      <a:txBody>
                        <a:bodyPr/>
                        <a:lstStyle/>
                        <a:p>
                          <a:pPr algn="ctr" fontAlgn="base"/>
                          <a:r>
                            <a:rPr lang="en-US" sz="1800" b="1" i="0" dirty="0">
                              <a:solidFill>
                                <a:srgbClr val="FFFFFF"/>
                              </a:solidFill>
                              <a:effectLst/>
                              <a:latin typeface="Bembo" panose="02020502050201020203" pitchFamily="18" charset="0"/>
                            </a:rPr>
                            <a:t> </a:t>
                          </a:r>
                          <a14:m>
                            <m:oMath xmlns:m="http://schemas.openxmlformats.org/officeDocument/2006/math">
                              <m:sSub>
                                <m:sSubPr>
                                  <m:ctrlPr>
                                    <a:rPr lang="en-US" sz="1800" b="1" i="1" smtClean="0">
                                      <a:solidFill>
                                        <a:srgbClr val="FFFFFF"/>
                                      </a:solidFill>
                                      <a:effectLst/>
                                      <a:latin typeface="Cambria Math" panose="02040503050406030204" pitchFamily="18" charset="0"/>
                                    </a:rPr>
                                  </m:ctrlPr>
                                </m:sSubPr>
                                <m:e>
                                  <m:r>
                                    <a:rPr lang="en-US" sz="1800" b="1" i="1" smtClean="0">
                                      <a:solidFill>
                                        <a:srgbClr val="FFFFFF"/>
                                      </a:solidFill>
                                      <a:effectLst/>
                                      <a:latin typeface="Cambria Math" panose="02040503050406030204" pitchFamily="18" charset="0"/>
                                    </a:rPr>
                                    <m:t>𝑭</m:t>
                                  </m:r>
                                </m:e>
                                <m:sub>
                                  <m:r>
                                    <a:rPr lang="en-US" sz="1800" b="1" i="1" smtClean="0">
                                      <a:solidFill>
                                        <a:srgbClr val="FFFFFF"/>
                                      </a:solidFill>
                                      <a:effectLst/>
                                      <a:latin typeface="Cambria Math" panose="02040503050406030204" pitchFamily="18" charset="0"/>
                                    </a:rPr>
                                    <m:t>𝒕𝒉𝒆𝒐𝒓𝒆𝒕𝒊𝒄𝒂𝒍</m:t>
                                  </m:r>
                                </m:sub>
                              </m:sSub>
                            </m:oMath>
                          </a14:m>
                          <a:r>
                            <a:rPr lang="en-US" sz="1800" b="1" i="0" dirty="0">
                              <a:solidFill>
                                <a:srgbClr val="FFFFFF"/>
                              </a:solidFill>
                              <a:effectLst/>
                              <a:latin typeface="Bembo" panose="02020502050201020203" pitchFamily="18" charset="0"/>
                            </a:rPr>
                            <a:t>(Hz)​</a:t>
                          </a:r>
                          <a:endParaRPr lang="en-US" b="1" i="0" dirty="0">
                            <a:solidFill>
                              <a:srgbClr val="FFFFFF"/>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16788" cap="flat" cmpd="sng" algn="ctr">
                          <a:solidFill>
                            <a:srgbClr val="FFFFFF"/>
                          </a:solidFill>
                          <a:prstDash val="solid"/>
                          <a:round/>
                          <a:headEnd type="none" w="med" len="med"/>
                          <a:tailEnd type="none" w="med" len="med"/>
                        </a:lnB>
                        <a:solidFill>
                          <a:srgbClr val="0F6FC6"/>
                        </a:solidFill>
                      </a:tcPr>
                    </a:tc>
                    <a:tc>
                      <a:txBody>
                        <a:bodyPr/>
                        <a:lstStyle/>
                        <a:p>
                          <a:pPr algn="ctr" fontAlgn="auto"/>
                          <a:r>
                            <a:rPr lang="en-US" sz="1800" b="1" i="0" dirty="0">
                              <a:solidFill>
                                <a:srgbClr val="FFFFFF"/>
                              </a:solidFill>
                              <a:effectLst/>
                              <a:latin typeface="Bembo" panose="02020502050201020203" pitchFamily="18" charset="0"/>
                            </a:rPr>
                            <a:t>​</a:t>
                          </a:r>
                          <a14:m>
                            <m:oMath xmlns:m="http://schemas.openxmlformats.org/officeDocument/2006/math">
                              <m:sSub>
                                <m:sSubPr>
                                  <m:ctrlPr>
                                    <a:rPr lang="en-US" sz="1800" b="1" i="1" smtClean="0">
                                      <a:solidFill>
                                        <a:srgbClr val="FFFFFF"/>
                                      </a:solidFill>
                                      <a:effectLst/>
                                      <a:latin typeface="Cambria Math" panose="02040503050406030204" pitchFamily="18" charset="0"/>
                                    </a:rPr>
                                  </m:ctrlPr>
                                </m:sSubPr>
                                <m:e>
                                  <m:r>
                                    <a:rPr lang="en-US" sz="1800" b="1" i="1" smtClean="0">
                                      <a:solidFill>
                                        <a:srgbClr val="FFFFFF"/>
                                      </a:solidFill>
                                      <a:effectLst/>
                                      <a:latin typeface="Cambria Math" panose="02040503050406030204" pitchFamily="18" charset="0"/>
                                    </a:rPr>
                                    <m:t>𝑸</m:t>
                                  </m:r>
                                </m:e>
                                <m:sub>
                                  <m:r>
                                    <a:rPr lang="en-US" sz="1800" b="1" i="1" smtClean="0">
                                      <a:solidFill>
                                        <a:srgbClr val="FFFFFF"/>
                                      </a:solidFill>
                                      <a:effectLst/>
                                      <a:latin typeface="Cambria Math" panose="02040503050406030204" pitchFamily="18" charset="0"/>
                                    </a:rPr>
                                    <m:t>𝒂𝒗𝒈</m:t>
                                  </m:r>
                                </m:sub>
                              </m:sSub>
                            </m:oMath>
                          </a14:m>
                          <a:endParaRPr lang="en-US" sz="1800" b="1" i="0" dirty="0">
                            <a:solidFill>
                              <a:srgbClr val="FFFFFF"/>
                            </a:solidFill>
                            <a:effectLst/>
                            <a:latin typeface="Bembo" panose="02020502050201020203" pitchFamily="18" charset="0"/>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16788" cap="flat" cmpd="sng" algn="ctr">
                          <a:solidFill>
                            <a:srgbClr val="FFFFFF"/>
                          </a:solidFill>
                          <a:prstDash val="solid"/>
                          <a:round/>
                          <a:headEnd type="none" w="med" len="med"/>
                          <a:tailEnd type="none" w="med" len="med"/>
                        </a:lnB>
                        <a:solidFill>
                          <a:srgbClr val="0F6FC6"/>
                        </a:solidFill>
                      </a:tcPr>
                    </a:tc>
                    <a:tc>
                      <a:txBody>
                        <a:bodyPr/>
                        <a:lstStyle/>
                        <a:p>
                          <a:pPr algn="ctr" fontAlgn="base"/>
                          <a14:m>
                            <m:oMath xmlns:m="http://schemas.openxmlformats.org/officeDocument/2006/math">
                              <m:sSub>
                                <m:sSubPr>
                                  <m:ctrlPr>
                                    <a:rPr lang="en-US" sz="1800" b="1" i="1" smtClean="0">
                                      <a:solidFill>
                                        <a:srgbClr val="FFFFFF"/>
                                      </a:solidFill>
                                      <a:effectLst/>
                                      <a:latin typeface="Cambria Math" panose="02040503050406030204" pitchFamily="18" charset="0"/>
                                    </a:rPr>
                                  </m:ctrlPr>
                                </m:sSubPr>
                                <m:e>
                                  <m:r>
                                    <a:rPr lang="en-US" sz="1800" b="1" i="1" smtClean="0">
                                      <a:solidFill>
                                        <a:srgbClr val="FFFFFF"/>
                                      </a:solidFill>
                                      <a:effectLst/>
                                      <a:latin typeface="Cambria Math" panose="02040503050406030204" pitchFamily="18" charset="0"/>
                                    </a:rPr>
                                    <m:t>𝑺</m:t>
                                  </m:r>
                                </m:e>
                                <m:sub>
                                  <m:r>
                                    <a:rPr lang="en-US" sz="1800" b="1" i="1" smtClean="0">
                                      <a:solidFill>
                                        <a:srgbClr val="FFFFFF"/>
                                      </a:solidFill>
                                      <a:effectLst/>
                                      <a:latin typeface="Cambria Math" panose="02040503050406030204" pitchFamily="18" charset="0"/>
                                    </a:rPr>
                                    <m:t>𝒂𝒗𝒈</m:t>
                                  </m:r>
                                </m:sub>
                              </m:sSub>
                            </m:oMath>
                          </a14:m>
                          <a:r>
                            <a:rPr lang="en-US" sz="1800" b="1" i="0" dirty="0">
                              <a:solidFill>
                                <a:srgbClr val="FFFFFF"/>
                              </a:solidFill>
                              <a:effectLst/>
                              <a:latin typeface="Bembo" panose="02020502050201020203" pitchFamily="18" charset="0"/>
                            </a:rPr>
                            <a:t> (kHz/s)​</a:t>
                          </a:r>
                          <a:endParaRPr lang="en-US" b="1" i="0" dirty="0">
                            <a:solidFill>
                              <a:srgbClr val="FFFFFF"/>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16788" cap="flat" cmpd="sng" algn="ctr">
                          <a:solidFill>
                            <a:srgbClr val="FFFFFF"/>
                          </a:solidFill>
                          <a:prstDash val="solid"/>
                          <a:round/>
                          <a:headEnd type="none" w="med" len="med"/>
                          <a:tailEnd type="none" w="med" len="med"/>
                        </a:lnB>
                        <a:solidFill>
                          <a:srgbClr val="0F6FC6"/>
                        </a:solidFill>
                      </a:tcPr>
                    </a:tc>
                    <a:extLst>
                      <a:ext uri="{0D108BD9-81ED-4DB2-BD59-A6C34878D82A}">
                        <a16:rowId xmlns:a16="http://schemas.microsoft.com/office/drawing/2014/main" val="2407802814"/>
                      </a:ext>
                    </a:extLst>
                  </a:tr>
                  <a:tr h="772370">
                    <a:tc>
                      <a:txBody>
                        <a:bodyPr/>
                        <a:lstStyle/>
                        <a:p>
                          <a:pPr algn="l" fontAlgn="base"/>
                          <a:r>
                            <a:rPr lang="en-US" sz="1800" b="0" i="0">
                              <a:solidFill>
                                <a:srgbClr val="000000"/>
                              </a:solidFill>
                              <a:effectLst/>
                              <a:latin typeface="Bembo" panose="02020502050201020203" pitchFamily="18" charset="0"/>
                            </a:rPr>
                            <a:t>CarbonX PETG​</a:t>
                          </a:r>
                          <a:endParaRPr lang="en-US" b="0" i="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16788"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CCD5EA"/>
                        </a:solidFill>
                      </a:tcPr>
                    </a:tc>
                    <a:tc>
                      <a:txBody>
                        <a:bodyPr/>
                        <a:lstStyle/>
                        <a:p>
                          <a:pPr algn="ctr" fontAlgn="base"/>
                          <a:r>
                            <a:rPr lang="en-US" sz="1800" b="0" i="0" dirty="0">
                              <a:solidFill>
                                <a:srgbClr val="000000"/>
                              </a:solidFill>
                              <a:effectLst/>
                              <a:latin typeface="Bembo" panose="02020502050201020203" pitchFamily="18" charset="0"/>
                            </a:rPr>
                            <a:t>6997.9​</a:t>
                          </a:r>
                          <a:endParaRPr lang="en-US" b="0" i="0" dirty="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16788"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CCD5EA"/>
                        </a:solidFill>
                      </a:tcPr>
                    </a:tc>
                    <a:tc>
                      <a:txBody>
                        <a:bodyPr/>
                        <a:lstStyle/>
                        <a:p>
                          <a:pPr algn="ctr" fontAlgn="base"/>
                          <a:r>
                            <a:rPr lang="en-US" sz="1800" b="0" i="0" dirty="0">
                              <a:solidFill>
                                <a:srgbClr val="000000"/>
                              </a:solidFill>
                              <a:effectLst/>
                              <a:latin typeface="Bembo" panose="02020502050201020203" pitchFamily="18" charset="0"/>
                            </a:rPr>
                            <a:t>0.0273​</a:t>
                          </a:r>
                          <a:endParaRPr lang="en-US" b="0" i="0" dirty="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16788"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CCD5EA"/>
                        </a:solidFill>
                      </a:tcPr>
                    </a:tc>
                    <a:tc>
                      <a:txBody>
                        <a:bodyPr/>
                        <a:lstStyle/>
                        <a:p>
                          <a:pPr algn="ctr" fontAlgn="base"/>
                          <a:r>
                            <a:rPr lang="en-US" sz="1800" b="0" i="0" dirty="0">
                              <a:solidFill>
                                <a:srgbClr val="000000"/>
                              </a:solidFill>
                              <a:effectLst/>
                              <a:latin typeface="Bembo" panose="02020502050201020203" pitchFamily="18" charset="0"/>
                            </a:rPr>
                            <a:t>7359.1​</a:t>
                          </a:r>
                          <a:endParaRPr lang="en-US" b="0" i="0" dirty="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16788"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CCD5EA"/>
                        </a:solidFill>
                      </a:tcPr>
                    </a:tc>
                    <a:tc>
                      <a:txBody>
                        <a:bodyPr/>
                        <a:lstStyle/>
                        <a:p>
                          <a:pPr algn="ctr" fontAlgn="base"/>
                          <a:r>
                            <a:rPr lang="en-US" sz="1800" b="0" i="0" dirty="0">
                              <a:solidFill>
                                <a:srgbClr val="000000"/>
                              </a:solidFill>
                              <a:effectLst/>
                              <a:latin typeface="Bembo" panose="02020502050201020203" pitchFamily="18" charset="0"/>
                            </a:rPr>
                            <a:t>4.42​</a:t>
                          </a:r>
                          <a:endParaRPr lang="en-US" b="0" i="0" dirty="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16788"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CCD5EA"/>
                        </a:solidFill>
                      </a:tcPr>
                    </a:tc>
                    <a:tc>
                      <a:txBody>
                        <a:bodyPr/>
                        <a:lstStyle/>
                        <a:p>
                          <a:pPr algn="ctr" fontAlgn="base"/>
                          <a:r>
                            <a:rPr lang="en-US" sz="1800" b="0" i="0">
                              <a:solidFill>
                                <a:srgbClr val="000000"/>
                              </a:solidFill>
                              <a:effectLst/>
                              <a:latin typeface="Bembo" panose="02020502050201020203" pitchFamily="18" charset="0"/>
                            </a:rPr>
                            <a:t>625.1​</a:t>
                          </a:r>
                          <a:endParaRPr lang="en-US" b="0" i="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16788"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val="2996968456"/>
                      </a:ext>
                    </a:extLst>
                  </a:tr>
                  <a:tr h="772370">
                    <a:tc>
                      <a:txBody>
                        <a:bodyPr/>
                        <a:lstStyle/>
                        <a:p>
                          <a:pPr algn="l" fontAlgn="base"/>
                          <a:r>
                            <a:rPr lang="en-US" sz="1800" b="0" i="0">
                              <a:solidFill>
                                <a:srgbClr val="000000"/>
                              </a:solidFill>
                              <a:effectLst/>
                              <a:latin typeface="Bembo" panose="02020502050201020203" pitchFamily="18" charset="0"/>
                            </a:rPr>
                            <a:t>CFRP​</a:t>
                          </a:r>
                          <a:endParaRPr lang="en-US" b="0" i="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E7EBF5"/>
                        </a:solidFill>
                      </a:tcPr>
                    </a:tc>
                    <a:tc>
                      <a:txBody>
                        <a:bodyPr/>
                        <a:lstStyle/>
                        <a:p>
                          <a:pPr algn="ctr" fontAlgn="base"/>
                          <a:r>
                            <a:rPr lang="en-US" sz="1800" b="0" i="0" dirty="0">
                              <a:solidFill>
                                <a:srgbClr val="000000"/>
                              </a:solidFill>
                              <a:effectLst/>
                              <a:latin typeface="Bembo" panose="02020502050201020203" pitchFamily="18" charset="0"/>
                            </a:rPr>
                            <a:t>7717.3​</a:t>
                          </a:r>
                          <a:endParaRPr lang="en-US" b="0" i="0" dirty="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E7EBF5"/>
                        </a:solidFill>
                      </a:tcPr>
                    </a:tc>
                    <a:tc>
                      <a:txBody>
                        <a:bodyPr/>
                        <a:lstStyle/>
                        <a:p>
                          <a:pPr algn="ctr" fontAlgn="base"/>
                          <a:r>
                            <a:rPr lang="en-US" sz="1800" b="0" i="0" dirty="0">
                              <a:solidFill>
                                <a:srgbClr val="000000"/>
                              </a:solidFill>
                              <a:effectLst/>
                              <a:latin typeface="Bembo" panose="02020502050201020203" pitchFamily="18" charset="0"/>
                            </a:rPr>
                            <a:t>0.0014​</a:t>
                          </a:r>
                          <a:endParaRPr lang="en-US" b="0" i="0" dirty="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E7EBF5"/>
                        </a:solidFill>
                      </a:tcPr>
                    </a:tc>
                    <a:tc>
                      <a:txBody>
                        <a:bodyPr/>
                        <a:lstStyle/>
                        <a:p>
                          <a:pPr algn="ctr" fontAlgn="base"/>
                          <a:r>
                            <a:rPr lang="en-US" sz="1800" b="0" i="0" dirty="0">
                              <a:solidFill>
                                <a:srgbClr val="000000"/>
                              </a:solidFill>
                              <a:effectLst/>
                              <a:latin typeface="Bembo" panose="02020502050201020203" pitchFamily="18" charset="0"/>
                            </a:rPr>
                            <a:t>6647.9​</a:t>
                          </a:r>
                          <a:endParaRPr lang="en-US" b="0" i="0" dirty="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E7EBF5"/>
                        </a:solidFill>
                      </a:tcPr>
                    </a:tc>
                    <a:tc>
                      <a:txBody>
                        <a:bodyPr/>
                        <a:lstStyle/>
                        <a:p>
                          <a:pPr algn="ctr" fontAlgn="base"/>
                          <a:r>
                            <a:rPr lang="en-US" sz="1800" b="0" i="0" dirty="0">
                              <a:solidFill>
                                <a:srgbClr val="000000"/>
                              </a:solidFill>
                              <a:effectLst/>
                              <a:latin typeface="Bembo" panose="02020502050201020203" pitchFamily="18" charset="0"/>
                            </a:rPr>
                            <a:t>53.61​</a:t>
                          </a:r>
                          <a:endParaRPr lang="en-US" b="0" i="0" dirty="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E7EBF5"/>
                        </a:solidFill>
                      </a:tcPr>
                    </a:tc>
                    <a:tc>
                      <a:txBody>
                        <a:bodyPr/>
                        <a:lstStyle/>
                        <a:p>
                          <a:pPr algn="ctr" fontAlgn="base"/>
                          <a:r>
                            <a:rPr lang="en-US" sz="1800" b="0" i="0" dirty="0">
                              <a:solidFill>
                                <a:srgbClr val="000000"/>
                              </a:solidFill>
                              <a:effectLst/>
                              <a:latin typeface="Bembo" panose="02020502050201020203" pitchFamily="18" charset="0"/>
                            </a:rPr>
                            <a:t>56.8​</a:t>
                          </a:r>
                          <a:endParaRPr lang="en-US" b="0" i="0" dirty="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2808391884"/>
                      </a:ext>
                    </a:extLst>
                  </a:tr>
                </a:tbl>
              </a:graphicData>
            </a:graphic>
          </p:graphicFrame>
        </mc:Choice>
        <mc:Fallback xmlns="">
          <p:graphicFrame>
            <p:nvGraphicFramePr>
              <p:cNvPr id="57" name="Table 56">
                <a:extLst>
                  <a:ext uri="{FF2B5EF4-FFF2-40B4-BE49-F238E27FC236}">
                    <a16:creationId xmlns:a16="http://schemas.microsoft.com/office/drawing/2014/main" id="{68A98CB5-5002-4F45-94E9-7B3ACC7DF0AC}"/>
                  </a:ext>
                </a:extLst>
              </p:cNvPr>
              <p:cNvGraphicFramePr>
                <a:graphicFrameLocks noGrp="1"/>
              </p:cNvGraphicFramePr>
              <p:nvPr>
                <p:extLst>
                  <p:ext uri="{D42A27DB-BD31-4B8C-83A1-F6EECF244321}">
                    <p14:modId xmlns:p14="http://schemas.microsoft.com/office/powerpoint/2010/main" val="4248764855"/>
                  </p:ext>
                </p:extLst>
              </p:nvPr>
            </p:nvGraphicFramePr>
            <p:xfrm>
              <a:off x="22427258" y="26804310"/>
              <a:ext cx="10033429" cy="2006073"/>
            </p:xfrm>
            <a:graphic>
              <a:graphicData uri="http://schemas.openxmlformats.org/drawingml/2006/table">
                <a:tbl>
                  <a:tblPr/>
                  <a:tblGrid>
                    <a:gridCol w="1703790">
                      <a:extLst>
                        <a:ext uri="{9D8B030D-6E8A-4147-A177-3AD203B41FA5}">
                          <a16:colId xmlns:a16="http://schemas.microsoft.com/office/drawing/2014/main" val="3315649322"/>
                        </a:ext>
                      </a:extLst>
                    </a:gridCol>
                    <a:gridCol w="1463921">
                      <a:extLst>
                        <a:ext uri="{9D8B030D-6E8A-4147-A177-3AD203B41FA5}">
                          <a16:colId xmlns:a16="http://schemas.microsoft.com/office/drawing/2014/main" val="2304689564"/>
                        </a:ext>
                      </a:extLst>
                    </a:gridCol>
                    <a:gridCol w="1311088">
                      <a:extLst>
                        <a:ext uri="{9D8B030D-6E8A-4147-A177-3AD203B41FA5}">
                          <a16:colId xmlns:a16="http://schemas.microsoft.com/office/drawing/2014/main" val="965494239"/>
                        </a:ext>
                      </a:extLst>
                    </a:gridCol>
                    <a:gridCol w="2131359">
                      <a:extLst>
                        <a:ext uri="{9D8B030D-6E8A-4147-A177-3AD203B41FA5}">
                          <a16:colId xmlns:a16="http://schemas.microsoft.com/office/drawing/2014/main" val="2870476692"/>
                        </a:ext>
                      </a:extLst>
                    </a:gridCol>
                    <a:gridCol w="1492309">
                      <a:extLst>
                        <a:ext uri="{9D8B030D-6E8A-4147-A177-3AD203B41FA5}">
                          <a16:colId xmlns:a16="http://schemas.microsoft.com/office/drawing/2014/main" val="3094056371"/>
                        </a:ext>
                      </a:extLst>
                    </a:gridCol>
                    <a:gridCol w="1930962">
                      <a:extLst>
                        <a:ext uri="{9D8B030D-6E8A-4147-A177-3AD203B41FA5}">
                          <a16:colId xmlns:a16="http://schemas.microsoft.com/office/drawing/2014/main" val="177283808"/>
                        </a:ext>
                      </a:extLst>
                    </a:gridCol>
                  </a:tblGrid>
                  <a:tr h="461333">
                    <a:tc>
                      <a:txBody>
                        <a:bodyPr/>
                        <a:lstStyle/>
                        <a:p>
                          <a:pPr algn="l" fontAlgn="base"/>
                          <a:r>
                            <a:rPr lang="en-US" sz="1800" b="1" i="0" dirty="0">
                              <a:solidFill>
                                <a:srgbClr val="FFFFFF"/>
                              </a:solidFill>
                              <a:effectLst/>
                              <a:latin typeface="Bembo" panose="02020502050201020203" pitchFamily="18" charset="0"/>
                            </a:rPr>
                            <a:t>Material​</a:t>
                          </a:r>
                          <a:endParaRPr lang="en-US" b="1" i="0" dirty="0">
                            <a:solidFill>
                              <a:srgbClr val="FFFFFF"/>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16788" cap="flat" cmpd="sng" algn="ctr">
                          <a:solidFill>
                            <a:srgbClr val="FFFFFF"/>
                          </a:solidFill>
                          <a:prstDash val="solid"/>
                          <a:round/>
                          <a:headEnd type="none" w="med" len="med"/>
                          <a:tailEnd type="none" w="med" len="med"/>
                        </a:lnB>
                        <a:solidFill>
                          <a:srgbClr val="0F6FC6"/>
                        </a:solidFill>
                      </a:tcPr>
                    </a:tc>
                    <a:tc>
                      <a:txBody>
                        <a:bodyPr/>
                        <a:lstStyle/>
                        <a:p>
                          <a:endParaRPr lang="en-US"/>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16788" cap="flat" cmpd="sng" algn="ctr">
                          <a:solidFill>
                            <a:srgbClr val="FFFFFF"/>
                          </a:solidFill>
                          <a:prstDash val="solid"/>
                          <a:round/>
                          <a:headEnd type="none" w="med" len="med"/>
                          <a:tailEnd type="none" w="med" len="med"/>
                        </a:lnB>
                        <a:blipFill>
                          <a:blip r:embed="rId11"/>
                          <a:stretch>
                            <a:fillRect l="-117083" t="-1316" r="-470000" b="-335526"/>
                          </a:stretch>
                        </a:blipFill>
                      </a:tcPr>
                    </a:tc>
                    <a:tc>
                      <a:txBody>
                        <a:bodyPr/>
                        <a:lstStyle/>
                        <a:p>
                          <a:endParaRPr lang="en-US"/>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16788" cap="flat" cmpd="sng" algn="ctr">
                          <a:solidFill>
                            <a:srgbClr val="FFFFFF"/>
                          </a:solidFill>
                          <a:prstDash val="solid"/>
                          <a:round/>
                          <a:headEnd type="none" w="med" len="med"/>
                          <a:tailEnd type="none" w="med" len="med"/>
                        </a:lnB>
                        <a:blipFill>
                          <a:blip r:embed="rId11"/>
                          <a:stretch>
                            <a:fillRect l="-242326" t="-1316" r="-424651" b="-335526"/>
                          </a:stretch>
                        </a:blipFill>
                      </a:tcPr>
                    </a:tc>
                    <a:tc>
                      <a:txBody>
                        <a:bodyPr/>
                        <a:lstStyle/>
                        <a:p>
                          <a:endParaRPr lang="en-US"/>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16788" cap="flat" cmpd="sng" algn="ctr">
                          <a:solidFill>
                            <a:srgbClr val="FFFFFF"/>
                          </a:solidFill>
                          <a:prstDash val="solid"/>
                          <a:round/>
                          <a:headEnd type="none" w="med" len="med"/>
                          <a:tailEnd type="none" w="med" len="med"/>
                        </a:lnB>
                        <a:blipFill>
                          <a:blip r:embed="rId11"/>
                          <a:stretch>
                            <a:fillRect l="-210888" t="-1316" r="-161605" b="-335526"/>
                          </a:stretch>
                        </a:blipFill>
                      </a:tcPr>
                    </a:tc>
                    <a:tc>
                      <a:txBody>
                        <a:bodyPr/>
                        <a:lstStyle/>
                        <a:p>
                          <a:endParaRPr lang="en-US"/>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16788" cap="flat" cmpd="sng" algn="ctr">
                          <a:solidFill>
                            <a:srgbClr val="FFFFFF"/>
                          </a:solidFill>
                          <a:prstDash val="solid"/>
                          <a:round/>
                          <a:headEnd type="none" w="med" len="med"/>
                          <a:tailEnd type="none" w="med" len="med"/>
                        </a:lnB>
                        <a:blipFill>
                          <a:blip r:embed="rId11"/>
                          <a:stretch>
                            <a:fillRect l="-442857" t="-1316" r="-130204" b="-335526"/>
                          </a:stretch>
                        </a:blipFill>
                      </a:tcPr>
                    </a:tc>
                    <a:tc>
                      <a:txBody>
                        <a:bodyPr/>
                        <a:lstStyle/>
                        <a:p>
                          <a:endParaRPr lang="en-US"/>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16788" cap="flat" cmpd="sng" algn="ctr">
                          <a:solidFill>
                            <a:srgbClr val="FFFFFF"/>
                          </a:solidFill>
                          <a:prstDash val="solid"/>
                          <a:round/>
                          <a:headEnd type="none" w="med" len="med"/>
                          <a:tailEnd type="none" w="med" len="med"/>
                        </a:lnB>
                        <a:blipFill>
                          <a:blip r:embed="rId11"/>
                          <a:stretch>
                            <a:fillRect l="-419558" t="-1316" r="-631" b="-335526"/>
                          </a:stretch>
                        </a:blipFill>
                      </a:tcPr>
                    </a:tc>
                    <a:extLst>
                      <a:ext uri="{0D108BD9-81ED-4DB2-BD59-A6C34878D82A}">
                        <a16:rowId xmlns:a16="http://schemas.microsoft.com/office/drawing/2014/main" val="2407802814"/>
                      </a:ext>
                    </a:extLst>
                  </a:tr>
                  <a:tr h="772370">
                    <a:tc>
                      <a:txBody>
                        <a:bodyPr/>
                        <a:lstStyle/>
                        <a:p>
                          <a:pPr algn="l" fontAlgn="base"/>
                          <a:r>
                            <a:rPr lang="en-US" sz="1800" b="0" i="0">
                              <a:solidFill>
                                <a:srgbClr val="000000"/>
                              </a:solidFill>
                              <a:effectLst/>
                              <a:latin typeface="Bembo" panose="02020502050201020203" pitchFamily="18" charset="0"/>
                            </a:rPr>
                            <a:t>CarbonX PETG​</a:t>
                          </a:r>
                          <a:endParaRPr lang="en-US" b="0" i="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16788"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CCD5EA"/>
                        </a:solidFill>
                      </a:tcPr>
                    </a:tc>
                    <a:tc>
                      <a:txBody>
                        <a:bodyPr/>
                        <a:lstStyle/>
                        <a:p>
                          <a:pPr algn="ctr" fontAlgn="base"/>
                          <a:r>
                            <a:rPr lang="en-US" sz="1800" b="0" i="0" dirty="0">
                              <a:solidFill>
                                <a:srgbClr val="000000"/>
                              </a:solidFill>
                              <a:effectLst/>
                              <a:latin typeface="Bembo" panose="02020502050201020203" pitchFamily="18" charset="0"/>
                            </a:rPr>
                            <a:t>6997.9​</a:t>
                          </a:r>
                          <a:endParaRPr lang="en-US" b="0" i="0" dirty="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16788"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CCD5EA"/>
                        </a:solidFill>
                      </a:tcPr>
                    </a:tc>
                    <a:tc>
                      <a:txBody>
                        <a:bodyPr/>
                        <a:lstStyle/>
                        <a:p>
                          <a:pPr algn="ctr" fontAlgn="base"/>
                          <a:r>
                            <a:rPr lang="en-US" sz="1800" b="0" i="0" dirty="0">
                              <a:solidFill>
                                <a:srgbClr val="000000"/>
                              </a:solidFill>
                              <a:effectLst/>
                              <a:latin typeface="Bembo" panose="02020502050201020203" pitchFamily="18" charset="0"/>
                            </a:rPr>
                            <a:t>0.0273​</a:t>
                          </a:r>
                          <a:endParaRPr lang="en-US" b="0" i="0" dirty="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16788"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CCD5EA"/>
                        </a:solidFill>
                      </a:tcPr>
                    </a:tc>
                    <a:tc>
                      <a:txBody>
                        <a:bodyPr/>
                        <a:lstStyle/>
                        <a:p>
                          <a:pPr algn="ctr" fontAlgn="base"/>
                          <a:r>
                            <a:rPr lang="en-US" sz="1800" b="0" i="0" dirty="0">
                              <a:solidFill>
                                <a:srgbClr val="000000"/>
                              </a:solidFill>
                              <a:effectLst/>
                              <a:latin typeface="Bembo" panose="02020502050201020203" pitchFamily="18" charset="0"/>
                            </a:rPr>
                            <a:t>7359.1​</a:t>
                          </a:r>
                          <a:endParaRPr lang="en-US" b="0" i="0" dirty="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16788"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CCD5EA"/>
                        </a:solidFill>
                      </a:tcPr>
                    </a:tc>
                    <a:tc>
                      <a:txBody>
                        <a:bodyPr/>
                        <a:lstStyle/>
                        <a:p>
                          <a:pPr algn="ctr" fontAlgn="base"/>
                          <a:r>
                            <a:rPr lang="en-US" sz="1800" b="0" i="0" dirty="0">
                              <a:solidFill>
                                <a:srgbClr val="000000"/>
                              </a:solidFill>
                              <a:effectLst/>
                              <a:latin typeface="Bembo" panose="02020502050201020203" pitchFamily="18" charset="0"/>
                            </a:rPr>
                            <a:t>4.42​</a:t>
                          </a:r>
                          <a:endParaRPr lang="en-US" b="0" i="0" dirty="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16788"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CCD5EA"/>
                        </a:solidFill>
                      </a:tcPr>
                    </a:tc>
                    <a:tc>
                      <a:txBody>
                        <a:bodyPr/>
                        <a:lstStyle/>
                        <a:p>
                          <a:pPr algn="ctr" fontAlgn="base"/>
                          <a:r>
                            <a:rPr lang="en-US" sz="1800" b="0" i="0">
                              <a:solidFill>
                                <a:srgbClr val="000000"/>
                              </a:solidFill>
                              <a:effectLst/>
                              <a:latin typeface="Bembo" panose="02020502050201020203" pitchFamily="18" charset="0"/>
                            </a:rPr>
                            <a:t>625.1​</a:t>
                          </a:r>
                          <a:endParaRPr lang="en-US" b="0" i="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16788"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CCD5EA"/>
                        </a:solidFill>
                      </a:tcPr>
                    </a:tc>
                    <a:extLst>
                      <a:ext uri="{0D108BD9-81ED-4DB2-BD59-A6C34878D82A}">
                        <a16:rowId xmlns:a16="http://schemas.microsoft.com/office/drawing/2014/main" val="2996968456"/>
                      </a:ext>
                    </a:extLst>
                  </a:tr>
                  <a:tr h="772370">
                    <a:tc>
                      <a:txBody>
                        <a:bodyPr/>
                        <a:lstStyle/>
                        <a:p>
                          <a:pPr algn="l" fontAlgn="base"/>
                          <a:r>
                            <a:rPr lang="en-US" sz="1800" b="0" i="0">
                              <a:solidFill>
                                <a:srgbClr val="000000"/>
                              </a:solidFill>
                              <a:effectLst/>
                              <a:latin typeface="Bembo" panose="02020502050201020203" pitchFamily="18" charset="0"/>
                            </a:rPr>
                            <a:t>CFRP​</a:t>
                          </a:r>
                          <a:endParaRPr lang="en-US" b="0" i="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E7EBF5"/>
                        </a:solidFill>
                      </a:tcPr>
                    </a:tc>
                    <a:tc>
                      <a:txBody>
                        <a:bodyPr/>
                        <a:lstStyle/>
                        <a:p>
                          <a:pPr algn="ctr" fontAlgn="base"/>
                          <a:r>
                            <a:rPr lang="en-US" sz="1800" b="0" i="0" dirty="0">
                              <a:solidFill>
                                <a:srgbClr val="000000"/>
                              </a:solidFill>
                              <a:effectLst/>
                              <a:latin typeface="Bembo" panose="02020502050201020203" pitchFamily="18" charset="0"/>
                            </a:rPr>
                            <a:t>7717.3​</a:t>
                          </a:r>
                          <a:endParaRPr lang="en-US" b="0" i="0" dirty="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E7EBF5"/>
                        </a:solidFill>
                      </a:tcPr>
                    </a:tc>
                    <a:tc>
                      <a:txBody>
                        <a:bodyPr/>
                        <a:lstStyle/>
                        <a:p>
                          <a:pPr algn="ctr" fontAlgn="base"/>
                          <a:r>
                            <a:rPr lang="en-US" sz="1800" b="0" i="0" dirty="0">
                              <a:solidFill>
                                <a:srgbClr val="000000"/>
                              </a:solidFill>
                              <a:effectLst/>
                              <a:latin typeface="Bembo" panose="02020502050201020203" pitchFamily="18" charset="0"/>
                            </a:rPr>
                            <a:t>0.0014​</a:t>
                          </a:r>
                          <a:endParaRPr lang="en-US" b="0" i="0" dirty="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E7EBF5"/>
                        </a:solidFill>
                      </a:tcPr>
                    </a:tc>
                    <a:tc>
                      <a:txBody>
                        <a:bodyPr/>
                        <a:lstStyle/>
                        <a:p>
                          <a:pPr algn="ctr" fontAlgn="base"/>
                          <a:r>
                            <a:rPr lang="en-US" sz="1800" b="0" i="0" dirty="0">
                              <a:solidFill>
                                <a:srgbClr val="000000"/>
                              </a:solidFill>
                              <a:effectLst/>
                              <a:latin typeface="Bembo" panose="02020502050201020203" pitchFamily="18" charset="0"/>
                            </a:rPr>
                            <a:t>6647.9​</a:t>
                          </a:r>
                          <a:endParaRPr lang="en-US" b="0" i="0" dirty="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E7EBF5"/>
                        </a:solidFill>
                      </a:tcPr>
                    </a:tc>
                    <a:tc>
                      <a:txBody>
                        <a:bodyPr/>
                        <a:lstStyle/>
                        <a:p>
                          <a:pPr algn="ctr" fontAlgn="base"/>
                          <a:r>
                            <a:rPr lang="en-US" sz="1800" b="0" i="0" dirty="0">
                              <a:solidFill>
                                <a:srgbClr val="000000"/>
                              </a:solidFill>
                              <a:effectLst/>
                              <a:latin typeface="Bembo" panose="02020502050201020203" pitchFamily="18" charset="0"/>
                            </a:rPr>
                            <a:t>53.61​</a:t>
                          </a:r>
                          <a:endParaRPr lang="en-US" b="0" i="0" dirty="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E7EBF5"/>
                        </a:solidFill>
                      </a:tcPr>
                    </a:tc>
                    <a:tc>
                      <a:txBody>
                        <a:bodyPr/>
                        <a:lstStyle/>
                        <a:p>
                          <a:pPr algn="ctr" fontAlgn="base"/>
                          <a:r>
                            <a:rPr lang="en-US" sz="1800" b="0" i="0" dirty="0">
                              <a:solidFill>
                                <a:srgbClr val="000000"/>
                              </a:solidFill>
                              <a:effectLst/>
                              <a:latin typeface="Bembo" panose="02020502050201020203" pitchFamily="18" charset="0"/>
                            </a:rPr>
                            <a:t>56.8​</a:t>
                          </a:r>
                          <a:endParaRPr lang="en-US" b="0" i="0" dirty="0">
                            <a:solidFill>
                              <a:srgbClr val="000000"/>
                            </a:solidFill>
                            <a:effectLst/>
                          </a:endParaRPr>
                        </a:p>
                      </a:txBody>
                      <a:tcPr anchor="ctr">
                        <a:lnL w="5596" cap="flat" cmpd="sng" algn="ctr">
                          <a:solidFill>
                            <a:srgbClr val="FFFFFF"/>
                          </a:solidFill>
                          <a:prstDash val="solid"/>
                          <a:round/>
                          <a:headEnd type="none" w="med" len="med"/>
                          <a:tailEnd type="none" w="med" len="med"/>
                        </a:lnL>
                        <a:lnR w="5596" cap="flat" cmpd="sng" algn="ctr">
                          <a:solidFill>
                            <a:srgbClr val="FFFFFF"/>
                          </a:solidFill>
                          <a:prstDash val="solid"/>
                          <a:round/>
                          <a:headEnd type="none" w="med" len="med"/>
                          <a:tailEnd type="none" w="med" len="med"/>
                        </a:lnR>
                        <a:lnT w="5596" cap="flat" cmpd="sng" algn="ctr">
                          <a:solidFill>
                            <a:srgbClr val="FFFFFF"/>
                          </a:solidFill>
                          <a:prstDash val="solid"/>
                          <a:round/>
                          <a:headEnd type="none" w="med" len="med"/>
                          <a:tailEnd type="none" w="med" len="med"/>
                        </a:lnT>
                        <a:lnB w="5596" cap="flat" cmpd="sng" algn="ctr">
                          <a:solidFill>
                            <a:srgbClr val="FFFFFF"/>
                          </a:solidFill>
                          <a:prstDash val="solid"/>
                          <a:round/>
                          <a:headEnd type="none" w="med" len="med"/>
                          <a:tailEnd type="none" w="med" len="med"/>
                        </a:lnB>
                        <a:solidFill>
                          <a:srgbClr val="E7EBF5"/>
                        </a:solidFill>
                      </a:tcPr>
                    </a:tc>
                    <a:extLst>
                      <a:ext uri="{0D108BD9-81ED-4DB2-BD59-A6C34878D82A}">
                        <a16:rowId xmlns:a16="http://schemas.microsoft.com/office/drawing/2014/main" val="2808391884"/>
                      </a:ext>
                    </a:extLst>
                  </a:tr>
                </a:tbl>
              </a:graphicData>
            </a:graphic>
          </p:graphicFrame>
        </mc:Fallback>
      </mc:AlternateContent>
      <p:sp>
        <p:nvSpPr>
          <p:cNvPr id="58" name="Text Placeholder 31">
            <a:extLst>
              <a:ext uri="{FF2B5EF4-FFF2-40B4-BE49-F238E27FC236}">
                <a16:creationId xmlns:a16="http://schemas.microsoft.com/office/drawing/2014/main" id="{A39F85DC-74C2-48A6-B67D-FCB5F83D2784}"/>
              </a:ext>
            </a:extLst>
          </p:cNvPr>
          <p:cNvSpPr txBox="1">
            <a:spLocks/>
          </p:cNvSpPr>
          <p:nvPr/>
        </p:nvSpPr>
        <p:spPr>
          <a:xfrm>
            <a:off x="22447208" y="25608096"/>
            <a:ext cx="10033428" cy="1231084"/>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b="1" dirty="0"/>
              <a:t>Table 1    Natural frequency, damping ratio, and sampling rate obtained from 0-20kHz experiment.</a:t>
            </a:r>
          </a:p>
        </p:txBody>
      </p:sp>
      <p:sp>
        <p:nvSpPr>
          <p:cNvPr id="49" name="Text Placeholder 21">
            <a:extLst>
              <a:ext uri="{FF2B5EF4-FFF2-40B4-BE49-F238E27FC236}">
                <a16:creationId xmlns:a16="http://schemas.microsoft.com/office/drawing/2014/main" id="{B4FB41B9-32F2-4FC0-A6B4-6F84BF83F395}"/>
              </a:ext>
            </a:extLst>
          </p:cNvPr>
          <p:cNvSpPr txBox="1">
            <a:spLocks/>
          </p:cNvSpPr>
          <p:nvPr/>
        </p:nvSpPr>
        <p:spPr>
          <a:xfrm>
            <a:off x="11451037" y="16921812"/>
            <a:ext cx="10048874" cy="1231084"/>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dirty="0"/>
              <a:t>The same process was followed for the 0-20kHz audio sweep. The testing setup is shown in Figure 3.</a:t>
            </a:r>
          </a:p>
        </p:txBody>
      </p:sp>
      <p:sp>
        <p:nvSpPr>
          <p:cNvPr id="52" name="Text Placeholder 23">
            <a:extLst>
              <a:ext uri="{FF2B5EF4-FFF2-40B4-BE49-F238E27FC236}">
                <a16:creationId xmlns:a16="http://schemas.microsoft.com/office/drawing/2014/main" id="{4C2DF35D-7684-4C9D-A004-5B37833FF5A6}"/>
              </a:ext>
            </a:extLst>
          </p:cNvPr>
          <p:cNvSpPr txBox="1">
            <a:spLocks/>
          </p:cNvSpPr>
          <p:nvPr/>
        </p:nvSpPr>
        <p:spPr>
          <a:xfrm>
            <a:off x="22428732" y="22015757"/>
            <a:ext cx="10048874" cy="3924129"/>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just"/>
            <a:r>
              <a:rPr lang="en-US" dirty="0"/>
              <a:t>At a sweep rate of 1 kHz/s and a max frequency of 20 kHz, damping factors were calculated from all five trials and displayed in Table 1. With this information, the maximum sweep rates were determined for both materials. The maximum sweep rate for both materials are significantly greater than 0.1 kHz/s.  The experimental values for natural frequency and their corresponding relative standard deviation indicate the experimental natural frequency for both materials consistently found by following this experimental method. The theoretical values for natural frequency do not however follow this trend. </a:t>
            </a:r>
          </a:p>
        </p:txBody>
      </p:sp>
      <p:sp>
        <p:nvSpPr>
          <p:cNvPr id="60" name="Text Placeholder 31">
            <a:extLst>
              <a:ext uri="{FF2B5EF4-FFF2-40B4-BE49-F238E27FC236}">
                <a16:creationId xmlns:a16="http://schemas.microsoft.com/office/drawing/2014/main" id="{50536C61-2329-4F6A-92BC-033B41EA3634}"/>
              </a:ext>
            </a:extLst>
          </p:cNvPr>
          <p:cNvSpPr txBox="1">
            <a:spLocks/>
          </p:cNvSpPr>
          <p:nvPr/>
        </p:nvSpPr>
        <p:spPr>
          <a:xfrm>
            <a:off x="483809" y="18433911"/>
            <a:ext cx="5030372" cy="9079386"/>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dirty="0"/>
              <a:t>Structural damage becomes prominent in the kilohertz range.</a:t>
            </a:r>
          </a:p>
          <a:p>
            <a:pPr marL="342900" indent="-342900" algn="just">
              <a:buFont typeface="Arial" panose="020B0604020202020204" pitchFamily="34" charset="0"/>
              <a:buChar char="•"/>
            </a:pPr>
            <a:r>
              <a:rPr lang="en-US" dirty="0"/>
              <a:t>Heat resistant materials are used to maintain safe internal temperatures</a:t>
            </a:r>
          </a:p>
          <a:p>
            <a:pPr marL="342900" indent="-342900" algn="just">
              <a:buFont typeface="Arial" panose="020B0604020202020204" pitchFamily="34" charset="0"/>
              <a:buChar char="•"/>
            </a:pPr>
            <a:r>
              <a:rPr lang="en-US" dirty="0"/>
              <a:t>Alloy/composite honeycomb adds stiffness with little weight.</a:t>
            </a:r>
          </a:p>
          <a:p>
            <a:pPr marL="342900" indent="-342900" algn="just">
              <a:buFont typeface="Arial" panose="020B0604020202020204" pitchFamily="34" charset="0"/>
              <a:buChar char="•"/>
            </a:pPr>
            <a:r>
              <a:rPr lang="en-US" dirty="0"/>
              <a:t>Rubber can provide damping from viscoelastic properties, but metals are efficient due to physical structure</a:t>
            </a:r>
          </a:p>
          <a:p>
            <a:pPr marL="342900" indent="-342900" algn="just">
              <a:buFont typeface="Arial" panose="020B0604020202020204" pitchFamily="34" charset="0"/>
              <a:buChar char="•"/>
            </a:pPr>
            <a:r>
              <a:rPr lang="en-US" dirty="0"/>
              <a:t>Grain boundaries and phase dislocation contribute to damping abilities of metals</a:t>
            </a:r>
          </a:p>
          <a:p>
            <a:pPr marL="342900" indent="-342900" algn="just">
              <a:buFont typeface="Arial" panose="020B0604020202020204" pitchFamily="34" charset="0"/>
              <a:buChar char="•"/>
            </a:pPr>
            <a:r>
              <a:rPr lang="en-US" dirty="0"/>
              <a:t>Choice of honeycomb materials are critical in reducing the vibrations transmitted to crew</a:t>
            </a:r>
          </a:p>
          <a:p>
            <a:pPr marL="342900" indent="-342900" algn="just">
              <a:buFont typeface="Arial" panose="020B0604020202020204" pitchFamily="34" charset="0"/>
              <a:buChar char="•"/>
            </a:pPr>
            <a:r>
              <a:rPr lang="en-US" dirty="0"/>
              <a:t>Vibrations from spaceflight make civilian transport difficult for space travelers.</a:t>
            </a:r>
          </a:p>
          <a:p>
            <a:pPr marL="342900" indent="-342900" algn="just">
              <a:buFont typeface="Arial" panose="020B0604020202020204" pitchFamily="34" charset="0"/>
              <a:buChar char="•"/>
            </a:pPr>
            <a:endParaRPr lang="en-US" dirty="0"/>
          </a:p>
        </p:txBody>
      </p:sp>
      <p:sp>
        <p:nvSpPr>
          <p:cNvPr id="61" name="Text Placeholder 31">
            <a:extLst>
              <a:ext uri="{FF2B5EF4-FFF2-40B4-BE49-F238E27FC236}">
                <a16:creationId xmlns:a16="http://schemas.microsoft.com/office/drawing/2014/main" id="{3FB0BEA3-DE0B-4825-A5D5-183DF65E0953}"/>
              </a:ext>
            </a:extLst>
          </p:cNvPr>
          <p:cNvSpPr txBox="1">
            <a:spLocks/>
          </p:cNvSpPr>
          <p:nvPr/>
        </p:nvSpPr>
        <p:spPr>
          <a:xfrm>
            <a:off x="459674" y="16064506"/>
            <a:ext cx="10140101" cy="2616079"/>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dirty="0"/>
              <a:t>Mental performance decreases occur 0 to 300 Hz ranges [3]</a:t>
            </a:r>
          </a:p>
          <a:p>
            <a:pPr marL="342900" indent="-342900" algn="just">
              <a:buFont typeface="Arial" panose="020B0604020202020204" pitchFamily="34" charset="0"/>
              <a:buChar char="•"/>
            </a:pPr>
            <a:r>
              <a:rPr lang="en-US" dirty="0"/>
              <a:t>Whole body vibration studies have indicated tactile sense is affected between 30-300Hz [4]</a:t>
            </a:r>
          </a:p>
          <a:p>
            <a:pPr marL="342900" indent="-342900" algn="just">
              <a:buFont typeface="Arial" panose="020B0604020202020204" pitchFamily="34" charset="0"/>
              <a:buChar char="•"/>
            </a:pPr>
            <a:r>
              <a:rPr lang="en-US" dirty="0"/>
              <a:t>Muscle stiffening occurs 4-9Hz</a:t>
            </a:r>
          </a:p>
          <a:p>
            <a:pPr marL="342900"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Crew capabilities may be hindered by these challenges</a:t>
            </a:r>
            <a:endParaRPr lang="en-US" dirty="0"/>
          </a:p>
        </p:txBody>
      </p:sp>
      <p:sp>
        <p:nvSpPr>
          <p:cNvPr id="62" name="Text Placeholder 21">
            <a:extLst>
              <a:ext uri="{FF2B5EF4-FFF2-40B4-BE49-F238E27FC236}">
                <a16:creationId xmlns:a16="http://schemas.microsoft.com/office/drawing/2014/main" id="{0D739F3E-3E86-4F43-9275-D862170FA0A4}"/>
              </a:ext>
            </a:extLst>
          </p:cNvPr>
          <p:cNvSpPr txBox="1">
            <a:spLocks/>
          </p:cNvSpPr>
          <p:nvPr/>
        </p:nvSpPr>
        <p:spPr>
          <a:xfrm>
            <a:off x="11443498" y="15109731"/>
            <a:ext cx="10048874" cy="176969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dirty="0"/>
              <a:t>A linear audio sweep is played from 0-2kHz with a rate of 0.1kHz/s</a:t>
            </a:r>
          </a:p>
          <a:p>
            <a:pPr marL="342900" indent="-342900" algn="just">
              <a:buFont typeface="Arial" panose="020B0604020202020204" pitchFamily="34" charset="0"/>
              <a:buChar char="•"/>
            </a:pPr>
            <a:r>
              <a:rPr lang="en-US" dirty="0"/>
              <a:t>3 control trials separated by empty space (length of each sample)</a:t>
            </a:r>
          </a:p>
          <a:p>
            <a:pPr marL="342900" indent="-342900" algn="just">
              <a:buFont typeface="Arial" panose="020B0604020202020204" pitchFamily="34" charset="0"/>
              <a:buChar char="•"/>
            </a:pPr>
            <a:r>
              <a:rPr lang="en-US" dirty="0"/>
              <a:t>5 trials with samples in between</a:t>
            </a:r>
          </a:p>
        </p:txBody>
      </p:sp>
      <p:sp>
        <p:nvSpPr>
          <p:cNvPr id="63" name="Text Placeholder 21">
            <a:extLst>
              <a:ext uri="{FF2B5EF4-FFF2-40B4-BE49-F238E27FC236}">
                <a16:creationId xmlns:a16="http://schemas.microsoft.com/office/drawing/2014/main" id="{F13D4265-42FD-4057-B57B-53C7BD9F21A7}"/>
              </a:ext>
            </a:extLst>
          </p:cNvPr>
          <p:cNvSpPr txBox="1">
            <a:spLocks/>
          </p:cNvSpPr>
          <p:nvPr/>
        </p:nvSpPr>
        <p:spPr>
          <a:xfrm>
            <a:off x="11461979" y="24704917"/>
            <a:ext cx="10048874" cy="6771062"/>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dirty="0"/>
              <a:t>Common materials in aerospace engineering are titanium, aluminum, steel, and carbon fiber</a:t>
            </a:r>
          </a:p>
          <a:p>
            <a:pPr marL="342900" indent="-342900" algn="just">
              <a:buFont typeface="Arial" panose="020B0604020202020204" pitchFamily="34" charset="0"/>
              <a:buChar char="•"/>
            </a:pPr>
            <a:r>
              <a:rPr lang="en-US" dirty="0"/>
              <a:t>Carbon fiber is one of the lightest options with a density of 1.8 𝑔/𝑐𝑚3, 2/3 the density of aluminum</a:t>
            </a:r>
          </a:p>
          <a:p>
            <a:pPr marL="342900" indent="-342900" algn="just">
              <a:buFont typeface="Arial" panose="020B0604020202020204" pitchFamily="34" charset="0"/>
              <a:buChar char="•"/>
            </a:pPr>
            <a:r>
              <a:rPr lang="en-US" dirty="0"/>
              <a:t>Crew capsule designs such as the Boeing CST-100 need to have weldless honeycombs to avoid weak points in the structure [5]</a:t>
            </a:r>
          </a:p>
          <a:p>
            <a:pPr marL="342900" indent="-342900" algn="just">
              <a:buFont typeface="Arial" panose="020B0604020202020204" pitchFamily="34" charset="0"/>
              <a:buChar char="•"/>
            </a:pPr>
            <a:r>
              <a:rPr lang="en-US" dirty="0"/>
              <a:t>Carbon fiber Reinforced Polymer (CFRP) does not need to be welded but regular layup of material can be too difficult to shape or mold</a:t>
            </a:r>
          </a:p>
          <a:p>
            <a:pPr marL="342900" indent="-342900" algn="just">
              <a:buFont typeface="Arial" panose="020B0604020202020204" pitchFamily="34" charset="0"/>
              <a:buChar char="•"/>
            </a:pPr>
            <a:r>
              <a:rPr lang="en-US" dirty="0"/>
              <a:t>3-D printed </a:t>
            </a:r>
            <a:r>
              <a:rPr lang="en-US" dirty="0" err="1"/>
              <a:t>CarbonX</a:t>
            </a:r>
            <a:r>
              <a:rPr lang="en-US" dirty="0"/>
              <a:t> (PETG) can be designed and printed efficiently into a honeycomb shape</a:t>
            </a:r>
          </a:p>
          <a:p>
            <a:pPr marL="342900" indent="-342900" algn="just">
              <a:buFont typeface="Arial" panose="020B0604020202020204" pitchFamily="34" charset="0"/>
              <a:buChar char="•"/>
            </a:pPr>
            <a:r>
              <a:rPr lang="en-US" dirty="0"/>
              <a:t>Critical damping of PETG and CFRP can be obtained by plotting frequency bandwidths and using the half-power bandwidth method for analysis</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endParaRPr lang="en-US" dirty="0"/>
          </a:p>
        </p:txBody>
      </p:sp>
      <p:sp>
        <p:nvSpPr>
          <p:cNvPr id="64" name="Text Placeholder 26">
            <a:extLst>
              <a:ext uri="{FF2B5EF4-FFF2-40B4-BE49-F238E27FC236}">
                <a16:creationId xmlns:a16="http://schemas.microsoft.com/office/drawing/2014/main" id="{38189B89-AF75-45DF-9742-C4C401B88C5F}"/>
              </a:ext>
            </a:extLst>
          </p:cNvPr>
          <p:cNvSpPr txBox="1">
            <a:spLocks/>
          </p:cNvSpPr>
          <p:nvPr/>
        </p:nvSpPr>
        <p:spPr>
          <a:xfrm>
            <a:off x="33432927" y="12394343"/>
            <a:ext cx="10047018" cy="5616900"/>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PETG functions well as a damping material at lower frequency ranges</a:t>
            </a:r>
          </a:p>
          <a:p>
            <a:pPr marL="342900" indent="-342900">
              <a:buFont typeface="Arial" panose="020B0604020202020204" pitchFamily="34" charset="0"/>
              <a:buChar char="•"/>
            </a:pPr>
            <a:r>
              <a:rPr lang="en-US" dirty="0"/>
              <a:t>Carbon fiber has little to no effect below 2 kHz range.</a:t>
            </a:r>
          </a:p>
          <a:p>
            <a:pPr marL="342900" indent="-342900">
              <a:buFont typeface="Arial" panose="020B0604020202020204" pitchFamily="34" charset="0"/>
              <a:buChar char="•"/>
            </a:pPr>
            <a:r>
              <a:rPr lang="en-US" dirty="0"/>
              <a:t>CFRP displayed better damping abilities at higher frequencies of 10 kHz whereas PETG displayed resonance peaks</a:t>
            </a:r>
          </a:p>
          <a:p>
            <a:pPr marL="342900" indent="-342900">
              <a:buFont typeface="Arial" panose="020B0604020202020204" pitchFamily="34" charset="0"/>
              <a:buChar char="•"/>
            </a:pPr>
            <a:r>
              <a:rPr lang="en-US" dirty="0"/>
              <a:t>Smartphone recording and sound generation can provide consistent data for damping information</a:t>
            </a:r>
          </a:p>
          <a:p>
            <a:pPr marL="342900" indent="-342900">
              <a:buFont typeface="Arial" panose="020B0604020202020204" pitchFamily="34" charset="0"/>
              <a:buChar char="•"/>
            </a:pPr>
            <a:r>
              <a:rPr lang="en-US" dirty="0"/>
              <a:t>Limitations include lack of simulation of spacecraft conditions: temperatures, G-loads, &amp; structural shapes</a:t>
            </a:r>
          </a:p>
          <a:p>
            <a:pPr marL="342900" indent="-342900">
              <a:buFont typeface="Arial" panose="020B0604020202020204" pitchFamily="34" charset="0"/>
              <a:buChar char="•"/>
            </a:pPr>
            <a:r>
              <a:rPr lang="en-US" dirty="0"/>
              <a:t>Errors originate from sample layout</a:t>
            </a:r>
          </a:p>
          <a:p>
            <a:pPr marL="342900" indent="-342900">
              <a:buFont typeface="Arial" panose="020B0604020202020204" pitchFamily="34" charset="0"/>
              <a:buChar char="•"/>
            </a:pPr>
            <a:r>
              <a:rPr lang="en-US" dirty="0"/>
              <a:t>Fixed-free end system can be better simulated in a lab and mitigate errors from vibrational loss into foam</a:t>
            </a:r>
          </a:p>
          <a:p>
            <a:pPr marL="342900" indent="-342900">
              <a:buFont typeface="Arial" panose="020B0604020202020204" pitchFamily="34" charset="0"/>
              <a:buChar char="•"/>
            </a:pPr>
            <a:r>
              <a:rPr lang="en-US" dirty="0"/>
              <a:t>Alternate filtration methods can isolate peaks close to each other</a:t>
            </a:r>
          </a:p>
        </p:txBody>
      </p:sp>
      <p:sp>
        <p:nvSpPr>
          <p:cNvPr id="65" name="Text Placeholder 23">
            <a:extLst>
              <a:ext uri="{FF2B5EF4-FFF2-40B4-BE49-F238E27FC236}">
                <a16:creationId xmlns:a16="http://schemas.microsoft.com/office/drawing/2014/main" id="{F6398E84-0424-4CD0-A1A3-6D1CC0F7841E}"/>
              </a:ext>
            </a:extLst>
          </p:cNvPr>
          <p:cNvSpPr txBox="1">
            <a:spLocks/>
          </p:cNvSpPr>
          <p:nvPr/>
        </p:nvSpPr>
        <p:spPr>
          <a:xfrm>
            <a:off x="33399974" y="8137383"/>
            <a:ext cx="10048874" cy="1692749"/>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dirty="0"/>
              <a:t>Error originates inability to simulate a free-free end system as assumed in theoretical values</a:t>
            </a:r>
          </a:p>
          <a:p>
            <a:pPr marL="342900" indent="-342900" algn="just">
              <a:buFont typeface="Arial" panose="020B0604020202020204" pitchFamily="34" charset="0"/>
              <a:buChar char="•"/>
            </a:pPr>
            <a:r>
              <a:rPr lang="en-US" dirty="0"/>
              <a:t>Vibrational loss into acoustic foam is not represented in any equations</a:t>
            </a:r>
          </a:p>
        </p:txBody>
      </p:sp>
      <p:sp>
        <p:nvSpPr>
          <p:cNvPr id="66" name="Text Placeholder 23">
            <a:extLst>
              <a:ext uri="{FF2B5EF4-FFF2-40B4-BE49-F238E27FC236}">
                <a16:creationId xmlns:a16="http://schemas.microsoft.com/office/drawing/2014/main" id="{C12E7AA6-9C59-436D-AA97-EE34906A5D71}"/>
              </a:ext>
            </a:extLst>
          </p:cNvPr>
          <p:cNvSpPr txBox="1">
            <a:spLocks/>
          </p:cNvSpPr>
          <p:nvPr/>
        </p:nvSpPr>
        <p:spPr>
          <a:xfrm>
            <a:off x="22502724" y="28870934"/>
            <a:ext cx="10048874" cy="2154414"/>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dirty="0"/>
              <a:t>PETG can filter out frequencies harmful to humans during spaceflight</a:t>
            </a:r>
          </a:p>
          <a:p>
            <a:pPr marL="342900" indent="-342900" algn="just">
              <a:buFont typeface="Arial" panose="020B0604020202020204" pitchFamily="34" charset="0"/>
              <a:buChar char="•"/>
            </a:pPr>
            <a:r>
              <a:rPr lang="en-US" dirty="0"/>
              <a:t>Frequency sweeps using smartphones can be a consistent method of identifying frequency response</a:t>
            </a:r>
          </a:p>
          <a:p>
            <a:pPr marL="342900" indent="-342900" algn="just">
              <a:buFont typeface="Arial" panose="020B0604020202020204" pitchFamily="34" charset="0"/>
              <a:buChar char="•"/>
            </a:pPr>
            <a:r>
              <a:rPr lang="en-US" dirty="0"/>
              <a:t>CFRP performs well as a damping system from 10 kHz to 20 kHz</a:t>
            </a:r>
          </a:p>
        </p:txBody>
      </p:sp>
      <p:sp>
        <p:nvSpPr>
          <p:cNvPr id="67" name="Text Placeholder 23">
            <a:extLst>
              <a:ext uri="{FF2B5EF4-FFF2-40B4-BE49-F238E27FC236}">
                <a16:creationId xmlns:a16="http://schemas.microsoft.com/office/drawing/2014/main" id="{16D4FDEB-8C49-46DC-BAF2-232272BB3AFC}"/>
              </a:ext>
            </a:extLst>
          </p:cNvPr>
          <p:cNvSpPr txBox="1">
            <a:spLocks/>
          </p:cNvSpPr>
          <p:nvPr/>
        </p:nvSpPr>
        <p:spPr>
          <a:xfrm>
            <a:off x="33411151" y="5421977"/>
            <a:ext cx="10048874" cy="307774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dirty="0"/>
              <a:t>Controlled room with little noise does not reflect spacecraft situations</a:t>
            </a:r>
          </a:p>
          <a:p>
            <a:pPr marL="342900" indent="-342900" algn="just">
              <a:buFont typeface="Arial" panose="020B0604020202020204" pitchFamily="34" charset="0"/>
              <a:buChar char="•"/>
            </a:pPr>
            <a:r>
              <a:rPr lang="en-US" dirty="0"/>
              <a:t>Temperature and environment of crew capsule during ascent and descent are subject to extreme temperature and vibration</a:t>
            </a:r>
          </a:p>
          <a:p>
            <a:pPr marL="342900" indent="-342900" algn="just">
              <a:buFont typeface="Arial" panose="020B0604020202020204" pitchFamily="34" charset="0"/>
              <a:buChar char="•"/>
            </a:pPr>
            <a:r>
              <a:rPr lang="en-US" dirty="0"/>
              <a:t>Damping quality factor at room conditions could be measured</a:t>
            </a:r>
          </a:p>
          <a:p>
            <a:pPr marL="342900" indent="-342900" algn="just">
              <a:buFont typeface="Arial" panose="020B0604020202020204" pitchFamily="34" charset="0"/>
              <a:buChar char="•"/>
            </a:pPr>
            <a:r>
              <a:rPr lang="en-US" dirty="0"/>
              <a:t>Crew capsule honeycomb is not represented in the study</a:t>
            </a:r>
          </a:p>
          <a:p>
            <a:pPr marL="342900" indent="-342900" algn="just">
              <a:buFont typeface="Arial" panose="020B0604020202020204" pitchFamily="34" charset="0"/>
              <a:buChar char="•"/>
            </a:pPr>
            <a:r>
              <a:rPr lang="en-US" dirty="0"/>
              <a:t>Natural frequency is dependent on shape of structure</a:t>
            </a:r>
          </a:p>
        </p:txBody>
      </p:sp>
      <p:sp>
        <p:nvSpPr>
          <p:cNvPr id="68" name="Text Placeholder 23">
            <a:extLst>
              <a:ext uri="{FF2B5EF4-FFF2-40B4-BE49-F238E27FC236}">
                <a16:creationId xmlns:a16="http://schemas.microsoft.com/office/drawing/2014/main" id="{3EB5FAD0-B068-49A7-8508-00D14B097F3D}"/>
              </a:ext>
            </a:extLst>
          </p:cNvPr>
          <p:cNvSpPr txBox="1">
            <a:spLocks/>
          </p:cNvSpPr>
          <p:nvPr/>
        </p:nvSpPr>
        <p:spPr>
          <a:xfrm>
            <a:off x="22415008" y="14705881"/>
            <a:ext cx="10048874" cy="2154414"/>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dirty="0"/>
              <a:t>PETG and Carbon Fiber from 0-20kHz shown in Figure 5</a:t>
            </a:r>
          </a:p>
          <a:p>
            <a:pPr marL="342900" indent="-342900" algn="just">
              <a:buFont typeface="Arial" panose="020B0604020202020204" pitchFamily="34" charset="0"/>
              <a:buChar char="•"/>
            </a:pPr>
            <a:r>
              <a:rPr lang="en-US" dirty="0"/>
              <a:t>PETG performs well as a damping system in lower regions but resonates beyond 5 kHz</a:t>
            </a:r>
          </a:p>
          <a:p>
            <a:pPr marL="342900" indent="-342900" algn="just">
              <a:buFont typeface="Arial" panose="020B0604020202020204" pitchFamily="34" charset="0"/>
              <a:buChar char="•"/>
            </a:pPr>
            <a:r>
              <a:rPr lang="en-US" dirty="0"/>
              <a:t>CFRP acts as a better damping system from the range 10kHz to 2kHz</a:t>
            </a:r>
          </a:p>
        </p:txBody>
      </p:sp>
      <p:sp>
        <p:nvSpPr>
          <p:cNvPr id="69" name="Text Placeholder 23">
            <a:extLst>
              <a:ext uri="{FF2B5EF4-FFF2-40B4-BE49-F238E27FC236}">
                <a16:creationId xmlns:a16="http://schemas.microsoft.com/office/drawing/2014/main" id="{8FE62DD6-B067-4723-855F-6C4886B041DF}"/>
              </a:ext>
            </a:extLst>
          </p:cNvPr>
          <p:cNvSpPr txBox="1">
            <a:spLocks/>
          </p:cNvSpPr>
          <p:nvPr/>
        </p:nvSpPr>
        <p:spPr>
          <a:xfrm>
            <a:off x="22407895" y="5366129"/>
            <a:ext cx="10048874" cy="4231906"/>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tx1"/>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342900" indent="-342900" algn="just">
              <a:buFont typeface="Arial" panose="020B0604020202020204" pitchFamily="34" charset="0"/>
              <a:buChar char="•"/>
            </a:pPr>
            <a:r>
              <a:rPr lang="en-US" dirty="0"/>
              <a:t>Figure 4 displays the frequency response function for both materials from 0–2kHz. </a:t>
            </a:r>
          </a:p>
          <a:p>
            <a:pPr marL="342900" indent="-342900" algn="just">
              <a:buFont typeface="Arial" panose="020B0604020202020204" pitchFamily="34" charset="0"/>
              <a:buChar char="•"/>
            </a:pPr>
            <a:r>
              <a:rPr lang="en-US" dirty="0"/>
              <a:t>At a sweep rate of 0.1 kHz/s, neither material showed a definitive resonance peak. </a:t>
            </a:r>
          </a:p>
          <a:p>
            <a:pPr marL="342900" indent="-342900" algn="just">
              <a:buFont typeface="Arial" panose="020B0604020202020204" pitchFamily="34" charset="0"/>
              <a:buChar char="•"/>
            </a:pPr>
            <a:r>
              <a:rPr lang="en-US" dirty="0"/>
              <a:t>Damping quality factors could not be provided through the half-power method below the range of 2 kHz. </a:t>
            </a:r>
          </a:p>
          <a:p>
            <a:pPr marL="342900" indent="-342900" algn="just">
              <a:buFont typeface="Arial" panose="020B0604020202020204" pitchFamily="34" charset="0"/>
              <a:buChar char="•"/>
            </a:pPr>
            <a:r>
              <a:rPr lang="en-US" dirty="0"/>
              <a:t>Slight damping can be noticed in the regions of 0.3 to 0.6 kHz in the PETG sample </a:t>
            </a:r>
          </a:p>
          <a:p>
            <a:pPr marL="342900" indent="-342900" algn="just">
              <a:buFont typeface="Arial" panose="020B0604020202020204" pitchFamily="34" charset="0"/>
              <a:buChar char="•"/>
            </a:pPr>
            <a:r>
              <a:rPr lang="en-US" dirty="0"/>
              <a:t>Slight damping 0.5 to 0.7 in the Carbon Fiber sample.</a:t>
            </a:r>
          </a:p>
        </p:txBody>
      </p:sp>
    </p:spTree>
    <p:extLst>
      <p:ext uri="{BB962C8B-B14F-4D97-AF65-F5344CB8AC3E}">
        <p14:creationId xmlns:p14="http://schemas.microsoft.com/office/powerpoint/2010/main" val="1533444259"/>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ifold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2725</TotalTime>
  <Words>1632</Words>
  <Application>Microsoft Office PowerPoint</Application>
  <PresentationFormat>Custom</PresentationFormat>
  <Paragraphs>97</Paragraphs>
  <Slides>1</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vt:i4>
      </vt:variant>
    </vt:vector>
  </HeadingPairs>
  <TitlesOfParts>
    <vt:vector size="12" baseType="lpstr">
      <vt:lpstr>Arial</vt:lpstr>
      <vt:lpstr>Arial Black</vt:lpstr>
      <vt:lpstr>Bembo</vt:lpstr>
      <vt:lpstr>Calibri</vt:lpstr>
      <vt:lpstr>Cambria Math</vt:lpstr>
      <vt:lpstr>Times New Roman</vt:lpstr>
      <vt:lpstr>Trebuchet MS</vt:lpstr>
      <vt:lpstr>36x48-Template-V2b</vt:lpstr>
      <vt:lpstr>Without Quick Guides</vt:lpstr>
      <vt:lpstr>Classic 3 Columns</vt:lpstr>
      <vt:lpstr>Trifold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Seshan Jayapregasham</cp:lastModifiedBy>
  <cp:revision>80</cp:revision>
  <cp:lastPrinted>2015-06-29T17:31:11Z</cp:lastPrinted>
  <dcterms:created xsi:type="dcterms:W3CDTF">2012-02-03T19:11:35Z</dcterms:created>
  <dcterms:modified xsi:type="dcterms:W3CDTF">2022-04-07T04:46:26Z</dcterms:modified>
</cp:coreProperties>
</file>