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6C24B0-2336-410D-8313-F4D53B26DFC1}" v="15" dt="2022-02-28T04:25:32.346"/>
    <p1510:client id="{8C5D167E-4164-4031-A5E9-8710F83DC4B9}" v="26" dt="2022-02-28T04:29:48.289"/>
    <p1510:client id="{F753FB74-D49F-4D43-BA66-F61B73111F78}" v="115" dt="2022-02-28T05:21:01.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dy Eggleston" userId="5e9e4c290f5bc860" providerId="Windows Live" clId="Web-{8C5D167E-4164-4031-A5E9-8710F83DC4B9}"/>
    <pc:docChg chg="modSld">
      <pc:chgData name="Cody Eggleston" userId="5e9e4c290f5bc860" providerId="Windows Live" clId="Web-{8C5D167E-4164-4031-A5E9-8710F83DC4B9}" dt="2022-02-28T04:29:48.289" v="12" actId="20577"/>
      <pc:docMkLst>
        <pc:docMk/>
      </pc:docMkLst>
      <pc:sldChg chg="modSp">
        <pc:chgData name="Cody Eggleston" userId="5e9e4c290f5bc860" providerId="Windows Live" clId="Web-{8C5D167E-4164-4031-A5E9-8710F83DC4B9}" dt="2022-02-28T04:29:48.289" v="12" actId="20577"/>
        <pc:sldMkLst>
          <pc:docMk/>
          <pc:sldMk cId="1687664538" sldId="256"/>
        </pc:sldMkLst>
        <pc:spChg chg="mod">
          <ac:chgData name="Cody Eggleston" userId="5e9e4c290f5bc860" providerId="Windows Live" clId="Web-{8C5D167E-4164-4031-A5E9-8710F83DC4B9}" dt="2022-02-28T04:29:48.289" v="12" actId="20577"/>
          <ac:spMkLst>
            <pc:docMk/>
            <pc:sldMk cId="1687664538" sldId="256"/>
            <ac:spMk id="23" creationId="{87CA72FF-2C8F-4D2D-99AA-1E3E39C0F80F}"/>
          </ac:spMkLst>
        </pc:spChg>
      </pc:sldChg>
    </pc:docChg>
  </pc:docChgLst>
  <pc:docChgLst>
    <pc:chgData name="Guest User" providerId="Windows Live" clId="Web-{F753FB74-D49F-4D43-BA66-F61B73111F78}"/>
    <pc:docChg chg="modSld">
      <pc:chgData name="Guest User" userId="" providerId="Windows Live" clId="Web-{F753FB74-D49F-4D43-BA66-F61B73111F78}" dt="2022-02-28T05:21:01.342" v="64" actId="20577"/>
      <pc:docMkLst>
        <pc:docMk/>
      </pc:docMkLst>
      <pc:sldChg chg="modSp">
        <pc:chgData name="Guest User" userId="" providerId="Windows Live" clId="Web-{F753FB74-D49F-4D43-BA66-F61B73111F78}" dt="2022-02-28T05:21:01.342" v="64" actId="20577"/>
        <pc:sldMkLst>
          <pc:docMk/>
          <pc:sldMk cId="1687664538" sldId="256"/>
        </pc:sldMkLst>
        <pc:spChg chg="mod">
          <ac:chgData name="Guest User" userId="" providerId="Windows Live" clId="Web-{F753FB74-D49F-4D43-BA66-F61B73111F78}" dt="2022-02-28T05:21:01.342" v="64" actId="20577"/>
          <ac:spMkLst>
            <pc:docMk/>
            <pc:sldMk cId="1687664538" sldId="256"/>
            <ac:spMk id="22" creationId="{083B0420-46A1-4102-A7E2-77ACE9E559ED}"/>
          </ac:spMkLst>
        </pc:spChg>
        <pc:spChg chg="mod">
          <ac:chgData name="Guest User" userId="" providerId="Windows Live" clId="Web-{F753FB74-D49F-4D43-BA66-F61B73111F78}" dt="2022-02-28T05:10:27.016" v="26" actId="14100"/>
          <ac:spMkLst>
            <pc:docMk/>
            <pc:sldMk cId="1687664538" sldId="256"/>
            <ac:spMk id="23" creationId="{87CA72FF-2C8F-4D2D-99AA-1E3E39C0F80F}"/>
          </ac:spMkLst>
        </pc:spChg>
        <pc:spChg chg="mod">
          <ac:chgData name="Guest User" userId="" providerId="Windows Live" clId="Web-{F753FB74-D49F-4D43-BA66-F61B73111F78}" dt="2022-02-28T05:20:47.967" v="58" actId="20577"/>
          <ac:spMkLst>
            <pc:docMk/>
            <pc:sldMk cId="1687664538" sldId="256"/>
            <ac:spMk id="25" creationId="{FE143BEF-9622-442A-A235-CA9F454A8059}"/>
          </ac:spMkLst>
        </pc:spChg>
      </pc:sldChg>
    </pc:docChg>
  </pc:docChgLst>
  <pc:docChgLst>
    <pc:chgData name="Cody Eggleston" userId="5e9e4c290f5bc860" providerId="LiveId" clId="{1D6C24B0-2336-410D-8313-F4D53B26DFC1}"/>
    <pc:docChg chg="undo custSel modSld">
      <pc:chgData name="Cody Eggleston" userId="5e9e4c290f5bc860" providerId="LiveId" clId="{1D6C24B0-2336-410D-8313-F4D53B26DFC1}" dt="2022-02-28T04:25:36.693" v="5880" actId="20577"/>
      <pc:docMkLst>
        <pc:docMk/>
      </pc:docMkLst>
      <pc:sldChg chg="addSp delSp modSp mod">
        <pc:chgData name="Cody Eggleston" userId="5e9e4c290f5bc860" providerId="LiveId" clId="{1D6C24B0-2336-410D-8313-F4D53B26DFC1}" dt="2022-02-28T04:25:36.693" v="5880" actId="20577"/>
        <pc:sldMkLst>
          <pc:docMk/>
          <pc:sldMk cId="1687664538" sldId="256"/>
        </pc:sldMkLst>
        <pc:spChg chg="mod">
          <ac:chgData name="Cody Eggleston" userId="5e9e4c290f5bc860" providerId="LiveId" clId="{1D6C24B0-2336-410D-8313-F4D53B26DFC1}" dt="2022-02-23T00:38:20.761" v="725" actId="20577"/>
          <ac:spMkLst>
            <pc:docMk/>
            <pc:sldMk cId="1687664538" sldId="256"/>
            <ac:spMk id="2" creationId="{664A69B4-3E6E-41D5-90A8-877267724619}"/>
          </ac:spMkLst>
        </pc:spChg>
        <pc:spChg chg="mod">
          <ac:chgData name="Cody Eggleston" userId="5e9e4c290f5bc860" providerId="LiveId" clId="{1D6C24B0-2336-410D-8313-F4D53B26DFC1}" dt="2022-02-23T00:40:10.733" v="733" actId="20577"/>
          <ac:spMkLst>
            <pc:docMk/>
            <pc:sldMk cId="1687664538" sldId="256"/>
            <ac:spMk id="3" creationId="{F95F02DF-2108-4539-80CF-87FFC4A4FEDE}"/>
          </ac:spMkLst>
        </pc:spChg>
        <pc:spChg chg="add mod">
          <ac:chgData name="Cody Eggleston" userId="5e9e4c290f5bc860" providerId="LiveId" clId="{1D6C24B0-2336-410D-8313-F4D53B26DFC1}" dt="2022-02-28T02:32:25.087" v="3754" actId="1076"/>
          <ac:spMkLst>
            <pc:docMk/>
            <pc:sldMk cId="1687664538" sldId="256"/>
            <ac:spMk id="6" creationId="{968829CF-F9D0-4E9C-A6A1-D29EBA8DF868}"/>
          </ac:spMkLst>
        </pc:spChg>
        <pc:spChg chg="mod">
          <ac:chgData name="Cody Eggleston" userId="5e9e4c290f5bc860" providerId="LiveId" clId="{1D6C24B0-2336-410D-8313-F4D53B26DFC1}" dt="2022-02-23T00:39:04.242" v="731" actId="1037"/>
          <ac:spMkLst>
            <pc:docMk/>
            <pc:sldMk cId="1687664538" sldId="256"/>
            <ac:spMk id="8" creationId="{D8311800-38DD-4E7C-AA2A-77F5F2B2E22D}"/>
          </ac:spMkLst>
        </pc:spChg>
        <pc:spChg chg="del mod">
          <ac:chgData name="Cody Eggleston" userId="5e9e4c290f5bc860" providerId="LiveId" clId="{1D6C24B0-2336-410D-8313-F4D53B26DFC1}" dt="2022-02-28T02:19:41.811" v="3474"/>
          <ac:spMkLst>
            <pc:docMk/>
            <pc:sldMk cId="1687664538" sldId="256"/>
            <ac:spMk id="14" creationId="{A877B1F0-89DD-4692-A184-1C1F56513C54}"/>
          </ac:spMkLst>
        </pc:spChg>
        <pc:spChg chg="add del mod">
          <ac:chgData name="Cody Eggleston" userId="5e9e4c290f5bc860" providerId="LiveId" clId="{1D6C24B0-2336-410D-8313-F4D53B26DFC1}" dt="2022-02-22T15:36:27.152" v="3"/>
          <ac:spMkLst>
            <pc:docMk/>
            <pc:sldMk cId="1687664538" sldId="256"/>
            <ac:spMk id="16" creationId="{AC408685-1714-457D-9E58-C74166755CFC}"/>
          </ac:spMkLst>
        </pc:spChg>
        <pc:spChg chg="add mod">
          <ac:chgData name="Cody Eggleston" userId="5e9e4c290f5bc860" providerId="LiveId" clId="{1D6C24B0-2336-410D-8313-F4D53B26DFC1}" dt="2022-02-22T15:46:56.701" v="292" actId="1076"/>
          <ac:spMkLst>
            <pc:docMk/>
            <pc:sldMk cId="1687664538" sldId="256"/>
            <ac:spMk id="17" creationId="{9FBECC1A-C4A4-4778-8847-7F2DB59309A0}"/>
          </ac:spMkLst>
        </pc:spChg>
        <pc:spChg chg="add mod">
          <ac:chgData name="Cody Eggleston" userId="5e9e4c290f5bc860" providerId="LiveId" clId="{1D6C24B0-2336-410D-8313-F4D53B26DFC1}" dt="2022-02-22T15:46:06.904" v="286" actId="1076"/>
          <ac:spMkLst>
            <pc:docMk/>
            <pc:sldMk cId="1687664538" sldId="256"/>
            <ac:spMk id="18" creationId="{639000CB-6B2C-427B-A6DC-C168110DCD01}"/>
          </ac:spMkLst>
        </pc:spChg>
        <pc:spChg chg="add mod">
          <ac:chgData name="Cody Eggleston" userId="5e9e4c290f5bc860" providerId="LiveId" clId="{1D6C24B0-2336-410D-8313-F4D53B26DFC1}" dt="2022-02-28T00:59:21.717" v="790" actId="20577"/>
          <ac:spMkLst>
            <pc:docMk/>
            <pc:sldMk cId="1687664538" sldId="256"/>
            <ac:spMk id="22" creationId="{083B0420-46A1-4102-A7E2-77ACE9E559ED}"/>
          </ac:spMkLst>
        </pc:spChg>
        <pc:spChg chg="add mod">
          <ac:chgData name="Cody Eggleston" userId="5e9e4c290f5bc860" providerId="LiveId" clId="{1D6C24B0-2336-410D-8313-F4D53B26DFC1}" dt="2022-02-28T02:37:48.596" v="3931" actId="20577"/>
          <ac:spMkLst>
            <pc:docMk/>
            <pc:sldMk cId="1687664538" sldId="256"/>
            <ac:spMk id="23" creationId="{87CA72FF-2C8F-4D2D-99AA-1E3E39C0F80F}"/>
          </ac:spMkLst>
        </pc:spChg>
        <pc:spChg chg="add mod">
          <ac:chgData name="Cody Eggleston" userId="5e9e4c290f5bc860" providerId="LiveId" clId="{1D6C24B0-2336-410D-8313-F4D53B26DFC1}" dt="2022-02-28T00:59:56.204" v="793" actId="1076"/>
          <ac:spMkLst>
            <pc:docMk/>
            <pc:sldMk cId="1687664538" sldId="256"/>
            <ac:spMk id="24" creationId="{0E19C2C0-807A-4BB2-B911-8FA772745324}"/>
          </ac:spMkLst>
        </pc:spChg>
        <pc:spChg chg="add mod">
          <ac:chgData name="Cody Eggleston" userId="5e9e4c290f5bc860" providerId="LiveId" clId="{1D6C24B0-2336-410D-8313-F4D53B26DFC1}" dt="2022-02-28T04:25:36.693" v="5880" actId="20577"/>
          <ac:spMkLst>
            <pc:docMk/>
            <pc:sldMk cId="1687664538" sldId="256"/>
            <ac:spMk id="25" creationId="{FE143BEF-9622-442A-A235-CA9F454A8059}"/>
          </ac:spMkLst>
        </pc:spChg>
        <pc:picChg chg="add del mod ord">
          <ac:chgData name="Cody Eggleston" userId="5e9e4c290f5bc860" providerId="LiveId" clId="{1D6C24B0-2336-410D-8313-F4D53B26DFC1}" dt="2022-02-28T02:30:33.999" v="3721" actId="1076"/>
          <ac:picMkLst>
            <pc:docMk/>
            <pc:sldMk cId="1687664538" sldId="256"/>
            <ac:picMk id="4" creationId="{CBD3971B-C369-4855-8685-194D4DA15734}"/>
          </ac:picMkLst>
        </pc:picChg>
        <pc:picChg chg="add mod">
          <ac:chgData name="Cody Eggleston" userId="5e9e4c290f5bc860" providerId="LiveId" clId="{1D6C24B0-2336-410D-8313-F4D53B26DFC1}" dt="2022-02-28T01:43:29.891" v="2152" actId="29295"/>
          <ac:picMkLst>
            <pc:docMk/>
            <pc:sldMk cId="1687664538" sldId="256"/>
            <ac:picMk id="7" creationId="{4E433BA7-3315-4A51-93F5-A193509558F5}"/>
          </ac:picMkLst>
        </pc:picChg>
        <pc:picChg chg="mod">
          <ac:chgData name="Cody Eggleston" userId="5e9e4c290f5bc860" providerId="LiveId" clId="{1D6C24B0-2336-410D-8313-F4D53B26DFC1}" dt="2022-02-28T01:43:35.301" v="2153" actId="29295"/>
          <ac:picMkLst>
            <pc:docMk/>
            <pc:sldMk cId="1687664538" sldId="256"/>
            <ac:picMk id="13" creationId="{673D48A8-5332-4E40-AE50-B13195752A3A}"/>
          </ac:picMkLst>
        </pc:picChg>
        <pc:cxnChg chg="mod">
          <ac:chgData name="Cody Eggleston" userId="5e9e4c290f5bc860" providerId="LiveId" clId="{1D6C24B0-2336-410D-8313-F4D53B26DFC1}" dt="2022-02-22T15:44:44.834" v="283" actId="208"/>
          <ac:cxnSpMkLst>
            <pc:docMk/>
            <pc:sldMk cId="1687664538" sldId="256"/>
            <ac:cxnSpMk id="5" creationId="{F67D0872-A1FC-4A27-BB53-7EA8882C2158}"/>
          </ac:cxnSpMkLst>
        </pc:cxnChg>
        <pc:cxnChg chg="add mod">
          <ac:chgData name="Cody Eggleston" userId="5e9e4c290f5bc860" providerId="LiveId" clId="{1D6C24B0-2336-410D-8313-F4D53B26DFC1}" dt="2022-02-22T15:46:10.657" v="287" actId="1076"/>
          <ac:cxnSpMkLst>
            <pc:docMk/>
            <pc:sldMk cId="1687664538" sldId="256"/>
            <ac:cxnSpMk id="20" creationId="{F32656C0-B04C-40AB-B9AF-79DDF1A5993D}"/>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E92C5-D793-4C0F-8445-2766AC0816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590CCE-CCDC-4C78-BDAD-1C34977BC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71DD55-042D-4DA4-AAB5-1A2B054D2AFD}"/>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59457227-A1B0-4A35-933E-68247BD87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D58CA-618C-4AC7-BECB-B51FC8AF4332}"/>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2520853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66140-B510-4B9E-AC8B-2D5A3E0096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E53513-4019-45FC-9118-7E02BED698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B01CE2-CEEF-480F-BFB8-C6F70FA31C82}"/>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1BFF9EAD-C0BF-46D8-AD95-AFF885DC7D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98F728-93BF-4F04-9E9D-7A95EC294EB3}"/>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30849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8A02E-A013-4706-83A5-B3997DA88F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ED4BE6-491D-432B-A6D1-BAD56C0B14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490A33-425A-4582-8D8A-00AD010BEDB4}"/>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287ED3A3-1B3B-4281-939B-DFDEFB619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071E2-A55F-49DE-99FC-136BB9967DEC}"/>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86148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178D-D809-4748-B5F4-FB0090E629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5D085F-6E07-47D1-99B8-5ADCBF4A6B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50491B-F5F3-41F2-8062-BA0DB955DB18}"/>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A10A2BA3-C073-4B21-93E8-90ABF76986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F5C76-304D-4772-A0DC-9DB241402F12}"/>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07930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E1998-0E59-4BD0-AFA5-C1D487581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E4B26-1E6C-49B9-B36B-0FCB9F32E2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D992C8-B5C9-4707-9F09-5B03519F287E}"/>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9DD99CB1-85B2-4AEF-8591-E325BBA6D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A68CA-3D94-42A7-BD06-BF2EC9B5A09A}"/>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6447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19E17-99EF-4630-9FE4-0EBD9C013E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4FBE71-EC03-4BCB-92D3-9A1598767E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112D43-C3DA-449A-8942-6504BD422A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9F0346-85EC-4290-A8A8-A8503D09732E}"/>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6" name="Footer Placeholder 5">
            <a:extLst>
              <a:ext uri="{FF2B5EF4-FFF2-40B4-BE49-F238E27FC236}">
                <a16:creationId xmlns:a16="http://schemas.microsoft.com/office/drawing/2014/main" id="{4A4DC926-95D4-4691-9D0E-7BD327972D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60B493-B63A-4612-A803-458C24E75D64}"/>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150320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3CC94-26E4-4C85-A557-2527F19717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778CF-C2BA-45DF-B55A-10761A2EB4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81DC98-5399-4651-B67D-CB4B369F95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02BFE4-A145-4DFC-8938-DC18A175D4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F7AD9C-A69A-4545-AE29-75C871B06D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FFB404-C34A-468E-B914-2E0BDDE26FCF}"/>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8" name="Footer Placeholder 7">
            <a:extLst>
              <a:ext uri="{FF2B5EF4-FFF2-40B4-BE49-F238E27FC236}">
                <a16:creationId xmlns:a16="http://schemas.microsoft.com/office/drawing/2014/main" id="{AFD4BBE0-A834-406C-B7EE-ABB2112E57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99A3B9-1AC6-4620-B6CF-44A8B4316E5C}"/>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160834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13481-4452-4587-BACD-DD523193FA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DBE096-1F13-4737-8E1A-B5F6DF664DB2}"/>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4" name="Footer Placeholder 3">
            <a:extLst>
              <a:ext uri="{FF2B5EF4-FFF2-40B4-BE49-F238E27FC236}">
                <a16:creationId xmlns:a16="http://schemas.microsoft.com/office/drawing/2014/main" id="{53F3F31B-D8A9-497B-8EB2-A18F70A24B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FF4A77-5CE0-4E76-9F7B-201FFBF349A0}"/>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75192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C626FD-D9F7-49B3-BAFC-30A2AD453248}"/>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3" name="Footer Placeholder 2">
            <a:extLst>
              <a:ext uri="{FF2B5EF4-FFF2-40B4-BE49-F238E27FC236}">
                <a16:creationId xmlns:a16="http://schemas.microsoft.com/office/drawing/2014/main" id="{AC4F4777-04F3-4DA4-89EB-1A3731BB0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6A3E95-E02B-49B4-A39A-8F38B721F0C4}"/>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22998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CB25E-6466-4106-8689-60776CEA1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4D0488-048A-47A9-862E-5A86099476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D687D6-7AB3-4C16-8773-54129429F5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B32577-8EF1-4E23-8EA9-7DC8C5A0C100}"/>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6" name="Footer Placeholder 5">
            <a:extLst>
              <a:ext uri="{FF2B5EF4-FFF2-40B4-BE49-F238E27FC236}">
                <a16:creationId xmlns:a16="http://schemas.microsoft.com/office/drawing/2014/main" id="{4C389F1E-B8EA-45BC-B301-B7F376BBB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6E01D2-73A6-4403-A24F-88CE6CF7F1E5}"/>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8777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0EF1D-B4D2-4D98-8D40-95BF1B2DC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549DBA-16FB-4531-A2FC-85B813B101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8A75CB-0340-45FE-ACCC-E8ECA6F6E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B36346-1ECA-46BC-A468-56151418C170}"/>
              </a:ext>
            </a:extLst>
          </p:cNvPr>
          <p:cNvSpPr>
            <a:spLocks noGrp="1"/>
          </p:cNvSpPr>
          <p:nvPr>
            <p:ph type="dt" sz="half" idx="10"/>
          </p:nvPr>
        </p:nvSpPr>
        <p:spPr/>
        <p:txBody>
          <a:bodyPr/>
          <a:lstStyle/>
          <a:p>
            <a:fld id="{D6C3C591-3AF6-477D-B908-649782A97F51}" type="datetimeFigureOut">
              <a:rPr lang="en-US" smtClean="0"/>
              <a:t>2/27/2022</a:t>
            </a:fld>
            <a:endParaRPr lang="en-US"/>
          </a:p>
        </p:txBody>
      </p:sp>
      <p:sp>
        <p:nvSpPr>
          <p:cNvPr id="6" name="Footer Placeholder 5">
            <a:extLst>
              <a:ext uri="{FF2B5EF4-FFF2-40B4-BE49-F238E27FC236}">
                <a16:creationId xmlns:a16="http://schemas.microsoft.com/office/drawing/2014/main" id="{46BEFC51-4EBA-4D9E-8498-758B508226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CF2B5-8DEF-4E61-882A-03466D0F28CD}"/>
              </a:ext>
            </a:extLst>
          </p:cNvPr>
          <p:cNvSpPr>
            <a:spLocks noGrp="1"/>
          </p:cNvSpPr>
          <p:nvPr>
            <p:ph type="sldNum" sz="quarter" idx="12"/>
          </p:nvPr>
        </p:nvSpPr>
        <p:spPr/>
        <p:txBody>
          <a:bodyPr/>
          <a:lstStyle/>
          <a:p>
            <a:fld id="{938B002B-E1E4-4C11-A887-B7597689131F}" type="slidenum">
              <a:rPr lang="en-US" smtClean="0"/>
              <a:t>‹#›</a:t>
            </a:fld>
            <a:endParaRPr lang="en-US"/>
          </a:p>
        </p:txBody>
      </p:sp>
    </p:spTree>
    <p:extLst>
      <p:ext uri="{BB962C8B-B14F-4D97-AF65-F5344CB8AC3E}">
        <p14:creationId xmlns:p14="http://schemas.microsoft.com/office/powerpoint/2010/main" val="302707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A01886-5D39-4AEC-8B27-BF9323513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F63A6D-9407-4BB8-B509-F08BB59D6B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688377-D99F-4E0A-B7CC-DD0E29DFE5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3C591-3AF6-477D-B908-649782A97F51}" type="datetimeFigureOut">
              <a:rPr lang="en-US" smtClean="0"/>
              <a:t>2/27/2022</a:t>
            </a:fld>
            <a:endParaRPr lang="en-US"/>
          </a:p>
        </p:txBody>
      </p:sp>
      <p:sp>
        <p:nvSpPr>
          <p:cNvPr id="5" name="Footer Placeholder 4">
            <a:extLst>
              <a:ext uri="{FF2B5EF4-FFF2-40B4-BE49-F238E27FC236}">
                <a16:creationId xmlns:a16="http://schemas.microsoft.com/office/drawing/2014/main" id="{C7E2DD77-DF77-4FE6-BA44-48062B9F71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A03B5D-80C5-4536-8B19-43ADB134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B002B-E1E4-4C11-A887-B7597689131F}" type="slidenum">
              <a:rPr lang="en-US" smtClean="0"/>
              <a:t>‹#›</a:t>
            </a:fld>
            <a:endParaRPr lang="en-US"/>
          </a:p>
        </p:txBody>
      </p:sp>
    </p:spTree>
    <p:extLst>
      <p:ext uri="{BB962C8B-B14F-4D97-AF65-F5344CB8AC3E}">
        <p14:creationId xmlns:p14="http://schemas.microsoft.com/office/powerpoint/2010/main" val="3328174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jpl.nasa.gov/topics/cubesats" TargetMode="External"/><Relationship Id="rId4" Type="http://schemas.openxmlformats.org/officeDocument/2006/relationships/hyperlink" Target="http://www.nasa.gov/mission_pages/cubesats/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BD3971B-C369-4855-8685-194D4DA15734}"/>
              </a:ext>
            </a:extLst>
          </p:cNvPr>
          <p:cNvPicPr>
            <a:picLocks noChangeAspect="1"/>
          </p:cNvPicPr>
          <p:nvPr/>
        </p:nvPicPr>
        <p:blipFill>
          <a:blip r:embed="rId2"/>
          <a:stretch>
            <a:fillRect/>
          </a:stretch>
        </p:blipFill>
        <p:spPr>
          <a:xfrm>
            <a:off x="2296534" y="2881329"/>
            <a:ext cx="1043825" cy="815488"/>
          </a:xfrm>
          <a:prstGeom prst="rect">
            <a:avLst/>
          </a:prstGeom>
        </p:spPr>
      </p:pic>
      <p:sp>
        <p:nvSpPr>
          <p:cNvPr id="8" name="Rectangle 7">
            <a:extLst>
              <a:ext uri="{FF2B5EF4-FFF2-40B4-BE49-F238E27FC236}">
                <a16:creationId xmlns:a16="http://schemas.microsoft.com/office/drawing/2014/main" id="{D8311800-38DD-4E7C-AA2A-77F5F2B2E22D}"/>
              </a:ext>
            </a:extLst>
          </p:cNvPr>
          <p:cNvSpPr/>
          <p:nvPr/>
        </p:nvSpPr>
        <p:spPr>
          <a:xfrm>
            <a:off x="-7781" y="-64505"/>
            <a:ext cx="12192001" cy="1268961"/>
          </a:xfrm>
          <a:prstGeom prst="rect">
            <a:avLst/>
          </a:prstGeom>
          <a:gradFill flip="none" rotWithShape="1">
            <a:gsLst>
              <a:gs pos="0">
                <a:schemeClr val="accent4">
                  <a:lumMod val="0"/>
                  <a:lumOff val="100000"/>
                  <a:alpha val="64000"/>
                </a:schemeClr>
              </a:gs>
              <a:gs pos="35000">
                <a:schemeClr val="accent4">
                  <a:lumMod val="0"/>
                  <a:lumOff val="100000"/>
                </a:schemeClr>
              </a:gs>
              <a:gs pos="100000">
                <a:schemeClr val="accent4">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4A69B4-3E6E-41D5-90A8-877267724619}"/>
              </a:ext>
            </a:extLst>
          </p:cNvPr>
          <p:cNvSpPr>
            <a:spLocks noGrp="1"/>
          </p:cNvSpPr>
          <p:nvPr>
            <p:ph type="ctrTitle"/>
          </p:nvPr>
        </p:nvSpPr>
        <p:spPr>
          <a:xfrm>
            <a:off x="4648972" y="488133"/>
            <a:ext cx="2894048" cy="685800"/>
          </a:xfrm>
        </p:spPr>
        <p:txBody>
          <a:bodyPr>
            <a:normAutofit fontScale="90000"/>
          </a:bodyPr>
          <a:lstStyle/>
          <a:p>
            <a:r>
              <a:rPr lang="en-US"/>
              <a:t>Hermes-I</a:t>
            </a:r>
          </a:p>
        </p:txBody>
      </p:sp>
      <p:sp>
        <p:nvSpPr>
          <p:cNvPr id="3" name="Subtitle 2">
            <a:extLst>
              <a:ext uri="{FF2B5EF4-FFF2-40B4-BE49-F238E27FC236}">
                <a16:creationId xmlns:a16="http://schemas.microsoft.com/office/drawing/2014/main" id="{F95F02DF-2108-4539-80CF-87FFC4A4FEDE}"/>
              </a:ext>
            </a:extLst>
          </p:cNvPr>
          <p:cNvSpPr>
            <a:spLocks noGrp="1"/>
          </p:cNvSpPr>
          <p:nvPr>
            <p:ph type="subTitle" idx="1"/>
          </p:nvPr>
        </p:nvSpPr>
        <p:spPr>
          <a:xfrm>
            <a:off x="2539478" y="-11040"/>
            <a:ext cx="7113037" cy="531423"/>
          </a:xfrm>
        </p:spPr>
        <p:txBody>
          <a:bodyPr>
            <a:normAutofit/>
          </a:bodyPr>
          <a:lstStyle/>
          <a:p>
            <a:r>
              <a:rPr lang="en-US" u="sng"/>
              <a:t>Embry Riddle Orbital Research Association </a:t>
            </a:r>
          </a:p>
        </p:txBody>
      </p:sp>
      <p:cxnSp>
        <p:nvCxnSpPr>
          <p:cNvPr id="5" name="Straight Connector 4">
            <a:extLst>
              <a:ext uri="{FF2B5EF4-FFF2-40B4-BE49-F238E27FC236}">
                <a16:creationId xmlns:a16="http://schemas.microsoft.com/office/drawing/2014/main" id="{F67D0872-A1FC-4A27-BB53-7EA8882C2158}"/>
              </a:ext>
            </a:extLst>
          </p:cNvPr>
          <p:cNvCxnSpPr>
            <a:cxnSpLocks/>
          </p:cNvCxnSpPr>
          <p:nvPr/>
        </p:nvCxnSpPr>
        <p:spPr>
          <a:xfrm>
            <a:off x="0" y="1222309"/>
            <a:ext cx="12192000" cy="0"/>
          </a:xfrm>
          <a:prstGeom prst="line">
            <a:avLst/>
          </a:prstGeom>
          <a:ln w="762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673D48A8-5332-4E40-AE50-B13195752A3A}"/>
              </a:ext>
            </a:extLst>
          </p:cNvPr>
          <p:cNvPicPr>
            <a:picLocks noChangeAspect="1"/>
          </p:cNvPicPr>
          <p:nvPr/>
        </p:nvPicPr>
        <p:blipFill>
          <a:blip r:embed="rId3">
            <a:alphaModFix amt="70000"/>
          </a:blip>
          <a:stretch>
            <a:fillRect/>
          </a:stretch>
        </p:blipFill>
        <p:spPr>
          <a:xfrm>
            <a:off x="0" y="4181"/>
            <a:ext cx="3040228" cy="897011"/>
          </a:xfrm>
          <a:prstGeom prst="rect">
            <a:avLst/>
          </a:prstGeom>
        </p:spPr>
      </p:pic>
      <p:sp>
        <p:nvSpPr>
          <p:cNvPr id="17" name="Rectangle 16">
            <a:extLst>
              <a:ext uri="{FF2B5EF4-FFF2-40B4-BE49-F238E27FC236}">
                <a16:creationId xmlns:a16="http://schemas.microsoft.com/office/drawing/2014/main" id="{9FBECC1A-C4A4-4778-8847-7F2DB59309A0}"/>
              </a:ext>
            </a:extLst>
          </p:cNvPr>
          <p:cNvSpPr/>
          <p:nvPr/>
        </p:nvSpPr>
        <p:spPr>
          <a:xfrm>
            <a:off x="4691740" y="398808"/>
            <a:ext cx="2808515" cy="646331"/>
          </a:xfrm>
          <a:prstGeom prst="rect">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39000CB-6B2C-427B-A6DC-C168110DCD01}"/>
              </a:ext>
            </a:extLst>
          </p:cNvPr>
          <p:cNvSpPr txBox="1"/>
          <p:nvPr/>
        </p:nvSpPr>
        <p:spPr>
          <a:xfrm>
            <a:off x="0" y="1239207"/>
            <a:ext cx="12192000" cy="461665"/>
          </a:xfrm>
          <a:prstGeom prst="rect">
            <a:avLst/>
          </a:prstGeom>
          <a:noFill/>
        </p:spPr>
        <p:txBody>
          <a:bodyPr wrap="square" rtlCol="0">
            <a:spAutoFit/>
          </a:bodyPr>
          <a:lstStyle/>
          <a:p>
            <a:pPr algn="ctr"/>
            <a:r>
              <a:rPr lang="en-US" sz="2400"/>
              <a:t>Embry Riddle Daytona’s first CubeSat designed and manufactured entirely by students</a:t>
            </a:r>
            <a:r>
              <a:rPr lang="en-US"/>
              <a:t>.</a:t>
            </a:r>
          </a:p>
        </p:txBody>
      </p:sp>
      <p:cxnSp>
        <p:nvCxnSpPr>
          <p:cNvPr id="20" name="Straight Connector 19">
            <a:extLst>
              <a:ext uri="{FF2B5EF4-FFF2-40B4-BE49-F238E27FC236}">
                <a16:creationId xmlns:a16="http://schemas.microsoft.com/office/drawing/2014/main" id="{F32656C0-B04C-40AB-B9AF-79DDF1A5993D}"/>
              </a:ext>
            </a:extLst>
          </p:cNvPr>
          <p:cNvCxnSpPr>
            <a:cxnSpLocks/>
          </p:cNvCxnSpPr>
          <p:nvPr/>
        </p:nvCxnSpPr>
        <p:spPr>
          <a:xfrm>
            <a:off x="0" y="1711377"/>
            <a:ext cx="12192000" cy="0"/>
          </a:xfrm>
          <a:prstGeom prst="line">
            <a:avLst/>
          </a:prstGeom>
          <a:ln w="762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83B0420-46A1-4102-A7E2-77ACE9E559ED}"/>
              </a:ext>
            </a:extLst>
          </p:cNvPr>
          <p:cNvSpPr txBox="1"/>
          <p:nvPr/>
        </p:nvSpPr>
        <p:spPr>
          <a:xfrm>
            <a:off x="3517640" y="1717769"/>
            <a:ext cx="5058740" cy="984885"/>
          </a:xfrm>
          <a:prstGeom prst="rect">
            <a:avLst/>
          </a:prstGeom>
          <a:noFill/>
        </p:spPr>
        <p:txBody>
          <a:bodyPr wrap="square" lIns="91440" tIns="45720" rIns="91440" bIns="45720" rtlCol="0" anchor="t">
            <a:spAutoFit/>
          </a:bodyPr>
          <a:lstStyle/>
          <a:p>
            <a:pPr algn="ctr"/>
            <a:r>
              <a:rPr lang="en-US" sz="1600" u="sng" dirty="0"/>
              <a:t>ERORA Executive Officers:</a:t>
            </a:r>
          </a:p>
          <a:p>
            <a:r>
              <a:rPr lang="en-US" sz="1400" dirty="0"/>
              <a:t> Michael Cannistraro; President            Nicholas Cyr; Vice President</a:t>
            </a:r>
            <a:endParaRPr lang="en-US" sz="1400" dirty="0">
              <a:cs typeface="Calibri"/>
            </a:endParaRPr>
          </a:p>
          <a:p>
            <a:r>
              <a:rPr lang="en-US" sz="1400" dirty="0"/>
              <a:t> Cody Eggleston; Public Relations	Raymond Seth; Treasurer </a:t>
            </a:r>
          </a:p>
          <a:p>
            <a:pPr algn="ctr"/>
            <a:r>
              <a:rPr lang="en-US" sz="1400" i="1" dirty="0"/>
              <a:t>Technical/Club Advisor; Dr. Jennifer Smith </a:t>
            </a:r>
          </a:p>
        </p:txBody>
      </p:sp>
      <p:sp>
        <p:nvSpPr>
          <p:cNvPr id="23" name="TextBox 22">
            <a:extLst>
              <a:ext uri="{FF2B5EF4-FFF2-40B4-BE49-F238E27FC236}">
                <a16:creationId xmlns:a16="http://schemas.microsoft.com/office/drawing/2014/main" id="{87CA72FF-2C8F-4D2D-99AA-1E3E39C0F80F}"/>
              </a:ext>
            </a:extLst>
          </p:cNvPr>
          <p:cNvSpPr txBox="1"/>
          <p:nvPr/>
        </p:nvSpPr>
        <p:spPr>
          <a:xfrm>
            <a:off x="-9525" y="1757877"/>
            <a:ext cx="3527161" cy="5104686"/>
          </a:xfrm>
          <a:prstGeom prst="rect">
            <a:avLst/>
          </a:prstGeom>
          <a:noFill/>
          <a:ln>
            <a:solidFill>
              <a:schemeClr val="tx1"/>
            </a:solidFill>
          </a:ln>
        </p:spPr>
        <p:txBody>
          <a:bodyPr wrap="square" lIns="91440" tIns="45720" rIns="91440" bIns="45720" rtlCol="0" anchor="t">
            <a:spAutoFit/>
          </a:bodyPr>
          <a:lstStyle/>
          <a:p>
            <a:r>
              <a:rPr lang="en-US" sz="1400" b="1"/>
              <a:t>Background</a:t>
            </a:r>
          </a:p>
          <a:p>
            <a:r>
              <a:rPr lang="en-US" sz="1050"/>
              <a:t>CubeSats are miniaturized research spacecraft designed to a standard dimension in units or U’s of 10cm by 10cm by 10cm. CubeSat's can be 1U, 2U, 3U, 6U or even 12U in size and weigh 1.33kg or 3ibs per U. This class of research satellite is designed to allow small payloads to be flown at a relatively inexpensive cost. CubeSats can</a:t>
            </a:r>
          </a:p>
          <a:p>
            <a:r>
              <a:rPr lang="en-US" sz="1050"/>
              <a:t>be put into orbit by deployers on the ISS</a:t>
            </a:r>
          </a:p>
          <a:p>
            <a:r>
              <a:rPr lang="en-US" sz="1050"/>
              <a:t>or deployed as a secondary payload from</a:t>
            </a:r>
          </a:p>
          <a:p>
            <a:r>
              <a:rPr lang="en-US" sz="1050" dirty="0"/>
              <a:t>a launch vehicle as seen in figure (1).</a:t>
            </a:r>
          </a:p>
          <a:p>
            <a:r>
              <a:rPr lang="en-US" sz="1050" dirty="0"/>
              <a:t>Hermes -l will be a 1U CubeSat and will</a:t>
            </a:r>
            <a:endParaRPr lang="en-US" sz="1050" dirty="0">
              <a:cs typeface="Calibri"/>
            </a:endParaRPr>
          </a:p>
          <a:p>
            <a:r>
              <a:rPr lang="en-US" sz="1050" dirty="0"/>
              <a:t>be deployed using a launch broker or</a:t>
            </a:r>
          </a:p>
          <a:p>
            <a:r>
              <a:rPr lang="en-US" sz="1050" dirty="0"/>
              <a:t>NASA’s Educational Launch of</a:t>
            </a:r>
          </a:p>
          <a:p>
            <a:r>
              <a:rPr lang="en-US" sz="1050" dirty="0"/>
              <a:t>Nanosatellites (</a:t>
            </a:r>
            <a:r>
              <a:rPr lang="en-US" sz="1050" dirty="0" err="1"/>
              <a:t>ELaNa</a:t>
            </a:r>
            <a:r>
              <a:rPr lang="en-US" sz="1050" dirty="0"/>
              <a:t>) Program to </a:t>
            </a:r>
          </a:p>
          <a:p>
            <a:r>
              <a:rPr lang="en-US" sz="1050" dirty="0"/>
              <a:t>Sun Synchronous Orbit 600-800km above the surface.   </a:t>
            </a:r>
            <a:endParaRPr lang="en-US" sz="900"/>
          </a:p>
          <a:p>
            <a:r>
              <a:rPr lang="en-US" sz="1400" b="1" dirty="0"/>
              <a:t>CubeSat Subsystems </a:t>
            </a:r>
          </a:p>
          <a:p>
            <a:r>
              <a:rPr lang="en-US" sz="1050" dirty="0"/>
              <a:t>The CubeSat is framed on an AA 2024 aluminum Chassis with the smaller subsystems and payload being supported by AA 6061 aluminum cross braces and an integrated JIG to protect from electrostatic discharge. Our 1U CubeSat will measure in at 10cm by 10cm by 10cm weighing 1.33kg. The brain of the CubeSat will be the Microcontroller unit (MCU) capable of autonomous decision making in certain situations and implementing commands given from the ground station using the Radio Frequency Communication system (RF) to transmit and receive data. The CubeSat will have a Magnetorquer creating a magnetic field that interacts with the earths to maintain the CubeSats attitude in orbit. The CubeSat will be powered by a battery charged by solar panels along the outside of the CubeSat.</a:t>
            </a:r>
          </a:p>
        </p:txBody>
      </p:sp>
      <p:sp>
        <p:nvSpPr>
          <p:cNvPr id="24" name="TextBox 23">
            <a:extLst>
              <a:ext uri="{FF2B5EF4-FFF2-40B4-BE49-F238E27FC236}">
                <a16:creationId xmlns:a16="http://schemas.microsoft.com/office/drawing/2014/main" id="{0E19C2C0-807A-4BB2-B911-8FA772745324}"/>
              </a:ext>
            </a:extLst>
          </p:cNvPr>
          <p:cNvSpPr txBox="1"/>
          <p:nvPr/>
        </p:nvSpPr>
        <p:spPr>
          <a:xfrm>
            <a:off x="3517639" y="2671653"/>
            <a:ext cx="5058741" cy="4185761"/>
          </a:xfrm>
          <a:prstGeom prst="rect">
            <a:avLst/>
          </a:prstGeom>
          <a:noFill/>
          <a:ln>
            <a:solidFill>
              <a:schemeClr val="tx1"/>
            </a:solidFill>
          </a:ln>
        </p:spPr>
        <p:txBody>
          <a:bodyPr wrap="square" rtlCol="0">
            <a:spAutoFit/>
          </a:bodyPr>
          <a:lstStyle/>
          <a:p>
            <a:r>
              <a:rPr lang="en-US" sz="1400" b="1"/>
              <a:t>Abstract</a:t>
            </a:r>
          </a:p>
          <a:p>
            <a:r>
              <a:rPr lang="en-US" sz="1050"/>
              <a:t>In the last two decades, CubeSats and similar small form factor satellites have been growing in popularity. These small satellites can take on important science missions in Low Earth Orbit for a fraction of the cost compared to traditional satellites, and have been deployed to provide scientific studies, educational tools, technology demonstrations, and even commercial purposes. The main reason the Hermes team brought the idea of constructing and maintaining Embry-Riddle Aeronautical University, Daytona Beach’s first student-designed CubeSat, called Hermes-I, is to provide an educational tool and scientific studies related to today’s aerospace industry, in collaboration with Dr. Jennifer Smith. Dr. Smith is the technical advisor for the Hermes team to provide expertise and guidance. To succeed in this endeavor, the Hermes Team is designing and building most of the CubeSat systems in-house, including the communications systems and onboard experiment. All essential hardware is being designed and manufactured on campus. In this proposal, Hermes reveals the payloads that will be flown onboard. The experiment being conducted on the satellite is a Radiation Shielding Experiment. The aerospace industry is always looking for the next best method to prevent radiation from interrupting the overall mission, be it a crewed or uncrewed mission. The Hermes team has a research plan to provide a counter towards radiation, including testing Lunar and Martian regolith simulants to provide better information into how to protect astronauts on future missions to the Moon and Mars. This experiment will allow the Hermes team to expand research and collect data on current issues in the Aerospace industry. The Hermes Team will launch the CubeSat via a rideshare broker or the NASA Educational Launch of Nanosatellites (</a:t>
            </a:r>
            <a:r>
              <a:rPr lang="en-US" sz="1050" err="1"/>
              <a:t>ELaNa</a:t>
            </a:r>
            <a:r>
              <a:rPr lang="en-US" sz="1050"/>
              <a:t>) Program. Overall, the Hermes Project will be complicated and intertwined, but it is nothing that our members will not be able to handle with advisor support.</a:t>
            </a:r>
          </a:p>
        </p:txBody>
      </p:sp>
      <p:sp>
        <p:nvSpPr>
          <p:cNvPr id="25" name="TextBox 24">
            <a:extLst>
              <a:ext uri="{FF2B5EF4-FFF2-40B4-BE49-F238E27FC236}">
                <a16:creationId xmlns:a16="http://schemas.microsoft.com/office/drawing/2014/main" id="{FE143BEF-9622-442A-A235-CA9F454A8059}"/>
              </a:ext>
            </a:extLst>
          </p:cNvPr>
          <p:cNvSpPr txBox="1"/>
          <p:nvPr/>
        </p:nvSpPr>
        <p:spPr>
          <a:xfrm>
            <a:off x="8576383" y="1757877"/>
            <a:ext cx="3607837" cy="5101397"/>
          </a:xfrm>
          <a:prstGeom prst="rect">
            <a:avLst/>
          </a:prstGeom>
          <a:noFill/>
          <a:ln>
            <a:solidFill>
              <a:schemeClr val="tx1"/>
            </a:solidFill>
          </a:ln>
        </p:spPr>
        <p:txBody>
          <a:bodyPr wrap="square" rtlCol="0">
            <a:spAutoFit/>
          </a:bodyPr>
          <a:lstStyle/>
          <a:p>
            <a:r>
              <a:rPr lang="en-US" sz="1400" b="1" dirty="0"/>
              <a:t>Payload </a:t>
            </a:r>
          </a:p>
          <a:p>
            <a:r>
              <a:rPr lang="en-US" sz="1050" dirty="0"/>
              <a:t>Our Payload will be a radiation shielding experiment helping expand and affirm industry knowledge regarding the protection of satellites and humans in extreme environments. The goal of this experiment is to test material durability to radiation, we will do this by placing materials like Kevlar and Aerogel as our experiment, and Lead and Aluminum as our control, over microcontrollers to see how much data has been corrupted depending on the material.  </a:t>
            </a:r>
            <a:endParaRPr lang="en-US" dirty="0"/>
          </a:p>
          <a:p>
            <a:r>
              <a:rPr lang="en-US" sz="1400" b="1" dirty="0"/>
              <a:t>Future Goals</a:t>
            </a:r>
          </a:p>
          <a:p>
            <a:r>
              <a:rPr lang="en-US" sz="1050" dirty="0"/>
              <a:t>In the future, we hope to launch CubeSats with other scientific experimental payloads in an orbital and sub-orbital fashion. We currently have two research projects for experimental payloads on future CubeSats.  </a:t>
            </a:r>
            <a:r>
              <a:rPr lang="en-US" sz="1050" i="1" dirty="0"/>
              <a:t>Project Caelus </a:t>
            </a:r>
            <a:r>
              <a:rPr lang="en-US" sz="1050" dirty="0"/>
              <a:t>is a space debris tracking experiment utilizing multiple cameras to create stereovision calibration to be able to track currently untraceable, miniscule pieces of debris that could pose a serious threat. </a:t>
            </a:r>
            <a:r>
              <a:rPr lang="en-US" sz="1050" i="1" dirty="0"/>
              <a:t>Project Orion </a:t>
            </a:r>
            <a:r>
              <a:rPr lang="en-US" sz="1050" dirty="0"/>
              <a:t>is testing how the Magnetosphere is impacted by solar storms using a thermometer, magnetometer, and an Ion density probe. Anything that can further expand our personal educational understanding as engineers and the scientific knowledge on a topic we will pursue with haste! </a:t>
            </a:r>
            <a:r>
              <a:rPr lang="en-US" sz="1050" i="1" dirty="0"/>
              <a:t>Ad </a:t>
            </a:r>
            <a:r>
              <a:rPr lang="en-US" sz="1050" i="1" dirty="0" err="1"/>
              <a:t>ignotum</a:t>
            </a:r>
            <a:r>
              <a:rPr lang="en-US" sz="1050" i="1" dirty="0"/>
              <a:t>, </a:t>
            </a:r>
            <a:r>
              <a:rPr lang="en-US" sz="1050" dirty="0"/>
              <a:t>thank you for reading. </a:t>
            </a:r>
            <a:r>
              <a:rPr lang="en-US" sz="1400" b="1" dirty="0"/>
              <a:t>References</a:t>
            </a:r>
          </a:p>
          <a:p>
            <a:r>
              <a:rPr lang="en-US" sz="1050" dirty="0">
                <a:effectLst/>
                <a:latin typeface="Times New Roman" panose="02020603050405020304" pitchFamily="18" charset="0"/>
              </a:rPr>
              <a:t>“CubeSats.” </a:t>
            </a:r>
            <a:r>
              <a:rPr lang="en-US" sz="1050" i="1" dirty="0">
                <a:effectLst/>
                <a:latin typeface="Times New Roman" panose="02020603050405020304" pitchFamily="18" charset="0"/>
              </a:rPr>
              <a:t>NASA</a:t>
            </a:r>
            <a:r>
              <a:rPr lang="en-US" sz="1050" dirty="0">
                <a:effectLst/>
                <a:latin typeface="Times New Roman" panose="02020603050405020304" pitchFamily="18" charset="0"/>
              </a:rPr>
              <a:t>, 	</a:t>
            </a:r>
            <a:r>
              <a:rPr lang="en-US" sz="1050" dirty="0">
                <a:effectLst/>
                <a:latin typeface="Times New Roman" panose="02020603050405020304" pitchFamily="18" charset="0"/>
                <a:hlinkClick r:id="rId4"/>
              </a:rPr>
              <a:t>www.nasa.gov/mission_pages/cubesats/index</a:t>
            </a:r>
            <a:r>
              <a:rPr lang="en-US" sz="1050" dirty="0">
                <a:effectLst/>
                <a:latin typeface="Times New Roman" panose="02020603050405020304" pitchFamily="18" charset="0"/>
              </a:rPr>
              <a:t>.	html. Accessed 28 Feb. 2022.</a:t>
            </a:r>
          </a:p>
          <a:p>
            <a:r>
              <a:rPr lang="en-US" sz="1050" dirty="0"/>
              <a:t>“CubeSats and </a:t>
            </a:r>
            <a:r>
              <a:rPr lang="en-US" sz="1050" dirty="0" err="1"/>
              <a:t>SmallSats</a:t>
            </a:r>
            <a:r>
              <a:rPr lang="en-US" sz="1050" dirty="0"/>
              <a:t>.” NASA Jet Propulsion Laboratory 	</a:t>
            </a:r>
            <a:r>
              <a:rPr lang="en-US" sz="1050" dirty="0">
                <a:hlinkClick r:id="rId5"/>
              </a:rPr>
              <a:t>www.jpl.nasa.gov/topics/cubesats</a:t>
            </a:r>
            <a:r>
              <a:rPr lang="en-US" sz="1050" dirty="0"/>
              <a:t>.</a:t>
            </a:r>
          </a:p>
          <a:p>
            <a:r>
              <a:rPr lang="en-US" sz="1050" dirty="0"/>
              <a:t>	 Accessed 28 Feb. 2022.</a:t>
            </a:r>
          </a:p>
        </p:txBody>
      </p:sp>
      <p:sp>
        <p:nvSpPr>
          <p:cNvPr id="6" name="TextBox 5">
            <a:extLst>
              <a:ext uri="{FF2B5EF4-FFF2-40B4-BE49-F238E27FC236}">
                <a16:creationId xmlns:a16="http://schemas.microsoft.com/office/drawing/2014/main" id="{968829CF-F9D0-4E9C-A6A1-D29EBA8DF868}"/>
              </a:ext>
            </a:extLst>
          </p:cNvPr>
          <p:cNvSpPr txBox="1"/>
          <p:nvPr/>
        </p:nvSpPr>
        <p:spPr>
          <a:xfrm>
            <a:off x="1992688" y="3668329"/>
            <a:ext cx="1651515" cy="507831"/>
          </a:xfrm>
          <a:prstGeom prst="rect">
            <a:avLst/>
          </a:prstGeom>
          <a:noFill/>
        </p:spPr>
        <p:txBody>
          <a:bodyPr wrap="square" rtlCol="0">
            <a:spAutoFit/>
          </a:bodyPr>
          <a:lstStyle/>
          <a:p>
            <a:pPr algn="ctr"/>
            <a:r>
              <a:rPr lang="en-US" sz="900" i="1"/>
              <a:t>Figure (1): Rendering of SpaceX mission SSO-A Launching 71 CubeSats at once.  </a:t>
            </a:r>
          </a:p>
        </p:txBody>
      </p:sp>
      <p:pic>
        <p:nvPicPr>
          <p:cNvPr id="7" name="Picture 6">
            <a:extLst>
              <a:ext uri="{FF2B5EF4-FFF2-40B4-BE49-F238E27FC236}">
                <a16:creationId xmlns:a16="http://schemas.microsoft.com/office/drawing/2014/main" id="{4E433BA7-3315-4A51-93F5-A193509558F5}"/>
              </a:ext>
            </a:extLst>
          </p:cNvPr>
          <p:cNvPicPr>
            <a:picLocks noChangeAspect="1"/>
          </p:cNvPicPr>
          <p:nvPr/>
        </p:nvPicPr>
        <p:blipFill>
          <a:blip r:embed="rId6">
            <a:alphaModFix amt="70000"/>
          </a:blip>
          <a:stretch>
            <a:fillRect/>
          </a:stretch>
        </p:blipFill>
        <p:spPr>
          <a:xfrm>
            <a:off x="8919163" y="1567"/>
            <a:ext cx="3247751" cy="1043572"/>
          </a:xfrm>
          <a:prstGeom prst="rect">
            <a:avLst/>
          </a:prstGeom>
        </p:spPr>
      </p:pic>
    </p:spTree>
    <p:extLst>
      <p:ext uri="{BB962C8B-B14F-4D97-AF65-F5344CB8AC3E}">
        <p14:creationId xmlns:p14="http://schemas.microsoft.com/office/powerpoint/2010/main" val="1687664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Hermes-I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Hermes l</dc:title>
  <dc:creator>Cody Eggleston</dc:creator>
  <cp:revision>17</cp:revision>
  <dcterms:created xsi:type="dcterms:W3CDTF">2022-02-22T15:15:49Z</dcterms:created>
  <dcterms:modified xsi:type="dcterms:W3CDTF">2022-02-28T05:21:06Z</dcterms:modified>
</cp:coreProperties>
</file>