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81" autoAdjust="0"/>
    <p:restoredTop sz="94900" autoAdjust="0"/>
  </p:normalViewPr>
  <p:slideViewPr>
    <p:cSldViewPr snapToGrid="0">
      <p:cViewPr>
        <p:scale>
          <a:sx n="33" d="100"/>
          <a:sy n="33" d="100"/>
        </p:scale>
        <p:origin x="846" y="-156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chancipa Parga, Jose N." userId="ada92885-fa9d-4e42-8755-d70e1bdc82fd" providerId="ADAL" clId="{16E1AA2B-C85D-40EE-B4CA-BF61F5DB63A4}"/>
    <pc:docChg chg="undo custSel modSld">
      <pc:chgData name="Gachancipa Parga, Jose N." userId="ada92885-fa9d-4e42-8755-d70e1bdc82fd" providerId="ADAL" clId="{16E1AA2B-C85D-40EE-B4CA-BF61F5DB63A4}" dt="2021-04-02T22:36:23.815" v="8830" actId="14100"/>
      <pc:docMkLst>
        <pc:docMk/>
      </pc:docMkLst>
      <pc:sldChg chg="addSp delSp modSp mod">
        <pc:chgData name="Gachancipa Parga, Jose N." userId="ada92885-fa9d-4e42-8755-d70e1bdc82fd" providerId="ADAL" clId="{16E1AA2B-C85D-40EE-B4CA-BF61F5DB63A4}" dt="2021-04-02T22:36:23.815" v="8830" actId="14100"/>
        <pc:sldMkLst>
          <pc:docMk/>
          <pc:sldMk cId="3641568336" sldId="256"/>
        </pc:sldMkLst>
        <pc:spChg chg="mod">
          <ac:chgData name="Gachancipa Parga, Jose N." userId="ada92885-fa9d-4e42-8755-d70e1bdc82fd" providerId="ADAL" clId="{16E1AA2B-C85D-40EE-B4CA-BF61F5DB63A4}" dt="2021-04-02T22:22:42.426" v="8096" actId="20577"/>
          <ac:spMkLst>
            <pc:docMk/>
            <pc:sldMk cId="3641568336" sldId="256"/>
            <ac:spMk id="5" creationId="{EE62310E-B873-4783-AEF9-823D3C3DFEC1}"/>
          </ac:spMkLst>
        </pc:spChg>
        <pc:spChg chg="mod">
          <ac:chgData name="Gachancipa Parga, Jose N." userId="ada92885-fa9d-4e42-8755-d70e1bdc82fd" providerId="ADAL" clId="{16E1AA2B-C85D-40EE-B4CA-BF61F5DB63A4}" dt="2021-04-02T16:59:34.462" v="74" actId="20577"/>
          <ac:spMkLst>
            <pc:docMk/>
            <pc:sldMk cId="3641568336" sldId="256"/>
            <ac:spMk id="6" creationId="{0CE2961D-6239-42E6-BEA9-64BE52CE8BA9}"/>
          </ac:spMkLst>
        </pc:spChg>
        <pc:spChg chg="mod">
          <ac:chgData name="Gachancipa Parga, Jose N." userId="ada92885-fa9d-4e42-8755-d70e1bdc82fd" providerId="ADAL" clId="{16E1AA2B-C85D-40EE-B4CA-BF61F5DB63A4}" dt="2021-04-02T19:48:10.178" v="164" actId="313"/>
          <ac:spMkLst>
            <pc:docMk/>
            <pc:sldMk cId="3641568336" sldId="256"/>
            <ac:spMk id="8" creationId="{57AD566A-6EE1-4560-989E-4F0E1BF2A131}"/>
          </ac:spMkLst>
        </pc:spChg>
        <pc:spChg chg="mod">
          <ac:chgData name="Gachancipa Parga, Jose N." userId="ada92885-fa9d-4e42-8755-d70e1bdc82fd" providerId="ADAL" clId="{16E1AA2B-C85D-40EE-B4CA-BF61F5DB63A4}" dt="2021-04-02T22:14:25.212" v="7655" actId="1076"/>
          <ac:spMkLst>
            <pc:docMk/>
            <pc:sldMk cId="3641568336" sldId="256"/>
            <ac:spMk id="9" creationId="{4E0395F0-C465-4C0D-94D2-A706DE27D406}"/>
          </ac:spMkLst>
        </pc:spChg>
        <pc:spChg chg="del">
          <ac:chgData name="Gachancipa Parga, Jose N." userId="ada92885-fa9d-4e42-8755-d70e1bdc82fd" providerId="ADAL" clId="{16E1AA2B-C85D-40EE-B4CA-BF61F5DB63A4}" dt="2021-04-02T17:00:05.304" v="75" actId="478"/>
          <ac:spMkLst>
            <pc:docMk/>
            <pc:sldMk cId="3641568336" sldId="256"/>
            <ac:spMk id="11" creationId="{1FD4A912-6F34-4136-92F5-1ADCB59AD1FE}"/>
          </ac:spMkLst>
        </pc:spChg>
        <pc:spChg chg="mod">
          <ac:chgData name="Gachancipa Parga, Jose N." userId="ada92885-fa9d-4e42-8755-d70e1bdc82fd" providerId="ADAL" clId="{16E1AA2B-C85D-40EE-B4CA-BF61F5DB63A4}" dt="2021-04-02T22:36:08.902" v="8828" actId="14100"/>
          <ac:spMkLst>
            <pc:docMk/>
            <pc:sldMk cId="3641568336" sldId="256"/>
            <ac:spMk id="13" creationId="{40107F3B-2E6D-4DE8-8578-66367C6BD96E}"/>
          </ac:spMkLst>
        </pc:spChg>
        <pc:spChg chg="mod ord">
          <ac:chgData name="Gachancipa Parga, Jose N." userId="ada92885-fa9d-4e42-8755-d70e1bdc82fd" providerId="ADAL" clId="{16E1AA2B-C85D-40EE-B4CA-BF61F5DB63A4}" dt="2021-04-02T22:31:18.375" v="8625" actId="20577"/>
          <ac:spMkLst>
            <pc:docMk/>
            <pc:sldMk cId="3641568336" sldId="256"/>
            <ac:spMk id="14" creationId="{7D8E2ECD-FDFC-4147-9E68-9A6EF69B34A8}"/>
          </ac:spMkLst>
        </pc:spChg>
        <pc:spChg chg="del mod">
          <ac:chgData name="Gachancipa Parga, Jose N." userId="ada92885-fa9d-4e42-8755-d70e1bdc82fd" providerId="ADAL" clId="{16E1AA2B-C85D-40EE-B4CA-BF61F5DB63A4}" dt="2021-04-02T20:43:18.821" v="2395" actId="478"/>
          <ac:spMkLst>
            <pc:docMk/>
            <pc:sldMk cId="3641568336" sldId="256"/>
            <ac:spMk id="16" creationId="{0AE0CB40-3CED-47C7-A262-42D59C172EEC}"/>
          </ac:spMkLst>
        </pc:spChg>
        <pc:spChg chg="add mod">
          <ac:chgData name="Gachancipa Parga, Jose N." userId="ada92885-fa9d-4e42-8755-d70e1bdc82fd" providerId="ADAL" clId="{16E1AA2B-C85D-40EE-B4CA-BF61F5DB63A4}" dt="2021-04-02T22:19:41.968" v="8051" actId="1076"/>
          <ac:spMkLst>
            <pc:docMk/>
            <pc:sldMk cId="3641568336" sldId="256"/>
            <ac:spMk id="18" creationId="{C2DB1B10-65C6-4C77-A5CB-E2379783C9A4}"/>
          </ac:spMkLst>
        </pc:spChg>
        <pc:spChg chg="del">
          <ac:chgData name="Gachancipa Parga, Jose N." userId="ada92885-fa9d-4e42-8755-d70e1bdc82fd" providerId="ADAL" clId="{16E1AA2B-C85D-40EE-B4CA-BF61F5DB63A4}" dt="2021-04-02T19:55:58.684" v="247" actId="478"/>
          <ac:spMkLst>
            <pc:docMk/>
            <pc:sldMk cId="3641568336" sldId="256"/>
            <ac:spMk id="22" creationId="{4354D215-F049-4188-8DDA-8DC312663D39}"/>
          </ac:spMkLst>
        </pc:spChg>
        <pc:spChg chg="mod">
          <ac:chgData name="Gachancipa Parga, Jose N." userId="ada92885-fa9d-4e42-8755-d70e1bdc82fd" providerId="ADAL" clId="{16E1AA2B-C85D-40EE-B4CA-BF61F5DB63A4}" dt="2021-04-02T22:23:14.726" v="8101" actId="1076"/>
          <ac:spMkLst>
            <pc:docMk/>
            <pc:sldMk cId="3641568336" sldId="256"/>
            <ac:spMk id="33" creationId="{D8D41907-FCC0-4EE0-A7B2-AC675543A9D6}"/>
          </ac:spMkLst>
        </pc:spChg>
        <pc:spChg chg="add mod">
          <ac:chgData name="Gachancipa Parga, Jose N." userId="ada92885-fa9d-4e42-8755-d70e1bdc82fd" providerId="ADAL" clId="{16E1AA2B-C85D-40EE-B4CA-BF61F5DB63A4}" dt="2021-04-02T22:23:44.549" v="8109" actId="20577"/>
          <ac:spMkLst>
            <pc:docMk/>
            <pc:sldMk cId="3641568336" sldId="256"/>
            <ac:spMk id="35" creationId="{2429D177-1917-44E3-B7A1-F2757D5246CF}"/>
          </ac:spMkLst>
        </pc:spChg>
        <pc:spChg chg="mod">
          <ac:chgData name="Gachancipa Parga, Jose N." userId="ada92885-fa9d-4e42-8755-d70e1bdc82fd" providerId="ADAL" clId="{16E1AA2B-C85D-40EE-B4CA-BF61F5DB63A4}" dt="2021-04-02T22:23:09.550" v="8099" actId="1076"/>
          <ac:spMkLst>
            <pc:docMk/>
            <pc:sldMk cId="3641568336" sldId="256"/>
            <ac:spMk id="37" creationId="{1DC622CF-92AB-4757-AFBD-58C3CCC45F59}"/>
          </ac:spMkLst>
        </pc:spChg>
        <pc:spChg chg="mod ord">
          <ac:chgData name="Gachancipa Parga, Jose N." userId="ada92885-fa9d-4e42-8755-d70e1bdc82fd" providerId="ADAL" clId="{16E1AA2B-C85D-40EE-B4CA-BF61F5DB63A4}" dt="2021-04-02T22:32:47.387" v="8655" actId="6549"/>
          <ac:spMkLst>
            <pc:docMk/>
            <pc:sldMk cId="3641568336" sldId="256"/>
            <ac:spMk id="39" creationId="{054A7955-3639-4DAB-9766-B3C796DD5965}"/>
          </ac:spMkLst>
        </pc:spChg>
        <pc:spChg chg="del">
          <ac:chgData name="Gachancipa Parga, Jose N." userId="ada92885-fa9d-4e42-8755-d70e1bdc82fd" providerId="ADAL" clId="{16E1AA2B-C85D-40EE-B4CA-BF61F5DB63A4}" dt="2021-04-02T20:58:39.826" v="3675" actId="478"/>
          <ac:spMkLst>
            <pc:docMk/>
            <pc:sldMk cId="3641568336" sldId="256"/>
            <ac:spMk id="40" creationId="{47BAB062-F395-499A-805F-4E337FEBD288}"/>
          </ac:spMkLst>
        </pc:spChg>
        <pc:spChg chg="mod">
          <ac:chgData name="Gachancipa Parga, Jose N." userId="ada92885-fa9d-4e42-8755-d70e1bdc82fd" providerId="ADAL" clId="{16E1AA2B-C85D-40EE-B4CA-BF61F5DB63A4}" dt="2021-04-02T22:35:58.792" v="8826" actId="1036"/>
          <ac:spMkLst>
            <pc:docMk/>
            <pc:sldMk cId="3641568336" sldId="256"/>
            <ac:spMk id="41" creationId="{A42E0FC9-A8B0-461A-A380-512F610D9A98}"/>
          </ac:spMkLst>
        </pc:spChg>
        <pc:spChg chg="del">
          <ac:chgData name="Gachancipa Parga, Jose N." userId="ada92885-fa9d-4e42-8755-d70e1bdc82fd" providerId="ADAL" clId="{16E1AA2B-C85D-40EE-B4CA-BF61F5DB63A4}" dt="2021-04-02T20:06:04.138" v="508" actId="478"/>
          <ac:spMkLst>
            <pc:docMk/>
            <pc:sldMk cId="3641568336" sldId="256"/>
            <ac:spMk id="44" creationId="{299C30AC-E6CB-401B-B43A-61C658195A84}"/>
          </ac:spMkLst>
        </pc:spChg>
        <pc:spChg chg="mod">
          <ac:chgData name="Gachancipa Parga, Jose N." userId="ada92885-fa9d-4e42-8755-d70e1bdc82fd" providerId="ADAL" clId="{16E1AA2B-C85D-40EE-B4CA-BF61F5DB63A4}" dt="2021-04-02T22:33:57.115" v="8822" actId="1076"/>
          <ac:spMkLst>
            <pc:docMk/>
            <pc:sldMk cId="3641568336" sldId="256"/>
            <ac:spMk id="45" creationId="{007F5614-E31B-4932-9C9D-84263270CD8B}"/>
          </ac:spMkLst>
        </pc:spChg>
        <pc:spChg chg="add del mod">
          <ac:chgData name="Gachancipa Parga, Jose N." userId="ada92885-fa9d-4e42-8755-d70e1bdc82fd" providerId="ADAL" clId="{16E1AA2B-C85D-40EE-B4CA-BF61F5DB63A4}" dt="2021-04-02T21:14:45.044" v="3849" actId="478"/>
          <ac:spMkLst>
            <pc:docMk/>
            <pc:sldMk cId="3641568336" sldId="256"/>
            <ac:spMk id="46" creationId="{BB3583A0-F3E5-4EBB-83C6-672FFB97A217}"/>
          </ac:spMkLst>
        </pc:spChg>
        <pc:spChg chg="del">
          <ac:chgData name="Gachancipa Parga, Jose N." userId="ada92885-fa9d-4e42-8755-d70e1bdc82fd" providerId="ADAL" clId="{16E1AA2B-C85D-40EE-B4CA-BF61F5DB63A4}" dt="2021-04-02T20:58:40.979" v="3676" actId="478"/>
          <ac:spMkLst>
            <pc:docMk/>
            <pc:sldMk cId="3641568336" sldId="256"/>
            <ac:spMk id="52" creationId="{55CE69CC-68E6-401F-8D4F-EA2CDC4319CB}"/>
          </ac:spMkLst>
        </pc:spChg>
        <pc:spChg chg="del">
          <ac:chgData name="Gachancipa Parga, Jose N." userId="ada92885-fa9d-4e42-8755-d70e1bdc82fd" providerId="ADAL" clId="{16E1AA2B-C85D-40EE-B4CA-BF61F5DB63A4}" dt="2021-04-02T20:58:44.203" v="3677" actId="478"/>
          <ac:spMkLst>
            <pc:docMk/>
            <pc:sldMk cId="3641568336" sldId="256"/>
            <ac:spMk id="54" creationId="{0003FEDB-AAAE-4177-999A-EA1B284487E4}"/>
          </ac:spMkLst>
        </pc:spChg>
        <pc:spChg chg="add del mod">
          <ac:chgData name="Gachancipa Parga, Jose N." userId="ada92885-fa9d-4e42-8755-d70e1bdc82fd" providerId="ADAL" clId="{16E1AA2B-C85D-40EE-B4CA-BF61F5DB63A4}" dt="2021-04-02T21:14:42.833" v="3847" actId="478"/>
          <ac:spMkLst>
            <pc:docMk/>
            <pc:sldMk cId="3641568336" sldId="256"/>
            <ac:spMk id="55" creationId="{9B66CF72-7C0C-4814-AEEB-906CFCFDC83B}"/>
          </ac:spMkLst>
        </pc:spChg>
        <pc:spChg chg="mod">
          <ac:chgData name="Gachancipa Parga, Jose N." userId="ada92885-fa9d-4e42-8755-d70e1bdc82fd" providerId="ADAL" clId="{16E1AA2B-C85D-40EE-B4CA-BF61F5DB63A4}" dt="2021-04-02T22:36:20.745" v="8829" actId="14100"/>
          <ac:spMkLst>
            <pc:docMk/>
            <pc:sldMk cId="3641568336" sldId="256"/>
            <ac:spMk id="56" creationId="{180A5248-9341-41B8-8A95-5D7C3504BF16}"/>
          </ac:spMkLst>
        </pc:spChg>
        <pc:spChg chg="add mod">
          <ac:chgData name="Gachancipa Parga, Jose N." userId="ada92885-fa9d-4e42-8755-d70e1bdc82fd" providerId="ADAL" clId="{16E1AA2B-C85D-40EE-B4CA-BF61F5DB63A4}" dt="2021-04-02T22:11:55.755" v="7624" actId="1076"/>
          <ac:spMkLst>
            <pc:docMk/>
            <pc:sldMk cId="3641568336" sldId="256"/>
            <ac:spMk id="60" creationId="{1A584D6E-432B-4CE8-9BB0-0A7A345A2011}"/>
          </ac:spMkLst>
        </pc:spChg>
        <pc:spChg chg="add del mod">
          <ac:chgData name="Gachancipa Parga, Jose N." userId="ada92885-fa9d-4e42-8755-d70e1bdc82fd" providerId="ADAL" clId="{16E1AA2B-C85D-40EE-B4CA-BF61F5DB63A4}" dt="2021-04-02T21:24:41.928" v="4619" actId="478"/>
          <ac:spMkLst>
            <pc:docMk/>
            <pc:sldMk cId="3641568336" sldId="256"/>
            <ac:spMk id="61" creationId="{9350E0F3-8267-4030-AA6D-5BC241526C9C}"/>
          </ac:spMkLst>
        </pc:spChg>
        <pc:spChg chg="add del mod">
          <ac:chgData name="Gachancipa Parga, Jose N." userId="ada92885-fa9d-4e42-8755-d70e1bdc82fd" providerId="ADAL" clId="{16E1AA2B-C85D-40EE-B4CA-BF61F5DB63A4}" dt="2021-04-02T21:25:03.087" v="4640" actId="478"/>
          <ac:spMkLst>
            <pc:docMk/>
            <pc:sldMk cId="3641568336" sldId="256"/>
            <ac:spMk id="62" creationId="{46B211FC-A51F-4D0A-BCBF-F33C88048FEE}"/>
          </ac:spMkLst>
        </pc:spChg>
        <pc:spChg chg="add mod">
          <ac:chgData name="Gachancipa Parga, Jose N." userId="ada92885-fa9d-4e42-8755-d70e1bdc82fd" providerId="ADAL" clId="{16E1AA2B-C85D-40EE-B4CA-BF61F5DB63A4}" dt="2021-04-02T22:11:55.755" v="7624" actId="1076"/>
          <ac:spMkLst>
            <pc:docMk/>
            <pc:sldMk cId="3641568336" sldId="256"/>
            <ac:spMk id="63" creationId="{14ED73DA-FC68-4F01-A45D-317DF7D6A840}"/>
          </ac:spMkLst>
        </pc:spChg>
        <pc:spChg chg="add mod">
          <ac:chgData name="Gachancipa Parga, Jose N." userId="ada92885-fa9d-4e42-8755-d70e1bdc82fd" providerId="ADAL" clId="{16E1AA2B-C85D-40EE-B4CA-BF61F5DB63A4}" dt="2021-04-02T22:11:55.755" v="7624" actId="1076"/>
          <ac:spMkLst>
            <pc:docMk/>
            <pc:sldMk cId="3641568336" sldId="256"/>
            <ac:spMk id="67" creationId="{6642CCEB-97D8-4995-A7F7-D04E0A48968C}"/>
          </ac:spMkLst>
        </pc:spChg>
        <pc:spChg chg="add mod">
          <ac:chgData name="Gachancipa Parga, Jose N." userId="ada92885-fa9d-4e42-8755-d70e1bdc82fd" providerId="ADAL" clId="{16E1AA2B-C85D-40EE-B4CA-BF61F5DB63A4}" dt="2021-04-02T22:11:55.755" v="7624" actId="1076"/>
          <ac:spMkLst>
            <pc:docMk/>
            <pc:sldMk cId="3641568336" sldId="256"/>
            <ac:spMk id="68" creationId="{69614A84-8EE7-41BD-BA84-4E1F04982C50}"/>
          </ac:spMkLst>
        </pc:spChg>
        <pc:spChg chg="add mod">
          <ac:chgData name="Gachancipa Parga, Jose N." userId="ada92885-fa9d-4e42-8755-d70e1bdc82fd" providerId="ADAL" clId="{16E1AA2B-C85D-40EE-B4CA-BF61F5DB63A4}" dt="2021-04-02T22:11:55.755" v="7624" actId="1076"/>
          <ac:spMkLst>
            <pc:docMk/>
            <pc:sldMk cId="3641568336" sldId="256"/>
            <ac:spMk id="69" creationId="{D4E10496-BAA8-40D7-9EA5-F2981DDC6D60}"/>
          </ac:spMkLst>
        </pc:spChg>
        <pc:spChg chg="add mod">
          <ac:chgData name="Gachancipa Parga, Jose N." userId="ada92885-fa9d-4e42-8755-d70e1bdc82fd" providerId="ADAL" clId="{16E1AA2B-C85D-40EE-B4CA-BF61F5DB63A4}" dt="2021-04-02T22:11:55.755" v="7624" actId="1076"/>
          <ac:spMkLst>
            <pc:docMk/>
            <pc:sldMk cId="3641568336" sldId="256"/>
            <ac:spMk id="70" creationId="{1D8E45A3-E79F-400C-B50C-49D28B7CBAFA}"/>
          </ac:spMkLst>
        </pc:spChg>
        <pc:spChg chg="add mod">
          <ac:chgData name="Gachancipa Parga, Jose N." userId="ada92885-fa9d-4e42-8755-d70e1bdc82fd" providerId="ADAL" clId="{16E1AA2B-C85D-40EE-B4CA-BF61F5DB63A4}" dt="2021-04-02T22:11:55.755" v="7624" actId="1076"/>
          <ac:spMkLst>
            <pc:docMk/>
            <pc:sldMk cId="3641568336" sldId="256"/>
            <ac:spMk id="71" creationId="{B4B625B3-21DB-44CC-A3C9-BD791AEC447B}"/>
          </ac:spMkLst>
        </pc:spChg>
        <pc:spChg chg="add mod">
          <ac:chgData name="Gachancipa Parga, Jose N." userId="ada92885-fa9d-4e42-8755-d70e1bdc82fd" providerId="ADAL" clId="{16E1AA2B-C85D-40EE-B4CA-BF61F5DB63A4}" dt="2021-04-02T22:12:00.927" v="7625" actId="1076"/>
          <ac:spMkLst>
            <pc:docMk/>
            <pc:sldMk cId="3641568336" sldId="256"/>
            <ac:spMk id="72" creationId="{0944098F-6E27-4F2A-8964-A1325521D2FA}"/>
          </ac:spMkLst>
        </pc:spChg>
        <pc:spChg chg="add mod">
          <ac:chgData name="Gachancipa Parga, Jose N." userId="ada92885-fa9d-4e42-8755-d70e1bdc82fd" providerId="ADAL" clId="{16E1AA2B-C85D-40EE-B4CA-BF61F5DB63A4}" dt="2021-04-02T22:11:55.755" v="7624" actId="1076"/>
          <ac:spMkLst>
            <pc:docMk/>
            <pc:sldMk cId="3641568336" sldId="256"/>
            <ac:spMk id="73" creationId="{3BBF4DBC-8AB6-4700-BF5C-FEA148A409DD}"/>
          </ac:spMkLst>
        </pc:spChg>
        <pc:spChg chg="add mod">
          <ac:chgData name="Gachancipa Parga, Jose N." userId="ada92885-fa9d-4e42-8755-d70e1bdc82fd" providerId="ADAL" clId="{16E1AA2B-C85D-40EE-B4CA-BF61F5DB63A4}" dt="2021-04-02T22:32:29.760" v="8651" actId="20577"/>
          <ac:spMkLst>
            <pc:docMk/>
            <pc:sldMk cId="3641568336" sldId="256"/>
            <ac:spMk id="74" creationId="{87F9F427-F1CD-4E8E-9B3B-A4D545DFD26C}"/>
          </ac:spMkLst>
        </pc:spChg>
        <pc:spChg chg="add mod">
          <ac:chgData name="Gachancipa Parga, Jose N." userId="ada92885-fa9d-4e42-8755-d70e1bdc82fd" providerId="ADAL" clId="{16E1AA2B-C85D-40EE-B4CA-BF61F5DB63A4}" dt="2021-04-02T21:29:47.610" v="5207" actId="571"/>
          <ac:spMkLst>
            <pc:docMk/>
            <pc:sldMk cId="3641568336" sldId="256"/>
            <ac:spMk id="77" creationId="{64EE08A0-738D-4CD6-B6A5-99A5B2284F03}"/>
          </ac:spMkLst>
        </pc:spChg>
        <pc:spChg chg="add mod">
          <ac:chgData name="Gachancipa Parga, Jose N." userId="ada92885-fa9d-4e42-8755-d70e1bdc82fd" providerId="ADAL" clId="{16E1AA2B-C85D-40EE-B4CA-BF61F5DB63A4}" dt="2021-04-02T21:29:47.610" v="5207" actId="571"/>
          <ac:spMkLst>
            <pc:docMk/>
            <pc:sldMk cId="3641568336" sldId="256"/>
            <ac:spMk id="78" creationId="{48E12372-6F64-48D2-8781-04F04D301504}"/>
          </ac:spMkLst>
        </pc:spChg>
        <pc:spChg chg="add mod">
          <ac:chgData name="Gachancipa Parga, Jose N." userId="ada92885-fa9d-4e42-8755-d70e1bdc82fd" providerId="ADAL" clId="{16E1AA2B-C85D-40EE-B4CA-BF61F5DB63A4}" dt="2021-04-02T22:19:05.787" v="8019" actId="1036"/>
          <ac:spMkLst>
            <pc:docMk/>
            <pc:sldMk cId="3641568336" sldId="256"/>
            <ac:spMk id="80" creationId="{887465E3-2FEC-4522-9DBB-AE93640C8273}"/>
          </ac:spMkLst>
        </pc:spChg>
        <pc:spChg chg="add mod">
          <ac:chgData name="Gachancipa Parga, Jose N." userId="ada92885-fa9d-4e42-8755-d70e1bdc82fd" providerId="ADAL" clId="{16E1AA2B-C85D-40EE-B4CA-BF61F5DB63A4}" dt="2021-04-02T22:21:05.816" v="8078" actId="1036"/>
          <ac:spMkLst>
            <pc:docMk/>
            <pc:sldMk cId="3641568336" sldId="256"/>
            <ac:spMk id="81" creationId="{1EE40C5D-7DD2-4469-B983-7E7798E53131}"/>
          </ac:spMkLst>
        </pc:spChg>
        <pc:spChg chg="add mod">
          <ac:chgData name="Gachancipa Parga, Jose N." userId="ada92885-fa9d-4e42-8755-d70e1bdc82fd" providerId="ADAL" clId="{16E1AA2B-C85D-40EE-B4CA-BF61F5DB63A4}" dt="2021-04-02T22:36:23.815" v="8830" actId="14100"/>
          <ac:spMkLst>
            <pc:docMk/>
            <pc:sldMk cId="3641568336" sldId="256"/>
            <ac:spMk id="84" creationId="{F04F5A4A-1B0F-4559-AAB7-38117A828188}"/>
          </ac:spMkLst>
        </pc:spChg>
        <pc:spChg chg="add mod">
          <ac:chgData name="Gachancipa Parga, Jose N." userId="ada92885-fa9d-4e42-8755-d70e1bdc82fd" providerId="ADAL" clId="{16E1AA2B-C85D-40EE-B4CA-BF61F5DB63A4}" dt="2021-04-02T22:26:12.803" v="8205" actId="1035"/>
          <ac:spMkLst>
            <pc:docMk/>
            <pc:sldMk cId="3641568336" sldId="256"/>
            <ac:spMk id="85" creationId="{8B8F4018-A2EE-4430-8A58-316D0F8B294F}"/>
          </ac:spMkLst>
        </pc:spChg>
        <pc:spChg chg="add mod">
          <ac:chgData name="Gachancipa Parga, Jose N." userId="ada92885-fa9d-4e42-8755-d70e1bdc82fd" providerId="ADAL" clId="{16E1AA2B-C85D-40EE-B4CA-BF61F5DB63A4}" dt="2021-04-02T22:22:58.558" v="8097" actId="1076"/>
          <ac:spMkLst>
            <pc:docMk/>
            <pc:sldMk cId="3641568336" sldId="256"/>
            <ac:spMk id="88" creationId="{A0FDB7C6-74AF-4BDD-A4C0-B05C73A33B78}"/>
          </ac:spMkLst>
        </pc:spChg>
        <pc:picChg chg="add mod">
          <ac:chgData name="Gachancipa Parga, Jose N." userId="ada92885-fa9d-4e42-8755-d70e1bdc82fd" providerId="ADAL" clId="{16E1AA2B-C85D-40EE-B4CA-BF61F5DB63A4}" dt="2021-04-02T20:36:53.329" v="2344" actId="1076"/>
          <ac:picMkLst>
            <pc:docMk/>
            <pc:sldMk cId="3641568336" sldId="256"/>
            <ac:picMk id="2" creationId="{0EBAFA40-6C10-4E02-98D6-AF7FA2F67DB5}"/>
          </ac:picMkLst>
        </pc:picChg>
        <pc:picChg chg="del mod">
          <ac:chgData name="Gachancipa Parga, Jose N." userId="ada92885-fa9d-4e42-8755-d70e1bdc82fd" providerId="ADAL" clId="{16E1AA2B-C85D-40EE-B4CA-BF61F5DB63A4}" dt="2021-04-02T20:42:26.134" v="2379" actId="478"/>
          <ac:picMkLst>
            <pc:docMk/>
            <pc:sldMk cId="3641568336" sldId="256"/>
            <ac:picMk id="4" creationId="{00000000-0000-0000-0000-000000000000}"/>
          </ac:picMkLst>
        </pc:picChg>
        <pc:picChg chg="del">
          <ac:chgData name="Gachancipa Parga, Jose N." userId="ada92885-fa9d-4e42-8755-d70e1bdc82fd" providerId="ADAL" clId="{16E1AA2B-C85D-40EE-B4CA-BF61F5DB63A4}" dt="2021-04-02T20:42:25.744" v="2378" actId="478"/>
          <ac:picMkLst>
            <pc:docMk/>
            <pc:sldMk cId="3641568336" sldId="256"/>
            <ac:picMk id="7" creationId="{00000000-0000-0000-0000-000000000000}"/>
          </ac:picMkLst>
        </pc:picChg>
        <pc:picChg chg="del">
          <ac:chgData name="Gachancipa Parga, Jose N." userId="ada92885-fa9d-4e42-8755-d70e1bdc82fd" providerId="ADAL" clId="{16E1AA2B-C85D-40EE-B4CA-BF61F5DB63A4}" dt="2021-04-02T21:31:35.741" v="5218" actId="478"/>
          <ac:picMkLst>
            <pc:docMk/>
            <pc:sldMk cId="3641568336" sldId="256"/>
            <ac:picMk id="10" creationId="{00000000-0000-0000-0000-000000000000}"/>
          </ac:picMkLst>
        </pc:picChg>
        <pc:picChg chg="add mod">
          <ac:chgData name="Gachancipa Parga, Jose N." userId="ada92885-fa9d-4e42-8755-d70e1bdc82fd" providerId="ADAL" clId="{16E1AA2B-C85D-40EE-B4CA-BF61F5DB63A4}" dt="2021-04-02T22:19:49.828" v="8058" actId="1035"/>
          <ac:picMkLst>
            <pc:docMk/>
            <pc:sldMk cId="3641568336" sldId="256"/>
            <ac:picMk id="11" creationId="{B1BCD984-5CD1-4C87-AC59-FD62B616C0B8}"/>
          </ac:picMkLst>
        </pc:picChg>
        <pc:picChg chg="del">
          <ac:chgData name="Gachancipa Parga, Jose N." userId="ada92885-fa9d-4e42-8755-d70e1bdc82fd" providerId="ADAL" clId="{16E1AA2B-C85D-40EE-B4CA-BF61F5DB63A4}" dt="2021-04-02T20:42:25.356" v="2377" actId="478"/>
          <ac:picMkLst>
            <pc:docMk/>
            <pc:sldMk cId="3641568336" sldId="256"/>
            <ac:picMk id="12" creationId="{00000000-0000-0000-0000-000000000000}"/>
          </ac:picMkLst>
        </pc:picChg>
        <pc:picChg chg="add del mod">
          <ac:chgData name="Gachancipa Parga, Jose N." userId="ada92885-fa9d-4e42-8755-d70e1bdc82fd" providerId="ADAL" clId="{16E1AA2B-C85D-40EE-B4CA-BF61F5DB63A4}" dt="2021-04-02T20:07:17.499" v="524" actId="478"/>
          <ac:picMkLst>
            <pc:docMk/>
            <pc:sldMk cId="3641568336" sldId="256"/>
            <ac:picMk id="17" creationId="{F74D0614-6255-4372-BC7E-D3EE412DF41B}"/>
          </ac:picMkLst>
        </pc:picChg>
        <pc:picChg chg="del mod">
          <ac:chgData name="Gachancipa Parga, Jose N." userId="ada92885-fa9d-4e42-8755-d70e1bdc82fd" providerId="ADAL" clId="{16E1AA2B-C85D-40EE-B4CA-BF61F5DB63A4}" dt="2021-04-02T20:05:53.118" v="504" actId="478"/>
          <ac:picMkLst>
            <pc:docMk/>
            <pc:sldMk cId="3641568336" sldId="256"/>
            <ac:picMk id="19" creationId="{92E9C925-FCA9-419C-B008-B49475B8B9C9}"/>
          </ac:picMkLst>
        </pc:picChg>
        <pc:picChg chg="add mod modCrop">
          <ac:chgData name="Gachancipa Parga, Jose N." userId="ada92885-fa9d-4e42-8755-d70e1bdc82fd" providerId="ADAL" clId="{16E1AA2B-C85D-40EE-B4CA-BF61F5DB63A4}" dt="2021-04-02T22:25:42.078" v="8191" actId="1076"/>
          <ac:picMkLst>
            <pc:docMk/>
            <pc:sldMk cId="3641568336" sldId="256"/>
            <ac:picMk id="21" creationId="{0A9C7871-3D02-46C1-AC73-C8DED25A0731}"/>
          </ac:picMkLst>
        </pc:picChg>
        <pc:picChg chg="add mod">
          <ac:chgData name="Gachancipa Parga, Jose N." userId="ada92885-fa9d-4e42-8755-d70e1bdc82fd" providerId="ADAL" clId="{16E1AA2B-C85D-40EE-B4CA-BF61F5DB63A4}" dt="2021-04-02T20:37:00.932" v="2346" actId="1076"/>
          <ac:picMkLst>
            <pc:docMk/>
            <pc:sldMk cId="3641568336" sldId="256"/>
            <ac:picMk id="23" creationId="{3919837B-3EC5-4894-9548-055BB27F4112}"/>
          </ac:picMkLst>
        </pc:picChg>
        <pc:picChg chg="add mod">
          <ac:chgData name="Gachancipa Parga, Jose N." userId="ada92885-fa9d-4e42-8755-d70e1bdc82fd" providerId="ADAL" clId="{16E1AA2B-C85D-40EE-B4CA-BF61F5DB63A4}" dt="2021-04-02T20:37:53.638" v="2359" actId="1076"/>
          <ac:picMkLst>
            <pc:docMk/>
            <pc:sldMk cId="3641568336" sldId="256"/>
            <ac:picMk id="24" creationId="{BAF5B6A1-FF02-486C-8BBD-7DF6388C82F2}"/>
          </ac:picMkLst>
        </pc:picChg>
        <pc:picChg chg="add mod">
          <ac:chgData name="Gachancipa Parga, Jose N." userId="ada92885-fa9d-4e42-8755-d70e1bdc82fd" providerId="ADAL" clId="{16E1AA2B-C85D-40EE-B4CA-BF61F5DB63A4}" dt="2021-04-02T22:25:55.223" v="8198" actId="1035"/>
          <ac:picMkLst>
            <pc:docMk/>
            <pc:sldMk cId="3641568336" sldId="256"/>
            <ac:picMk id="26" creationId="{64CB9C38-5A7D-4B10-9EEF-6C31A68183E5}"/>
          </ac:picMkLst>
        </pc:picChg>
        <pc:picChg chg="add mod modCrop">
          <ac:chgData name="Gachancipa Parga, Jose N." userId="ada92885-fa9d-4e42-8755-d70e1bdc82fd" providerId="ADAL" clId="{16E1AA2B-C85D-40EE-B4CA-BF61F5DB63A4}" dt="2021-04-02T22:11:55.755" v="7624" actId="1076"/>
          <ac:picMkLst>
            <pc:docMk/>
            <pc:sldMk cId="3641568336" sldId="256"/>
            <ac:picMk id="28" creationId="{BF39F177-EB66-49DC-9DC3-8C11A3A68E37}"/>
          </ac:picMkLst>
        </pc:picChg>
        <pc:picChg chg="add mod modCrop">
          <ac:chgData name="Gachancipa Parga, Jose N." userId="ada92885-fa9d-4e42-8755-d70e1bdc82fd" providerId="ADAL" clId="{16E1AA2B-C85D-40EE-B4CA-BF61F5DB63A4}" dt="2021-04-02T22:14:13.252" v="7653" actId="1076"/>
          <ac:picMkLst>
            <pc:docMk/>
            <pc:sldMk cId="3641568336" sldId="256"/>
            <ac:picMk id="30" creationId="{BE23648B-2635-41BD-A7D0-D8298954E309}"/>
          </ac:picMkLst>
        </pc:picChg>
        <pc:picChg chg="add del mod">
          <ac:chgData name="Gachancipa Parga, Jose N." userId="ada92885-fa9d-4e42-8755-d70e1bdc82fd" providerId="ADAL" clId="{16E1AA2B-C85D-40EE-B4CA-BF61F5DB63A4}" dt="2021-04-02T21:11:55.514" v="3794" actId="478"/>
          <ac:picMkLst>
            <pc:docMk/>
            <pc:sldMk cId="3641568336" sldId="256"/>
            <ac:picMk id="32" creationId="{BA092262-4143-43B7-9CE5-798EB0117300}"/>
          </ac:picMkLst>
        </pc:picChg>
        <pc:picChg chg="add mod">
          <ac:chgData name="Gachancipa Parga, Jose N." userId="ada92885-fa9d-4e42-8755-d70e1bdc82fd" providerId="ADAL" clId="{16E1AA2B-C85D-40EE-B4CA-BF61F5DB63A4}" dt="2021-04-02T22:11:55.755" v="7624" actId="1076"/>
          <ac:picMkLst>
            <pc:docMk/>
            <pc:sldMk cId="3641568336" sldId="256"/>
            <ac:picMk id="36" creationId="{7AA8B2D2-49C6-4976-8B8E-D5B2D0E8E6DE}"/>
          </ac:picMkLst>
        </pc:picChg>
        <pc:picChg chg="del">
          <ac:chgData name="Gachancipa Parga, Jose N." userId="ada92885-fa9d-4e42-8755-d70e1bdc82fd" providerId="ADAL" clId="{16E1AA2B-C85D-40EE-B4CA-BF61F5DB63A4}" dt="2021-04-02T20:11:47.479" v="597" actId="478"/>
          <ac:picMkLst>
            <pc:docMk/>
            <pc:sldMk cId="3641568336" sldId="256"/>
            <ac:picMk id="38" creationId="{FE1ACB6B-275D-4BBC-AB63-31C6B5B44D03}"/>
          </ac:picMkLst>
        </pc:picChg>
        <pc:picChg chg="add mod">
          <ac:chgData name="Gachancipa Parga, Jose N." userId="ada92885-fa9d-4e42-8755-d70e1bdc82fd" providerId="ADAL" clId="{16E1AA2B-C85D-40EE-B4CA-BF61F5DB63A4}" dt="2021-04-02T22:11:55.755" v="7624" actId="1076"/>
          <ac:picMkLst>
            <pc:docMk/>
            <pc:sldMk cId="3641568336" sldId="256"/>
            <ac:picMk id="48" creationId="{70EBCCDD-B153-4AA3-8AE3-DCC112EFE91F}"/>
          </ac:picMkLst>
        </pc:picChg>
        <pc:picChg chg="add del mod">
          <ac:chgData name="Gachancipa Parga, Jose N." userId="ada92885-fa9d-4e42-8755-d70e1bdc82fd" providerId="ADAL" clId="{16E1AA2B-C85D-40EE-B4CA-BF61F5DB63A4}" dt="2021-04-02T21:14:46.358" v="3851" actId="478"/>
          <ac:picMkLst>
            <pc:docMk/>
            <pc:sldMk cId="3641568336" sldId="256"/>
            <ac:picMk id="50" creationId="{7B16CD75-C145-47C9-BEA9-A6AC1EFC9A24}"/>
          </ac:picMkLst>
        </pc:picChg>
        <pc:picChg chg="add mod modCrop">
          <ac:chgData name="Gachancipa Parga, Jose N." userId="ada92885-fa9d-4e42-8755-d70e1bdc82fd" providerId="ADAL" clId="{16E1AA2B-C85D-40EE-B4CA-BF61F5DB63A4}" dt="2021-04-02T22:11:55.755" v="7624" actId="1076"/>
          <ac:picMkLst>
            <pc:docMk/>
            <pc:sldMk cId="3641568336" sldId="256"/>
            <ac:picMk id="51" creationId="{B04241B5-0EC7-4F8A-9BD5-CACEA2F4AB2D}"/>
          </ac:picMkLst>
        </pc:picChg>
        <pc:picChg chg="add mod">
          <ac:chgData name="Gachancipa Parga, Jose N." userId="ada92885-fa9d-4e42-8755-d70e1bdc82fd" providerId="ADAL" clId="{16E1AA2B-C85D-40EE-B4CA-BF61F5DB63A4}" dt="2021-04-02T22:35:54.067" v="8825" actId="1035"/>
          <ac:picMkLst>
            <pc:docMk/>
            <pc:sldMk cId="3641568336" sldId="256"/>
            <ac:picMk id="65" creationId="{CB9CB6BC-5E35-4E09-9A89-18223497207D}"/>
          </ac:picMkLst>
        </pc:picChg>
        <pc:picChg chg="add mod">
          <ac:chgData name="Gachancipa Parga, Jose N." userId="ada92885-fa9d-4e42-8755-d70e1bdc82fd" providerId="ADAL" clId="{16E1AA2B-C85D-40EE-B4CA-BF61F5DB63A4}" dt="2021-04-02T21:29:47.610" v="5207" actId="571"/>
          <ac:picMkLst>
            <pc:docMk/>
            <pc:sldMk cId="3641568336" sldId="256"/>
            <ac:picMk id="75" creationId="{EFD1F926-B2F1-481B-A7D5-DED8D57C6866}"/>
          </ac:picMkLst>
        </pc:picChg>
        <pc:picChg chg="add mod">
          <ac:chgData name="Gachancipa Parga, Jose N." userId="ada92885-fa9d-4e42-8755-d70e1bdc82fd" providerId="ADAL" clId="{16E1AA2B-C85D-40EE-B4CA-BF61F5DB63A4}" dt="2021-04-02T21:29:47.610" v="5207" actId="571"/>
          <ac:picMkLst>
            <pc:docMk/>
            <pc:sldMk cId="3641568336" sldId="256"/>
            <ac:picMk id="76" creationId="{E5607715-A6BD-410C-A6E3-405F057868CA}"/>
          </ac:picMkLst>
        </pc:picChg>
        <pc:picChg chg="add mod">
          <ac:chgData name="Gachancipa Parga, Jose N." userId="ada92885-fa9d-4e42-8755-d70e1bdc82fd" providerId="ADAL" clId="{16E1AA2B-C85D-40EE-B4CA-BF61F5DB63A4}" dt="2021-04-02T22:19:11.070" v="8044" actId="1036"/>
          <ac:picMkLst>
            <pc:docMk/>
            <pc:sldMk cId="3641568336" sldId="256"/>
            <ac:picMk id="79" creationId="{C688234F-D957-446D-AA69-5FD9424884BA}"/>
          </ac:picMkLst>
        </pc:picChg>
        <pc:picChg chg="add mod modCrop">
          <ac:chgData name="Gachancipa Parga, Jose N." userId="ada92885-fa9d-4e42-8755-d70e1bdc82fd" providerId="ADAL" clId="{16E1AA2B-C85D-40EE-B4CA-BF61F5DB63A4}" dt="2021-04-02T22:22:05.087" v="8086" actId="14100"/>
          <ac:picMkLst>
            <pc:docMk/>
            <pc:sldMk cId="3641568336" sldId="256"/>
            <ac:picMk id="82" creationId="{57B507D5-3B02-4546-858D-15F35EAB71F2}"/>
          </ac:picMkLst>
        </pc:picChg>
        <pc:picChg chg="mod">
          <ac:chgData name="Gachancipa Parga, Jose N." userId="ada92885-fa9d-4e42-8755-d70e1bdc82fd" providerId="ADAL" clId="{16E1AA2B-C85D-40EE-B4CA-BF61F5DB63A4}" dt="2021-04-02T20:37:58.630" v="2361" actId="1076"/>
          <ac:picMkLst>
            <pc:docMk/>
            <pc:sldMk cId="3641568336" sldId="256"/>
            <ac:picMk id="1026" creationId="{F854CBE5-04F9-4C72-904E-8182683A88DD}"/>
          </ac:picMkLst>
        </pc:picChg>
        <pc:picChg chg="del">
          <ac:chgData name="Gachancipa Parga, Jose N." userId="ada92885-fa9d-4e42-8755-d70e1bdc82fd" providerId="ADAL" clId="{16E1AA2B-C85D-40EE-B4CA-BF61F5DB63A4}" dt="2021-04-02T19:49:44.076" v="166" actId="478"/>
          <ac:picMkLst>
            <pc:docMk/>
            <pc:sldMk cId="3641568336" sldId="256"/>
            <ac:picMk id="1028" creationId="{BF1CBED4-111C-44C8-BCCA-7236803FBBBD}"/>
          </ac:picMkLst>
        </pc:picChg>
        <pc:picChg chg="del mod">
          <ac:chgData name="Gachancipa Parga, Jose N." userId="ada92885-fa9d-4e42-8755-d70e1bdc82fd" providerId="ADAL" clId="{16E1AA2B-C85D-40EE-B4CA-BF61F5DB63A4}" dt="2021-04-02T20:42:24.272" v="2376" actId="478"/>
          <ac:picMkLst>
            <pc:docMk/>
            <pc:sldMk cId="3641568336" sldId="256"/>
            <ac:picMk id="1030" creationId="{65261A3C-17B5-434B-85E2-9FB05F09AA56}"/>
          </ac:picMkLst>
        </pc:picChg>
        <pc:cxnChg chg="add del mod">
          <ac:chgData name="Gachancipa Parga, Jose N." userId="ada92885-fa9d-4e42-8755-d70e1bdc82fd" providerId="ADAL" clId="{16E1AA2B-C85D-40EE-B4CA-BF61F5DB63A4}" dt="2021-04-02T21:14:46.065" v="3850" actId="478"/>
          <ac:cxnSpMkLst>
            <pc:docMk/>
            <pc:sldMk cId="3641568336" sldId="256"/>
            <ac:cxnSpMk id="43" creationId="{A16389EA-133E-421E-9EFB-2FB7384C7E8E}"/>
          </ac:cxnSpMkLst>
        </pc:cxnChg>
        <pc:cxnChg chg="add del mod">
          <ac:chgData name="Gachancipa Parga, Jose N." userId="ada92885-fa9d-4e42-8755-d70e1bdc82fd" providerId="ADAL" clId="{16E1AA2B-C85D-40EE-B4CA-BF61F5DB63A4}" dt="2021-04-02T21:14:43.643" v="3848" actId="478"/>
          <ac:cxnSpMkLst>
            <pc:docMk/>
            <pc:sldMk cId="3641568336" sldId="256"/>
            <ac:cxnSpMk id="53" creationId="{52FA0084-7400-4964-8991-83F9CEED58F7}"/>
          </ac:cxnSpMkLst>
        </pc:cxnChg>
        <pc:cxnChg chg="add del mod">
          <ac:chgData name="Gachancipa Parga, Jose N." userId="ada92885-fa9d-4e42-8755-d70e1bdc82fd" providerId="ADAL" clId="{16E1AA2B-C85D-40EE-B4CA-BF61F5DB63A4}" dt="2021-04-02T21:22:10.353" v="4566" actId="478"/>
          <ac:cxnSpMkLst>
            <pc:docMk/>
            <pc:sldMk cId="3641568336" sldId="256"/>
            <ac:cxnSpMk id="58" creationId="{0C65B395-341E-4E4A-AB97-671992EA472F}"/>
          </ac:cxnSpMkLst>
        </pc:cxnChg>
      </pc:sldChg>
    </pc:docChg>
  </pc:docChgLst>
  <pc:docChgLst>
    <pc:chgData name="Gachancipa Parga, Jose N." userId="ada92885-fa9d-4e42-8755-d70e1bdc82fd" providerId="ADAL" clId="{398AB768-8E34-4A8C-B98C-2CD27A529A40}"/>
    <pc:docChg chg="undo custSel modSld">
      <pc:chgData name="Gachancipa Parga, Jose N." userId="ada92885-fa9d-4e42-8755-d70e1bdc82fd" providerId="ADAL" clId="{398AB768-8E34-4A8C-B98C-2CD27A529A40}" dt="2021-11-08T20:22:34.895" v="1217" actId="1036"/>
      <pc:docMkLst>
        <pc:docMk/>
      </pc:docMkLst>
      <pc:sldChg chg="addSp delSp modSp mod">
        <pc:chgData name="Gachancipa Parga, Jose N." userId="ada92885-fa9d-4e42-8755-d70e1bdc82fd" providerId="ADAL" clId="{398AB768-8E34-4A8C-B98C-2CD27A529A40}" dt="2021-11-08T20:22:34.895" v="1217" actId="1036"/>
        <pc:sldMkLst>
          <pc:docMk/>
          <pc:sldMk cId="3641568336" sldId="256"/>
        </pc:sldMkLst>
        <pc:spChg chg="add mod">
          <ac:chgData name="Gachancipa Parga, Jose N." userId="ada92885-fa9d-4e42-8755-d70e1bdc82fd" providerId="ADAL" clId="{398AB768-8E34-4A8C-B98C-2CD27A529A40}" dt="2021-11-08T20:20:30.338" v="1193" actId="1076"/>
          <ac:spMkLst>
            <pc:docMk/>
            <pc:sldMk cId="3641568336" sldId="256"/>
            <ac:spMk id="3" creationId="{EA359019-BAA5-4A5B-9B52-1645A49F1F12}"/>
          </ac:spMkLst>
        </pc:spChg>
        <pc:spChg chg="mod">
          <ac:chgData name="Gachancipa Parga, Jose N." userId="ada92885-fa9d-4e42-8755-d70e1bdc82fd" providerId="ADAL" clId="{398AB768-8E34-4A8C-B98C-2CD27A529A40}" dt="2021-11-08T20:20:30.338" v="1193" actId="1076"/>
          <ac:spMkLst>
            <pc:docMk/>
            <pc:sldMk cId="3641568336" sldId="256"/>
            <ac:spMk id="5" creationId="{EE62310E-B873-4783-AEF9-823D3C3DFEC1}"/>
          </ac:spMkLst>
        </pc:spChg>
        <pc:spChg chg="mod">
          <ac:chgData name="Gachancipa Parga, Jose N." userId="ada92885-fa9d-4e42-8755-d70e1bdc82fd" providerId="ADAL" clId="{398AB768-8E34-4A8C-B98C-2CD27A529A40}" dt="2021-11-08T20:20:38.511" v="1195" actId="1076"/>
          <ac:spMkLst>
            <pc:docMk/>
            <pc:sldMk cId="3641568336" sldId="256"/>
            <ac:spMk id="9" creationId="{4E0395F0-C465-4C0D-94D2-A706DE27D406}"/>
          </ac:spMkLst>
        </pc:spChg>
        <pc:spChg chg="mod">
          <ac:chgData name="Gachancipa Parga, Jose N." userId="ada92885-fa9d-4e42-8755-d70e1bdc82fd" providerId="ADAL" clId="{398AB768-8E34-4A8C-B98C-2CD27A529A40}" dt="2021-11-08T20:20:50.144" v="1196" actId="1076"/>
          <ac:spMkLst>
            <pc:docMk/>
            <pc:sldMk cId="3641568336" sldId="256"/>
            <ac:spMk id="13" creationId="{40107F3B-2E6D-4DE8-8578-66367C6BD96E}"/>
          </ac:spMkLst>
        </pc:spChg>
        <pc:spChg chg="mod">
          <ac:chgData name="Gachancipa Parga, Jose N." userId="ada92885-fa9d-4e42-8755-d70e1bdc82fd" providerId="ADAL" clId="{398AB768-8E34-4A8C-B98C-2CD27A529A40}" dt="2021-11-08T20:22:20.417" v="1213" actId="14100"/>
          <ac:spMkLst>
            <pc:docMk/>
            <pc:sldMk cId="3641568336" sldId="256"/>
            <ac:spMk id="14" creationId="{7D8E2ECD-FDFC-4147-9E68-9A6EF69B34A8}"/>
          </ac:spMkLst>
        </pc:spChg>
        <pc:spChg chg="del">
          <ac:chgData name="Gachancipa Parga, Jose N." userId="ada92885-fa9d-4e42-8755-d70e1bdc82fd" providerId="ADAL" clId="{398AB768-8E34-4A8C-B98C-2CD27A529A40}" dt="2021-11-08T19:57:47.103" v="614" actId="478"/>
          <ac:spMkLst>
            <pc:docMk/>
            <pc:sldMk cId="3641568336" sldId="256"/>
            <ac:spMk id="18" creationId="{C2DB1B10-65C6-4C77-A5CB-E2379783C9A4}"/>
          </ac:spMkLst>
        </pc:spChg>
        <pc:spChg chg="mod">
          <ac:chgData name="Gachancipa Parga, Jose N." userId="ada92885-fa9d-4e42-8755-d70e1bdc82fd" providerId="ADAL" clId="{398AB768-8E34-4A8C-B98C-2CD27A529A40}" dt="2021-11-08T20:20:30.338" v="1193" actId="1076"/>
          <ac:spMkLst>
            <pc:docMk/>
            <pc:sldMk cId="3641568336" sldId="256"/>
            <ac:spMk id="33" creationId="{D8D41907-FCC0-4EE0-A7B2-AC675543A9D6}"/>
          </ac:spMkLst>
        </pc:spChg>
        <pc:spChg chg="del">
          <ac:chgData name="Gachancipa Parga, Jose N." userId="ada92885-fa9d-4e42-8755-d70e1bdc82fd" providerId="ADAL" clId="{398AB768-8E34-4A8C-B98C-2CD27A529A40}" dt="2021-11-08T19:57:38.631" v="613" actId="478"/>
          <ac:spMkLst>
            <pc:docMk/>
            <pc:sldMk cId="3641568336" sldId="256"/>
            <ac:spMk id="35" creationId="{2429D177-1917-44E3-B7A1-F2757D5246CF}"/>
          </ac:spMkLst>
        </pc:spChg>
        <pc:spChg chg="mod">
          <ac:chgData name="Gachancipa Parga, Jose N." userId="ada92885-fa9d-4e42-8755-d70e1bdc82fd" providerId="ADAL" clId="{398AB768-8E34-4A8C-B98C-2CD27A529A40}" dt="2021-11-08T20:20:30.338" v="1193" actId="1076"/>
          <ac:spMkLst>
            <pc:docMk/>
            <pc:sldMk cId="3641568336" sldId="256"/>
            <ac:spMk id="37" creationId="{1DC622CF-92AB-4757-AFBD-58C3CCC45F59}"/>
          </ac:spMkLst>
        </pc:spChg>
        <pc:spChg chg="mod">
          <ac:chgData name="Gachancipa Parga, Jose N." userId="ada92885-fa9d-4e42-8755-d70e1bdc82fd" providerId="ADAL" clId="{398AB768-8E34-4A8C-B98C-2CD27A529A40}" dt="2021-11-08T20:19:38.287" v="1188" actId="20577"/>
          <ac:spMkLst>
            <pc:docMk/>
            <pc:sldMk cId="3641568336" sldId="256"/>
            <ac:spMk id="39" creationId="{054A7955-3639-4DAB-9766-B3C796DD5965}"/>
          </ac:spMkLst>
        </pc:spChg>
        <pc:spChg chg="mod">
          <ac:chgData name="Gachancipa Parga, Jose N." userId="ada92885-fa9d-4e42-8755-d70e1bdc82fd" providerId="ADAL" clId="{398AB768-8E34-4A8C-B98C-2CD27A529A40}" dt="2021-11-08T20:01:42.226" v="663" actId="1035"/>
          <ac:spMkLst>
            <pc:docMk/>
            <pc:sldMk cId="3641568336" sldId="256"/>
            <ac:spMk id="41" creationId="{A42E0FC9-A8B0-461A-A380-512F610D9A98}"/>
          </ac:spMkLst>
        </pc:spChg>
        <pc:spChg chg="mod">
          <ac:chgData name="Gachancipa Parga, Jose N." userId="ada92885-fa9d-4e42-8755-d70e1bdc82fd" providerId="ADAL" clId="{398AB768-8E34-4A8C-B98C-2CD27A529A40}" dt="2021-11-08T20:19:54.152" v="1190" actId="1076"/>
          <ac:spMkLst>
            <pc:docMk/>
            <pc:sldMk cId="3641568336" sldId="256"/>
            <ac:spMk id="45" creationId="{007F5614-E31B-4932-9C9D-84263270CD8B}"/>
          </ac:spMkLst>
        </pc:spChg>
        <pc:spChg chg="add mod">
          <ac:chgData name="Gachancipa Parga, Jose N." userId="ada92885-fa9d-4e42-8755-d70e1bdc82fd" providerId="ADAL" clId="{398AB768-8E34-4A8C-B98C-2CD27A529A40}" dt="2021-11-08T20:20:30.338" v="1193" actId="1076"/>
          <ac:spMkLst>
            <pc:docMk/>
            <pc:sldMk cId="3641568336" sldId="256"/>
            <ac:spMk id="49" creationId="{1963361B-0E9A-4BB4-B117-E1541A6028B4}"/>
          </ac:spMkLst>
        </pc:spChg>
        <pc:spChg chg="add mod">
          <ac:chgData name="Gachancipa Parga, Jose N." userId="ada92885-fa9d-4e42-8755-d70e1bdc82fd" providerId="ADAL" clId="{398AB768-8E34-4A8C-B98C-2CD27A529A40}" dt="2021-11-08T20:10:23.922" v="921" actId="1076"/>
          <ac:spMkLst>
            <pc:docMk/>
            <pc:sldMk cId="3641568336" sldId="256"/>
            <ac:spMk id="52" creationId="{B7802646-7FF5-413B-B2DF-96E8B020ADE9}"/>
          </ac:spMkLst>
        </pc:spChg>
        <pc:spChg chg="mod">
          <ac:chgData name="Gachancipa Parga, Jose N." userId="ada92885-fa9d-4e42-8755-d70e1bdc82fd" providerId="ADAL" clId="{398AB768-8E34-4A8C-B98C-2CD27A529A40}" dt="2021-11-08T20:21:59.945" v="1209" actId="1076"/>
          <ac:spMkLst>
            <pc:docMk/>
            <pc:sldMk cId="3641568336" sldId="256"/>
            <ac:spMk id="56" creationId="{180A5248-9341-41B8-8A95-5D7C3504BF16}"/>
          </ac:spMkLst>
        </pc:spChg>
        <pc:spChg chg="mod">
          <ac:chgData name="Gachancipa Parga, Jose N." userId="ada92885-fa9d-4e42-8755-d70e1bdc82fd" providerId="ADAL" clId="{398AB768-8E34-4A8C-B98C-2CD27A529A40}" dt="2021-11-08T20:21:17.181" v="1202" actId="1076"/>
          <ac:spMkLst>
            <pc:docMk/>
            <pc:sldMk cId="3641568336" sldId="256"/>
            <ac:spMk id="60" creationId="{1A584D6E-432B-4CE8-9BB0-0A7A345A2011}"/>
          </ac:spMkLst>
        </pc:spChg>
        <pc:spChg chg="mod">
          <ac:chgData name="Gachancipa Parga, Jose N." userId="ada92885-fa9d-4e42-8755-d70e1bdc82fd" providerId="ADAL" clId="{398AB768-8E34-4A8C-B98C-2CD27A529A40}" dt="2021-11-08T20:21:17.181" v="1202" actId="1076"/>
          <ac:spMkLst>
            <pc:docMk/>
            <pc:sldMk cId="3641568336" sldId="256"/>
            <ac:spMk id="63" creationId="{14ED73DA-FC68-4F01-A45D-317DF7D6A840}"/>
          </ac:spMkLst>
        </pc:spChg>
        <pc:spChg chg="mod">
          <ac:chgData name="Gachancipa Parga, Jose N." userId="ada92885-fa9d-4e42-8755-d70e1bdc82fd" providerId="ADAL" clId="{398AB768-8E34-4A8C-B98C-2CD27A529A40}" dt="2021-11-08T20:21:17.181" v="1202" actId="1076"/>
          <ac:spMkLst>
            <pc:docMk/>
            <pc:sldMk cId="3641568336" sldId="256"/>
            <ac:spMk id="67" creationId="{6642CCEB-97D8-4995-A7F7-D04E0A48968C}"/>
          </ac:spMkLst>
        </pc:spChg>
        <pc:spChg chg="mod">
          <ac:chgData name="Gachancipa Parga, Jose N." userId="ada92885-fa9d-4e42-8755-d70e1bdc82fd" providerId="ADAL" clId="{398AB768-8E34-4A8C-B98C-2CD27A529A40}" dt="2021-11-08T20:21:17.181" v="1202" actId="1076"/>
          <ac:spMkLst>
            <pc:docMk/>
            <pc:sldMk cId="3641568336" sldId="256"/>
            <ac:spMk id="68" creationId="{69614A84-8EE7-41BD-BA84-4E1F04982C50}"/>
          </ac:spMkLst>
        </pc:spChg>
        <pc:spChg chg="mod">
          <ac:chgData name="Gachancipa Parga, Jose N." userId="ada92885-fa9d-4e42-8755-d70e1bdc82fd" providerId="ADAL" clId="{398AB768-8E34-4A8C-B98C-2CD27A529A40}" dt="2021-11-08T20:21:17.181" v="1202" actId="1076"/>
          <ac:spMkLst>
            <pc:docMk/>
            <pc:sldMk cId="3641568336" sldId="256"/>
            <ac:spMk id="69" creationId="{D4E10496-BAA8-40D7-9EA5-F2981DDC6D60}"/>
          </ac:spMkLst>
        </pc:spChg>
        <pc:spChg chg="mod">
          <ac:chgData name="Gachancipa Parga, Jose N." userId="ada92885-fa9d-4e42-8755-d70e1bdc82fd" providerId="ADAL" clId="{398AB768-8E34-4A8C-B98C-2CD27A529A40}" dt="2021-11-08T20:21:17.181" v="1202" actId="1076"/>
          <ac:spMkLst>
            <pc:docMk/>
            <pc:sldMk cId="3641568336" sldId="256"/>
            <ac:spMk id="70" creationId="{1D8E45A3-E79F-400C-B50C-49D28B7CBAFA}"/>
          </ac:spMkLst>
        </pc:spChg>
        <pc:spChg chg="mod">
          <ac:chgData name="Gachancipa Parga, Jose N." userId="ada92885-fa9d-4e42-8755-d70e1bdc82fd" providerId="ADAL" clId="{398AB768-8E34-4A8C-B98C-2CD27A529A40}" dt="2021-11-08T20:21:17.181" v="1202" actId="1076"/>
          <ac:spMkLst>
            <pc:docMk/>
            <pc:sldMk cId="3641568336" sldId="256"/>
            <ac:spMk id="71" creationId="{B4B625B3-21DB-44CC-A3C9-BD791AEC447B}"/>
          </ac:spMkLst>
        </pc:spChg>
        <pc:spChg chg="mod">
          <ac:chgData name="Gachancipa Parga, Jose N." userId="ada92885-fa9d-4e42-8755-d70e1bdc82fd" providerId="ADAL" clId="{398AB768-8E34-4A8C-B98C-2CD27A529A40}" dt="2021-11-08T20:21:17.181" v="1202" actId="1076"/>
          <ac:spMkLst>
            <pc:docMk/>
            <pc:sldMk cId="3641568336" sldId="256"/>
            <ac:spMk id="72" creationId="{0944098F-6E27-4F2A-8964-A1325521D2FA}"/>
          </ac:spMkLst>
        </pc:spChg>
        <pc:spChg chg="mod">
          <ac:chgData name="Gachancipa Parga, Jose N." userId="ada92885-fa9d-4e42-8755-d70e1bdc82fd" providerId="ADAL" clId="{398AB768-8E34-4A8C-B98C-2CD27A529A40}" dt="2021-11-08T20:21:17.181" v="1202" actId="1076"/>
          <ac:spMkLst>
            <pc:docMk/>
            <pc:sldMk cId="3641568336" sldId="256"/>
            <ac:spMk id="73" creationId="{3BBF4DBC-8AB6-4700-BF5C-FEA148A409DD}"/>
          </ac:spMkLst>
        </pc:spChg>
        <pc:spChg chg="mod">
          <ac:chgData name="Gachancipa Parga, Jose N." userId="ada92885-fa9d-4e42-8755-d70e1bdc82fd" providerId="ADAL" clId="{398AB768-8E34-4A8C-B98C-2CD27A529A40}" dt="2021-11-08T20:21:17.181" v="1202" actId="1076"/>
          <ac:spMkLst>
            <pc:docMk/>
            <pc:sldMk cId="3641568336" sldId="256"/>
            <ac:spMk id="74" creationId="{87F9F427-F1CD-4E8E-9B3B-A4D545DFD26C}"/>
          </ac:spMkLst>
        </pc:spChg>
        <pc:spChg chg="mod">
          <ac:chgData name="Gachancipa Parga, Jose N." userId="ada92885-fa9d-4e42-8755-d70e1bdc82fd" providerId="ADAL" clId="{398AB768-8E34-4A8C-B98C-2CD27A529A40}" dt="2021-11-08T20:20:35.787" v="1194" actId="1076"/>
          <ac:spMkLst>
            <pc:docMk/>
            <pc:sldMk cId="3641568336" sldId="256"/>
            <ac:spMk id="80" creationId="{887465E3-2FEC-4522-9DBB-AE93640C8273}"/>
          </ac:spMkLst>
        </pc:spChg>
        <pc:spChg chg="mod">
          <ac:chgData name="Gachancipa Parga, Jose N." userId="ada92885-fa9d-4e42-8755-d70e1bdc82fd" providerId="ADAL" clId="{398AB768-8E34-4A8C-B98C-2CD27A529A40}" dt="2021-11-08T20:19:29.931" v="1158" actId="1076"/>
          <ac:spMkLst>
            <pc:docMk/>
            <pc:sldMk cId="3641568336" sldId="256"/>
            <ac:spMk id="81" creationId="{1EE40C5D-7DD2-4469-B983-7E7798E53131}"/>
          </ac:spMkLst>
        </pc:spChg>
        <pc:spChg chg="mod">
          <ac:chgData name="Gachancipa Parga, Jose N." userId="ada92885-fa9d-4e42-8755-d70e1bdc82fd" providerId="ADAL" clId="{398AB768-8E34-4A8C-B98C-2CD27A529A40}" dt="2021-11-08T20:22:12.611" v="1212" actId="1035"/>
          <ac:spMkLst>
            <pc:docMk/>
            <pc:sldMk cId="3641568336" sldId="256"/>
            <ac:spMk id="84" creationId="{F04F5A4A-1B0F-4559-AAB7-38117A828188}"/>
          </ac:spMkLst>
        </pc:spChg>
        <pc:spChg chg="mod">
          <ac:chgData name="Gachancipa Parga, Jose N." userId="ada92885-fa9d-4e42-8755-d70e1bdc82fd" providerId="ADAL" clId="{398AB768-8E34-4A8C-B98C-2CD27A529A40}" dt="2021-11-08T20:21:39.980" v="1205" actId="1076"/>
          <ac:spMkLst>
            <pc:docMk/>
            <pc:sldMk cId="3641568336" sldId="256"/>
            <ac:spMk id="85" creationId="{8B8F4018-A2EE-4430-8A58-316D0F8B294F}"/>
          </ac:spMkLst>
        </pc:spChg>
        <pc:spChg chg="mod">
          <ac:chgData name="Gachancipa Parga, Jose N." userId="ada92885-fa9d-4e42-8755-d70e1bdc82fd" providerId="ADAL" clId="{398AB768-8E34-4A8C-B98C-2CD27A529A40}" dt="2021-11-08T20:20:30.338" v="1193" actId="1076"/>
          <ac:spMkLst>
            <pc:docMk/>
            <pc:sldMk cId="3641568336" sldId="256"/>
            <ac:spMk id="88" creationId="{A0FDB7C6-74AF-4BDD-A4C0-B05C73A33B78}"/>
          </ac:spMkLst>
        </pc:spChg>
        <pc:picChg chg="add del mod">
          <ac:chgData name="Gachancipa Parga, Jose N." userId="ada92885-fa9d-4e42-8755-d70e1bdc82fd" providerId="ADAL" clId="{398AB768-8E34-4A8C-B98C-2CD27A529A40}" dt="2021-11-08T20:08:35.134" v="850" actId="478"/>
          <ac:picMkLst>
            <pc:docMk/>
            <pc:sldMk cId="3641568336" sldId="256"/>
            <ac:picMk id="4" creationId="{AB87AFEA-BA48-4854-B5D3-7F24D84E2F97}"/>
          </ac:picMkLst>
        </pc:picChg>
        <pc:picChg chg="add mod">
          <ac:chgData name="Gachancipa Parga, Jose N." userId="ada92885-fa9d-4e42-8755-d70e1bdc82fd" providerId="ADAL" clId="{398AB768-8E34-4A8C-B98C-2CD27A529A40}" dt="2021-11-08T20:10:19.576" v="920" actId="1076"/>
          <ac:picMkLst>
            <pc:docMk/>
            <pc:sldMk cId="3641568336" sldId="256"/>
            <ac:picMk id="10" creationId="{C987DC58-9A3D-445F-9409-1E0FA2331F8D}"/>
          </ac:picMkLst>
        </pc:picChg>
        <pc:picChg chg="mod">
          <ac:chgData name="Gachancipa Parga, Jose N." userId="ada92885-fa9d-4e42-8755-d70e1bdc82fd" providerId="ADAL" clId="{398AB768-8E34-4A8C-B98C-2CD27A529A40}" dt="2021-11-08T20:20:30.338" v="1193" actId="1076"/>
          <ac:picMkLst>
            <pc:docMk/>
            <pc:sldMk cId="3641568336" sldId="256"/>
            <ac:picMk id="11" creationId="{B1BCD984-5CD1-4C87-AC59-FD62B616C0B8}"/>
          </ac:picMkLst>
        </pc:picChg>
        <pc:picChg chg="mod">
          <ac:chgData name="Gachancipa Parga, Jose N." userId="ada92885-fa9d-4e42-8755-d70e1bdc82fd" providerId="ADAL" clId="{398AB768-8E34-4A8C-B98C-2CD27A529A40}" dt="2021-11-08T20:22:34.895" v="1217" actId="1036"/>
          <ac:picMkLst>
            <pc:docMk/>
            <pc:sldMk cId="3641568336" sldId="256"/>
            <ac:picMk id="21" creationId="{0A9C7871-3D02-46C1-AC73-C8DED25A0731}"/>
          </ac:picMkLst>
        </pc:picChg>
        <pc:picChg chg="mod">
          <ac:chgData name="Gachancipa Parga, Jose N." userId="ada92885-fa9d-4e42-8755-d70e1bdc82fd" providerId="ADAL" clId="{398AB768-8E34-4A8C-B98C-2CD27A529A40}" dt="2021-11-08T20:22:27.795" v="1215" actId="1035"/>
          <ac:picMkLst>
            <pc:docMk/>
            <pc:sldMk cId="3641568336" sldId="256"/>
            <ac:picMk id="26" creationId="{64CB9C38-5A7D-4B10-9EEF-6C31A68183E5}"/>
          </ac:picMkLst>
        </pc:picChg>
        <pc:picChg chg="mod">
          <ac:chgData name="Gachancipa Parga, Jose N." userId="ada92885-fa9d-4e42-8755-d70e1bdc82fd" providerId="ADAL" clId="{398AB768-8E34-4A8C-B98C-2CD27A529A40}" dt="2021-11-08T20:21:17.181" v="1202" actId="1076"/>
          <ac:picMkLst>
            <pc:docMk/>
            <pc:sldMk cId="3641568336" sldId="256"/>
            <ac:picMk id="28" creationId="{BF39F177-EB66-49DC-9DC3-8C11A3A68E37}"/>
          </ac:picMkLst>
        </pc:picChg>
        <pc:picChg chg="mod">
          <ac:chgData name="Gachancipa Parga, Jose N." userId="ada92885-fa9d-4e42-8755-d70e1bdc82fd" providerId="ADAL" clId="{398AB768-8E34-4A8C-B98C-2CD27A529A40}" dt="2021-11-08T20:21:17.181" v="1202" actId="1076"/>
          <ac:picMkLst>
            <pc:docMk/>
            <pc:sldMk cId="3641568336" sldId="256"/>
            <ac:picMk id="30" creationId="{BE23648B-2635-41BD-A7D0-D8298954E309}"/>
          </ac:picMkLst>
        </pc:picChg>
        <pc:picChg chg="mod">
          <ac:chgData name="Gachancipa Parga, Jose N." userId="ada92885-fa9d-4e42-8755-d70e1bdc82fd" providerId="ADAL" clId="{398AB768-8E34-4A8C-B98C-2CD27A529A40}" dt="2021-11-08T20:21:17.181" v="1202" actId="1076"/>
          <ac:picMkLst>
            <pc:docMk/>
            <pc:sldMk cId="3641568336" sldId="256"/>
            <ac:picMk id="36" creationId="{7AA8B2D2-49C6-4976-8B8E-D5B2D0E8E6DE}"/>
          </ac:picMkLst>
        </pc:picChg>
        <pc:picChg chg="add del mod">
          <ac:chgData name="Gachancipa Parga, Jose N." userId="ada92885-fa9d-4e42-8755-d70e1bdc82fd" providerId="ADAL" clId="{398AB768-8E34-4A8C-B98C-2CD27A529A40}" dt="2021-11-08T19:43:31.565" v="206"/>
          <ac:picMkLst>
            <pc:docMk/>
            <pc:sldMk cId="3641568336" sldId="256"/>
            <ac:picMk id="46" creationId="{13F87F1B-432D-4F2A-9345-2064CC3B61F5}"/>
          </ac:picMkLst>
        </pc:picChg>
        <pc:picChg chg="mod">
          <ac:chgData name="Gachancipa Parga, Jose N." userId="ada92885-fa9d-4e42-8755-d70e1bdc82fd" providerId="ADAL" clId="{398AB768-8E34-4A8C-B98C-2CD27A529A40}" dt="2021-11-08T20:21:17.181" v="1202" actId="1076"/>
          <ac:picMkLst>
            <pc:docMk/>
            <pc:sldMk cId="3641568336" sldId="256"/>
            <ac:picMk id="48" creationId="{70EBCCDD-B153-4AA3-8AE3-DCC112EFE91F}"/>
          </ac:picMkLst>
        </pc:picChg>
        <pc:picChg chg="mod">
          <ac:chgData name="Gachancipa Parga, Jose N." userId="ada92885-fa9d-4e42-8755-d70e1bdc82fd" providerId="ADAL" clId="{398AB768-8E34-4A8C-B98C-2CD27A529A40}" dt="2021-11-08T20:21:17.181" v="1202" actId="1076"/>
          <ac:picMkLst>
            <pc:docMk/>
            <pc:sldMk cId="3641568336" sldId="256"/>
            <ac:picMk id="51" creationId="{B04241B5-0EC7-4F8A-9BD5-CACEA2F4AB2D}"/>
          </ac:picMkLst>
        </pc:picChg>
        <pc:picChg chg="add mod">
          <ac:chgData name="Gachancipa Parga, Jose N." userId="ada92885-fa9d-4e42-8755-d70e1bdc82fd" providerId="ADAL" clId="{398AB768-8E34-4A8C-B98C-2CD27A529A40}" dt="2021-11-08T20:19:26.759" v="1157" actId="1076"/>
          <ac:picMkLst>
            <pc:docMk/>
            <pc:sldMk cId="3641568336" sldId="256"/>
            <ac:picMk id="53" creationId="{5E74FB19-E321-4E59-A582-814A61BE9CD2}"/>
          </ac:picMkLst>
        </pc:picChg>
        <pc:picChg chg="del mod">
          <ac:chgData name="Gachancipa Parga, Jose N." userId="ada92885-fa9d-4e42-8755-d70e1bdc82fd" providerId="ADAL" clId="{398AB768-8E34-4A8C-B98C-2CD27A529A40}" dt="2021-11-08T20:13:49.843" v="950" actId="478"/>
          <ac:picMkLst>
            <pc:docMk/>
            <pc:sldMk cId="3641568336" sldId="256"/>
            <ac:picMk id="65" creationId="{CB9CB6BC-5E35-4E09-9A89-18223497207D}"/>
          </ac:picMkLst>
        </pc:picChg>
        <pc:picChg chg="add del mod">
          <ac:chgData name="Gachancipa Parga, Jose N." userId="ada92885-fa9d-4e42-8755-d70e1bdc82fd" providerId="ADAL" clId="{398AB768-8E34-4A8C-B98C-2CD27A529A40}" dt="2021-11-08T19:53:45.103" v="481" actId="1076"/>
          <ac:picMkLst>
            <pc:docMk/>
            <pc:sldMk cId="3641568336" sldId="256"/>
            <ac:picMk id="79" creationId="{C688234F-D957-446D-AA69-5FD9424884BA}"/>
          </ac:picMkLst>
        </pc:picChg>
        <pc:picChg chg="mod">
          <ac:chgData name="Gachancipa Parga, Jose N." userId="ada92885-fa9d-4e42-8755-d70e1bdc82fd" providerId="ADAL" clId="{398AB768-8E34-4A8C-B98C-2CD27A529A40}" dt="2021-11-08T20:20:30.338" v="1193" actId="1076"/>
          <ac:picMkLst>
            <pc:docMk/>
            <pc:sldMk cId="3641568336" sldId="256"/>
            <ac:picMk id="82" creationId="{57B507D5-3B02-4546-858D-15F35EAB71F2}"/>
          </ac:picMkLst>
        </pc:picChg>
      </pc:sldChg>
    </pc:docChg>
  </pc:docChgLst>
  <pc:docChgLst>
    <pc:chgData name="Gachancipa Parga, Jose N." userId="ada92885-fa9d-4e42-8755-d70e1bdc82fd" providerId="ADAL" clId="{897D2A78-3AE6-4BE3-88F7-3970E8836A4F}"/>
    <pc:docChg chg="undo custSel modSld">
      <pc:chgData name="Gachancipa Parga, Jose N." userId="ada92885-fa9d-4e42-8755-d70e1bdc82fd" providerId="ADAL" clId="{897D2A78-3AE6-4BE3-88F7-3970E8836A4F}" dt="2021-11-08T22:27:48.201" v="209" actId="6549"/>
      <pc:docMkLst>
        <pc:docMk/>
      </pc:docMkLst>
      <pc:sldChg chg="delSp modSp mod">
        <pc:chgData name="Gachancipa Parga, Jose N." userId="ada92885-fa9d-4e42-8755-d70e1bdc82fd" providerId="ADAL" clId="{897D2A78-3AE6-4BE3-88F7-3970E8836A4F}" dt="2021-11-08T22:27:48.201" v="209" actId="6549"/>
        <pc:sldMkLst>
          <pc:docMk/>
          <pc:sldMk cId="3641568336" sldId="256"/>
        </pc:sldMkLst>
        <pc:spChg chg="mod">
          <ac:chgData name="Gachancipa Parga, Jose N." userId="ada92885-fa9d-4e42-8755-d70e1bdc82fd" providerId="ADAL" clId="{897D2A78-3AE6-4BE3-88F7-3970E8836A4F}" dt="2021-11-08T22:25:33.525" v="166" actId="20577"/>
          <ac:spMkLst>
            <pc:docMk/>
            <pc:sldMk cId="3641568336" sldId="256"/>
            <ac:spMk id="5" creationId="{EE62310E-B873-4783-AEF9-823D3C3DFEC1}"/>
          </ac:spMkLst>
        </pc:spChg>
        <pc:spChg chg="mod">
          <ac:chgData name="Gachancipa Parga, Jose N." userId="ada92885-fa9d-4e42-8755-d70e1bdc82fd" providerId="ADAL" clId="{897D2A78-3AE6-4BE3-88F7-3970E8836A4F}" dt="2021-11-08T22:26:33.378" v="172" actId="313"/>
          <ac:spMkLst>
            <pc:docMk/>
            <pc:sldMk cId="3641568336" sldId="256"/>
            <ac:spMk id="14" creationId="{7D8E2ECD-FDFC-4147-9E68-9A6EF69B34A8}"/>
          </ac:spMkLst>
        </pc:spChg>
        <pc:spChg chg="mod">
          <ac:chgData name="Gachancipa Parga, Jose N." userId="ada92885-fa9d-4e42-8755-d70e1bdc82fd" providerId="ADAL" clId="{897D2A78-3AE6-4BE3-88F7-3970E8836A4F}" dt="2021-11-08T22:27:48.201" v="209" actId="6549"/>
          <ac:spMkLst>
            <pc:docMk/>
            <pc:sldMk cId="3641568336" sldId="256"/>
            <ac:spMk id="45" creationId="{007F5614-E31B-4932-9C9D-84263270CD8B}"/>
          </ac:spMkLst>
        </pc:spChg>
        <pc:spChg chg="mod">
          <ac:chgData name="Gachancipa Parga, Jose N." userId="ada92885-fa9d-4e42-8755-d70e1bdc82fd" providerId="ADAL" clId="{897D2A78-3AE6-4BE3-88F7-3970E8836A4F}" dt="2021-11-08T22:23:57.696" v="143" actId="1076"/>
          <ac:spMkLst>
            <pc:docMk/>
            <pc:sldMk cId="3641568336" sldId="256"/>
            <ac:spMk id="56" creationId="{180A5248-9341-41B8-8A95-5D7C3504BF16}"/>
          </ac:spMkLst>
        </pc:spChg>
        <pc:picChg chg="mod">
          <ac:chgData name="Gachancipa Parga, Jose N." userId="ada92885-fa9d-4e42-8755-d70e1bdc82fd" providerId="ADAL" clId="{897D2A78-3AE6-4BE3-88F7-3970E8836A4F}" dt="2021-11-08T22:26:07.454" v="168" actId="1035"/>
          <ac:picMkLst>
            <pc:docMk/>
            <pc:sldMk cId="3641568336" sldId="256"/>
            <ac:picMk id="21" creationId="{0A9C7871-3D02-46C1-AC73-C8DED25A0731}"/>
          </ac:picMkLst>
        </pc:picChg>
        <pc:picChg chg="del">
          <ac:chgData name="Gachancipa Parga, Jose N." userId="ada92885-fa9d-4e42-8755-d70e1bdc82fd" providerId="ADAL" clId="{897D2A78-3AE6-4BE3-88F7-3970E8836A4F}" dt="2021-11-08T22:25:10.238" v="161" actId="478"/>
          <ac:picMkLst>
            <pc:docMk/>
            <pc:sldMk cId="3641568336" sldId="256"/>
            <ac:picMk id="79" creationId="{C688234F-D957-446D-AA69-5FD9424884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7FCB3-9C7C-453E-B88A-1224BD1DCEB8}" type="datetimeFigureOut">
              <a:rPr lang="en-US" smtClean="0"/>
              <a:t>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72738-4F94-44BB-AC57-79B4C8C759B3}" type="slidenum">
              <a:rPr lang="en-US" smtClean="0"/>
              <a:t>‹#›</a:t>
            </a:fld>
            <a:endParaRPr lang="en-US"/>
          </a:p>
        </p:txBody>
      </p:sp>
    </p:spTree>
    <p:extLst>
      <p:ext uri="{BB962C8B-B14F-4D97-AF65-F5344CB8AC3E}">
        <p14:creationId xmlns:p14="http://schemas.microsoft.com/office/powerpoint/2010/main" val="2444434089"/>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72738-4F94-44BB-AC57-79B4C8C759B3}" type="slidenum">
              <a:rPr lang="en-US" smtClean="0"/>
              <a:t>1</a:t>
            </a:fld>
            <a:endParaRPr lang="en-US"/>
          </a:p>
        </p:txBody>
      </p:sp>
    </p:spTree>
    <p:extLst>
      <p:ext uri="{BB962C8B-B14F-4D97-AF65-F5344CB8AC3E}">
        <p14:creationId xmlns:p14="http://schemas.microsoft.com/office/powerpoint/2010/main" val="81491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5369A2-BB16-4670-AE5B-11E7667E5EF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75707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369A2-BB16-4670-AE5B-11E7667E5EF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232030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369A2-BB16-4670-AE5B-11E7667E5EF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34172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369A2-BB16-4670-AE5B-11E7667E5EF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110300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369A2-BB16-4670-AE5B-11E7667E5EF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14134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369A2-BB16-4670-AE5B-11E7667E5EF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13341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369A2-BB16-4670-AE5B-11E7667E5EFA}"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36029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5369A2-BB16-4670-AE5B-11E7667E5EFA}"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238531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369A2-BB16-4670-AE5B-11E7667E5EFA}"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306203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A5369A2-BB16-4670-AE5B-11E7667E5EF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117415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A5369A2-BB16-4670-AE5B-11E7667E5EF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551D-E703-4744-8604-AC6C776D8713}" type="slidenum">
              <a:rPr lang="en-US" smtClean="0"/>
              <a:t>‹#›</a:t>
            </a:fld>
            <a:endParaRPr lang="en-US"/>
          </a:p>
        </p:txBody>
      </p:sp>
    </p:spTree>
    <p:extLst>
      <p:ext uri="{BB962C8B-B14F-4D97-AF65-F5344CB8AC3E}">
        <p14:creationId xmlns:p14="http://schemas.microsoft.com/office/powerpoint/2010/main" val="187503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A5369A2-BB16-4670-AE5B-11E7667E5EFA}" type="datetimeFigureOut">
              <a:rPr lang="en-US" smtClean="0"/>
              <a:t>3/1/2022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848551D-E703-4744-8604-AC6C776D8713}" type="slidenum">
              <a:rPr lang="en-US" smtClean="0"/>
              <a:t>‹#›</a:t>
            </a:fld>
            <a:endParaRPr lang="en-US"/>
          </a:p>
        </p:txBody>
      </p:sp>
    </p:spTree>
    <p:extLst>
      <p:ext uri="{BB962C8B-B14F-4D97-AF65-F5344CB8AC3E}">
        <p14:creationId xmlns:p14="http://schemas.microsoft.com/office/powerpoint/2010/main" val="35530959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s://ssusi.jhuapl.edu/" TargetMode="External"/><Relationship Id="rId10" Type="http://schemas.openxmlformats.org/officeDocument/2006/relationships/image" Target="../media/image7.png"/><Relationship Id="rId4" Type="http://schemas.openxmlformats.org/officeDocument/2006/relationships/image" Target="../media/image2.gi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8E2ECD-FDFC-4147-9E68-9A6EF69B34A8}"/>
              </a:ext>
            </a:extLst>
          </p:cNvPr>
          <p:cNvSpPr/>
          <p:nvPr/>
        </p:nvSpPr>
        <p:spPr>
          <a:xfrm>
            <a:off x="11230991" y="7273432"/>
            <a:ext cx="15604889" cy="51443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ts val="3600"/>
              </a:spcBef>
              <a:spcAft>
                <a:spcPts val="1543"/>
              </a:spcAft>
            </a:pPr>
            <a:endParaRPr lang="en-US" sz="2743"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54A7955-3639-4DAB-9766-B3C796DD5965}"/>
              </a:ext>
            </a:extLst>
          </p:cNvPr>
          <p:cNvSpPr txBox="1"/>
          <p:nvPr/>
        </p:nvSpPr>
        <p:spPr>
          <a:xfrm>
            <a:off x="27023227" y="7273432"/>
            <a:ext cx="15607963" cy="1126462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latin typeface="Calibri" panose="020F0502020204030204" pitchFamily="34" charset="0"/>
                <a:cs typeface="Calibri" panose="020F0502020204030204" pitchFamily="34" charset="0"/>
              </a:rPr>
              <a:t>Using the method described a total of 6683 events are identified, of which 2568 events are polar while 4123  events are Auroral. For the first piece of this research, the power spectral densities (Welch 1987) of each event is computed. A Neural Network model with 5 hidden layers is used to categorize the events. The model yields an accuracy precisely equivalent to the proportion of the inputs data categorize. This implies that the model was unable to find any distinct features between the two categorize. </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Later, a subset of the event’s time series were flown through a Neural Network. More specially 133 events from each set were used to train the network. The inputs time series are of length 30 seconds and with a rate of 50 Hz equates to an input layer of 1500 neurons. The model is built with 6 layers (1 input, 1 output and 4 hidden layers) and uses a sigmoid activation function.</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 input data set is split into the test and </a:t>
            </a:r>
          </a:p>
          <a:p>
            <a:r>
              <a:rPr lang="en-US" sz="3200" dirty="0">
                <a:latin typeface="Calibri" panose="020F0502020204030204" pitchFamily="34" charset="0"/>
                <a:cs typeface="Calibri" panose="020F0502020204030204" pitchFamily="34" charset="0"/>
              </a:rPr>
              <a:t>training set with a 20, 80 split respectively. </a:t>
            </a:r>
          </a:p>
          <a:p>
            <a:r>
              <a:rPr lang="en-US" sz="3200" dirty="0">
                <a:latin typeface="Calibri" panose="020F0502020204030204" pitchFamily="34" charset="0"/>
                <a:cs typeface="Calibri" panose="020F0502020204030204" pitchFamily="34" charset="0"/>
              </a:rPr>
              <a:t>Running the test data through the model. </a:t>
            </a:r>
          </a:p>
          <a:p>
            <a:r>
              <a:rPr lang="en-US" sz="3200" dirty="0">
                <a:latin typeface="Calibri" panose="020F0502020204030204" pitchFamily="34" charset="0"/>
                <a:cs typeface="Calibri" panose="020F0502020204030204" pitchFamily="34" charset="0"/>
              </a:rPr>
              <a:t>The testing yielded the confusion </a:t>
            </a:r>
          </a:p>
          <a:p>
            <a:r>
              <a:rPr lang="en-US" sz="3200" dirty="0">
                <a:latin typeface="Calibri" panose="020F0502020204030204" pitchFamily="34" charset="0"/>
                <a:cs typeface="Calibri" panose="020F0502020204030204" pitchFamily="34" charset="0"/>
              </a:rPr>
              <a:t>matrix below:</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5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E62310E-B873-4783-AEF9-823D3C3DFEC1}"/>
              </a:ext>
            </a:extLst>
          </p:cNvPr>
          <p:cNvSpPr txBox="1"/>
          <p:nvPr/>
        </p:nvSpPr>
        <p:spPr>
          <a:xfrm>
            <a:off x="879373" y="6682564"/>
            <a:ext cx="9875520" cy="2004651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ts val="1029"/>
              </a:spcBef>
              <a:spcAft>
                <a:spcPts val="1029"/>
              </a:spcAft>
            </a:pPr>
            <a:endParaRPr lang="en-US" sz="2400" b="1" dirty="0">
              <a:latin typeface="Times New Roman" panose="02020603050405020304" pitchFamily="18" charset="0"/>
              <a:cs typeface="Times New Roman" panose="02020603050405020304" pitchFamily="18" charset="0"/>
            </a:endParaRPr>
          </a:p>
          <a:p>
            <a:pPr algn="ctr">
              <a:spcAft>
                <a:spcPts val="1029"/>
              </a:spcAft>
            </a:pPr>
            <a:r>
              <a:rPr lang="en-US" sz="3600" b="1" dirty="0">
                <a:cs typeface="Times New Roman" panose="02020603050405020304" pitchFamily="18" charset="0"/>
              </a:rPr>
              <a:t>GNSS</a:t>
            </a:r>
            <a:r>
              <a:rPr lang="en-US" sz="2400" b="1" dirty="0">
                <a:cs typeface="Times New Roman" panose="02020603050405020304" pitchFamily="18" charset="0"/>
              </a:rPr>
              <a:t>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Group based GNSS CHAIN stations are used to understand upper-atmospheric plasma irregularities.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RF signals penetrate through these irregularities which cause them to refract or diffraction and are hence observed as signal carrier phase and/or amplitude fluctuations on the ground.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For the purpose of this project, data collected on the Novatel GNSS station 6 receivers were used. </a:t>
            </a:r>
          </a:p>
          <a:p>
            <a:pPr algn="ctr">
              <a:spcAft>
                <a:spcPts val="1029"/>
              </a:spcAft>
            </a:pPr>
            <a:r>
              <a:rPr lang="en-US" sz="3600" b="1" dirty="0">
                <a:cs typeface="Times New Roman" panose="02020603050405020304" pitchFamily="18" charset="0"/>
              </a:rPr>
              <a:t>Polar Cap vs Auroral Oval</a:t>
            </a:r>
          </a:p>
          <a:p>
            <a:pPr marL="457200" indent="-457200">
              <a:spcAft>
                <a:spcPts val="1029"/>
              </a:spcAft>
              <a:buFont typeface="Arial" panose="020B0604020202020204" pitchFamily="34" charset="0"/>
              <a:buChar char="•"/>
            </a:pPr>
            <a:r>
              <a:rPr lang="en-US" sz="3200" dirty="0">
                <a:cs typeface="Times New Roman" panose="02020603050405020304" pitchFamily="18" charset="0"/>
              </a:rPr>
              <a:t>Polar cap and auroral oval are regions of higher latitudes.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The auroral oval is where the magnetic field lines close in and solar wind, magnetospheric particles precipitate along those fields into upper atmospheric regions (E and F regions).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Particle precipitation is one of the major source of auroral scintillations [</a:t>
            </a:r>
            <a:r>
              <a:rPr lang="en-US" sz="3200" dirty="0" err="1">
                <a:cs typeface="Times New Roman" panose="02020603050405020304" pitchFamily="18" charset="0"/>
              </a:rPr>
              <a:t>Jin</a:t>
            </a:r>
            <a:r>
              <a:rPr lang="en-US" sz="3200" dirty="0">
                <a:cs typeface="Times New Roman" panose="02020603050405020304" pitchFamily="18" charset="0"/>
              </a:rPr>
              <a:t> et al. 2017].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Particles move from the dayside to night side region (where they are more favorable conditions) along the field of line currents through the polar cap. </a:t>
            </a:r>
          </a:p>
          <a:p>
            <a:pPr marL="457200" indent="-457200">
              <a:spcAft>
                <a:spcPts val="1029"/>
              </a:spcAft>
              <a:buFont typeface="Arial" panose="020B0604020202020204" pitchFamily="34" charset="0"/>
              <a:buChar char="•"/>
            </a:pPr>
            <a:r>
              <a:rPr lang="en-US" sz="3200" dirty="0">
                <a:cs typeface="Times New Roman" panose="02020603050405020304" pitchFamily="18" charset="0"/>
              </a:rPr>
              <a:t>Plasma densities drifting horizontally as polar cap patches (or gradient drift instability) are the major causes of observations in the polar region. </a:t>
            </a:r>
          </a:p>
          <a:p>
            <a:pPr algn="ctr">
              <a:spcAft>
                <a:spcPts val="1029"/>
              </a:spcAft>
            </a:pPr>
            <a:r>
              <a:rPr lang="en-US" sz="3600" b="1" dirty="0">
                <a:latin typeface="Calibri" panose="020F0502020204030204" pitchFamily="34" charset="0"/>
                <a:cs typeface="Calibri" panose="020F0502020204030204" pitchFamily="34" charset="0"/>
              </a:rPr>
              <a:t>Machine Learning and Data Driven Modeling</a:t>
            </a:r>
          </a:p>
          <a:p>
            <a:pPr marL="457200" indent="-457200">
              <a:spcAft>
                <a:spcPts val="1029"/>
              </a:spcAft>
              <a:buFont typeface="Arial" panose="020B0604020202020204" pitchFamily="34" charset="0"/>
              <a:buChar char="•"/>
            </a:pPr>
            <a:r>
              <a:rPr lang="en-US" sz="3200" dirty="0">
                <a:cs typeface="Times New Roman" panose="02020603050405020304" pitchFamily="18" charset="0"/>
              </a:rPr>
              <a:t>Machine learning (ML) models use large amounts of data to train i.e., learn characteristics of instances based on the label. ML models have a feedback loop (back propagation) to learn based on the annotations.</a:t>
            </a:r>
          </a:p>
          <a:p>
            <a:pPr marL="457200" indent="-457200">
              <a:spcAft>
                <a:spcPts val="1029"/>
              </a:spcAft>
              <a:buFont typeface="Arial" panose="020B0604020202020204" pitchFamily="34" charset="0"/>
              <a:buChar char="•"/>
            </a:pPr>
            <a:r>
              <a:rPr lang="en-US" sz="3200" dirty="0">
                <a:cs typeface="Times New Roman" panose="02020603050405020304" pitchFamily="18" charset="0"/>
              </a:rPr>
              <a:t>Machine learning models can be either supervised (have labeled training data) and un-supervised (unlabeled data) and  are used to forecast, predict, categorize and cluster data. For the purpose of this project, we used isolation forest to detect, while Artificial neural networks are used to categorize events. </a:t>
            </a:r>
          </a:p>
          <a:p>
            <a:pPr marL="457200" indent="-457200">
              <a:spcAft>
                <a:spcPts val="1029"/>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2961D-6239-42E6-BEA9-64BE52CE8BA9}"/>
              </a:ext>
            </a:extLst>
          </p:cNvPr>
          <p:cNvSpPr txBox="1"/>
          <p:nvPr/>
        </p:nvSpPr>
        <p:spPr>
          <a:xfrm>
            <a:off x="8229600" y="1567543"/>
            <a:ext cx="27432000" cy="2413609"/>
          </a:xfrm>
          <a:prstGeom prst="rect">
            <a:avLst/>
          </a:prstGeom>
          <a:noFill/>
        </p:spPr>
        <p:txBody>
          <a:bodyPr wrap="square" rtlCol="0">
            <a:spAutoFit/>
          </a:bodyPr>
          <a:lstStyle/>
          <a:p>
            <a:pPr algn="ctr"/>
            <a:r>
              <a:rPr lang="en-US" sz="7542" b="1" dirty="0"/>
              <a:t>Categorizing Characteristic Regions of Nightside High-Latitude Ionospheric Irregularities Using a Machine Learning Approach</a:t>
            </a:r>
          </a:p>
        </p:txBody>
      </p:sp>
      <p:pic>
        <p:nvPicPr>
          <p:cNvPr id="1026" name="Picture 2" descr="Image result for embry riddle aeronautical university logo">
            <a:extLst>
              <a:ext uri="{FF2B5EF4-FFF2-40B4-BE49-F238E27FC236}">
                <a16:creationId xmlns:a16="http://schemas.microsoft.com/office/drawing/2014/main" id="{F854CBE5-04F9-4C72-904E-8182683A88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584" y="1958167"/>
            <a:ext cx="5130756" cy="8821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AD566A-6EE1-4560-989E-4F0E1BF2A131}"/>
              </a:ext>
            </a:extLst>
          </p:cNvPr>
          <p:cNvSpPr/>
          <p:nvPr/>
        </p:nvSpPr>
        <p:spPr>
          <a:xfrm>
            <a:off x="7445829" y="4310743"/>
            <a:ext cx="28999543" cy="1780616"/>
          </a:xfrm>
          <a:prstGeom prst="rect">
            <a:avLst/>
          </a:prstGeom>
        </p:spPr>
        <p:txBody>
          <a:bodyPr wrap="square">
            <a:spAutoFit/>
          </a:bodyPr>
          <a:lstStyle/>
          <a:p>
            <a:pPr algn="ctr"/>
            <a:r>
              <a:rPr lang="en-US" sz="4628" dirty="0">
                <a:latin typeface="Georgia" pitchFamily="18" charset="0"/>
              </a:rPr>
              <a:t>Chintan Thakrar, Nicolas </a:t>
            </a:r>
            <a:r>
              <a:rPr lang="en-US" sz="4628" dirty="0" err="1">
                <a:latin typeface="Georgia" pitchFamily="18" charset="0"/>
              </a:rPr>
              <a:t>Gachancipa</a:t>
            </a:r>
            <a:r>
              <a:rPr lang="en-US" sz="4628" dirty="0">
                <a:latin typeface="Georgia" pitchFamily="18" charset="0"/>
              </a:rPr>
              <a:t>, Marie Bals and Dr. </a:t>
            </a:r>
            <a:r>
              <a:rPr lang="en-GB" sz="4800" b="0" i="0" dirty="0">
                <a:effectLst/>
                <a:latin typeface="Georgia" panose="02040502050405020303" pitchFamily="18" charset="0"/>
              </a:rPr>
              <a:t>Kshitija Deshpande (</a:t>
            </a:r>
            <a:r>
              <a:rPr lang="en-GB" sz="4800" b="0" i="0" dirty="0" err="1">
                <a:effectLst/>
                <a:latin typeface="Georgia" panose="02040502050405020303" pitchFamily="18" charset="0"/>
              </a:rPr>
              <a:t>deshpank@erau.edu</a:t>
            </a:r>
            <a:r>
              <a:rPr lang="en-GB" sz="4800" b="0" i="0" dirty="0">
                <a:effectLst/>
                <a:latin typeface="Georgia" panose="02040502050405020303" pitchFamily="18" charset="0"/>
              </a:rPr>
              <a:t>)</a:t>
            </a:r>
            <a:r>
              <a:rPr lang="en-US" sz="4628" baseline="30000" dirty="0">
                <a:latin typeface="Georgia" pitchFamily="18" charset="0"/>
              </a:rPr>
              <a:t>	</a:t>
            </a:r>
          </a:p>
          <a:p>
            <a:pPr algn="ctr"/>
            <a:endParaRPr lang="en-US" sz="4628" baseline="30000" dirty="0">
              <a:latin typeface="Georgia" pitchFamily="18" charset="0"/>
            </a:endParaRPr>
          </a:p>
          <a:p>
            <a:pPr algn="ctr"/>
            <a:r>
              <a:rPr lang="en-US" sz="4628" baseline="30000" dirty="0">
                <a:latin typeface="Georgia" pitchFamily="18" charset="0"/>
              </a:rPr>
              <a:t>Department of Physical Sciences and Center for Space and Atmospheric Research (CSAR), Embry-Riddle Aeronautical University, Daytona Beach, FL, USA</a:t>
            </a:r>
          </a:p>
        </p:txBody>
      </p:sp>
      <p:sp>
        <p:nvSpPr>
          <p:cNvPr id="9" name="TextBox 8">
            <a:extLst>
              <a:ext uri="{FF2B5EF4-FFF2-40B4-BE49-F238E27FC236}">
                <a16:creationId xmlns:a16="http://schemas.microsoft.com/office/drawing/2014/main" id="{4E0395F0-C465-4C0D-94D2-A706DE27D406}"/>
              </a:ext>
            </a:extLst>
          </p:cNvPr>
          <p:cNvSpPr txBox="1"/>
          <p:nvPr/>
        </p:nvSpPr>
        <p:spPr>
          <a:xfrm>
            <a:off x="960259" y="6295048"/>
            <a:ext cx="9875520"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INTRODUCTION</a:t>
            </a:r>
          </a:p>
        </p:txBody>
      </p:sp>
      <p:sp>
        <p:nvSpPr>
          <p:cNvPr id="37" name="TextBox 36">
            <a:extLst>
              <a:ext uri="{FF2B5EF4-FFF2-40B4-BE49-F238E27FC236}">
                <a16:creationId xmlns:a16="http://schemas.microsoft.com/office/drawing/2014/main" id="{1DC622CF-92AB-4757-AFBD-58C3CCC45F59}"/>
              </a:ext>
            </a:extLst>
          </p:cNvPr>
          <p:cNvSpPr txBox="1"/>
          <p:nvPr/>
        </p:nvSpPr>
        <p:spPr>
          <a:xfrm>
            <a:off x="1355471" y="26049717"/>
            <a:ext cx="9875520"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OBJECTIVE</a:t>
            </a:r>
          </a:p>
        </p:txBody>
      </p:sp>
      <p:sp>
        <p:nvSpPr>
          <p:cNvPr id="41" name="TextBox 40">
            <a:extLst>
              <a:ext uri="{FF2B5EF4-FFF2-40B4-BE49-F238E27FC236}">
                <a16:creationId xmlns:a16="http://schemas.microsoft.com/office/drawing/2014/main" id="{A42E0FC9-A8B0-461A-A380-512F610D9A98}"/>
              </a:ext>
            </a:extLst>
          </p:cNvPr>
          <p:cNvSpPr txBox="1"/>
          <p:nvPr/>
        </p:nvSpPr>
        <p:spPr>
          <a:xfrm>
            <a:off x="27178964" y="6301482"/>
            <a:ext cx="15607963"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RESULTS</a:t>
            </a:r>
          </a:p>
        </p:txBody>
      </p:sp>
      <p:sp>
        <p:nvSpPr>
          <p:cNvPr id="56" name="TextBox 55">
            <a:extLst>
              <a:ext uri="{FF2B5EF4-FFF2-40B4-BE49-F238E27FC236}">
                <a16:creationId xmlns:a16="http://schemas.microsoft.com/office/drawing/2014/main" id="{180A5248-9341-41B8-8A95-5D7C3504BF16}"/>
              </a:ext>
            </a:extLst>
          </p:cNvPr>
          <p:cNvSpPr txBox="1"/>
          <p:nvPr/>
        </p:nvSpPr>
        <p:spPr>
          <a:xfrm>
            <a:off x="26491280" y="20436086"/>
            <a:ext cx="15604889"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CONCLUSIONS &amp; FUTURE WORK</a:t>
            </a:r>
          </a:p>
        </p:txBody>
      </p:sp>
      <p:sp>
        <p:nvSpPr>
          <p:cNvPr id="45" name="TextBox 44">
            <a:extLst>
              <a:ext uri="{FF2B5EF4-FFF2-40B4-BE49-F238E27FC236}">
                <a16:creationId xmlns:a16="http://schemas.microsoft.com/office/drawing/2014/main" id="{007F5614-E31B-4932-9C9D-84263270CD8B}"/>
              </a:ext>
            </a:extLst>
          </p:cNvPr>
          <p:cNvSpPr txBox="1"/>
          <p:nvPr/>
        </p:nvSpPr>
        <p:spPr>
          <a:xfrm>
            <a:off x="26895431" y="21417316"/>
            <a:ext cx="15735759" cy="593130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We have proved that there is an observable and categorizable difference between the scintillations observed in the polar cap vs the Auroral Oval. The Neural Network model is able to, with a fairly high level of confidence, distinguish and </a:t>
            </a:r>
            <a:r>
              <a:rPr lang="en-US" sz="3200" dirty="0" err="1">
                <a:latin typeface="Calibri" panose="020F0502020204030204" pitchFamily="34" charset="0"/>
                <a:cs typeface="Calibri" panose="020F0502020204030204" pitchFamily="34" charset="0"/>
              </a:rPr>
              <a:t>categorise</a:t>
            </a:r>
            <a:r>
              <a:rPr lang="en-US" sz="3200" dirty="0">
                <a:latin typeface="Calibri" panose="020F0502020204030204" pitchFamily="34" charset="0"/>
                <a:cs typeface="Calibri" panose="020F0502020204030204" pitchFamily="34" charset="0"/>
              </a:rPr>
              <a:t> observed time series to the respective source regions. </a:t>
            </a:r>
          </a:p>
          <a:p>
            <a:pPr marL="391866" indent="-391866">
              <a:buFont typeface="Arial" panose="020B0604020202020204" pitchFamily="34" charset="0"/>
              <a:buChar char="•"/>
            </a:pPr>
            <a:r>
              <a:rPr lang="en-US" sz="3200" dirty="0">
                <a:latin typeface="Calibri" panose="020F0502020204030204" pitchFamily="34" charset="0"/>
                <a:cs typeface="Calibri" panose="020F0502020204030204" pitchFamily="34" charset="0"/>
              </a:rPr>
              <a:t>The above-described model validates that the physical differences due to the sources of irregularities in the 2 regions can be observed and categorized by the signal received on the ground.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Train and test the time series-based model with significantly more events. Expand to include power.</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The current stations selected are Novatel receivers, to test the robustness of the process, it is crucial events are captured from </a:t>
            </a:r>
            <a:r>
              <a:rPr lang="en-US" sz="3200" dirty="0" err="1">
                <a:latin typeface="Calibri" panose="020F0502020204030204" pitchFamily="34" charset="0"/>
                <a:cs typeface="Calibri" panose="020F0502020204030204" pitchFamily="34" charset="0"/>
              </a:rPr>
              <a:t>Septentrio</a:t>
            </a:r>
            <a:r>
              <a:rPr lang="en-US" sz="3200" dirty="0">
                <a:latin typeface="Calibri" panose="020F0502020204030204" pitchFamily="34" charset="0"/>
                <a:cs typeface="Calibri" panose="020F0502020204030204" pitchFamily="34" charset="0"/>
              </a:rPr>
              <a:t> and CASES receivers are tested.</a:t>
            </a:r>
          </a:p>
          <a:p>
            <a:pPr marL="457200" indent="-457200">
              <a:buFont typeface="Arial" panose="020B0604020202020204" pitchFamily="34" charset="0"/>
              <a:buChar char="•"/>
            </a:pPr>
            <a:endParaRPr lang="en-US" sz="2743" dirty="0">
              <a:cs typeface="Times New Roman" panose="02020603050405020304" pitchFamily="18" charset="0"/>
            </a:endParaRPr>
          </a:p>
        </p:txBody>
      </p:sp>
      <p:pic>
        <p:nvPicPr>
          <p:cNvPr id="24" name="Picture 6" descr="Division of Philanthropy and Alumni Engagement | Embry-Riddle Aeronautical  University - Giving To">
            <a:extLst>
              <a:ext uri="{FF2B5EF4-FFF2-40B4-BE49-F238E27FC236}">
                <a16:creationId xmlns:a16="http://schemas.microsoft.com/office/drawing/2014/main" id="{BAF5B6A1-FF02-486C-8BBD-7DF6388C82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93" b="9910"/>
          <a:stretch/>
        </p:blipFill>
        <p:spPr bwMode="auto">
          <a:xfrm>
            <a:off x="3103715" y="2888824"/>
            <a:ext cx="3257900" cy="2811509"/>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F04F5A4A-1B0F-4559-AAB7-38117A828188}"/>
              </a:ext>
            </a:extLst>
          </p:cNvPr>
          <p:cNvSpPr txBox="1"/>
          <p:nvPr/>
        </p:nvSpPr>
        <p:spPr>
          <a:xfrm>
            <a:off x="27023227" y="27008119"/>
            <a:ext cx="15604889"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REFERENCES</a:t>
            </a:r>
          </a:p>
        </p:txBody>
      </p:sp>
      <p:sp>
        <p:nvSpPr>
          <p:cNvPr id="85" name="TextBox 84">
            <a:extLst>
              <a:ext uri="{FF2B5EF4-FFF2-40B4-BE49-F238E27FC236}">
                <a16:creationId xmlns:a16="http://schemas.microsoft.com/office/drawing/2014/main" id="{8B8F4018-A2EE-4430-8A58-316D0F8B294F}"/>
              </a:ext>
            </a:extLst>
          </p:cNvPr>
          <p:cNvSpPr txBox="1"/>
          <p:nvPr/>
        </p:nvSpPr>
        <p:spPr>
          <a:xfrm>
            <a:off x="26952818" y="27895676"/>
            <a:ext cx="15675298" cy="614373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lnSpc>
                <a:spcPct val="107000"/>
              </a:lnSpc>
              <a:spcAft>
                <a:spcPts val="686"/>
              </a:spcAft>
              <a:buFont typeface="Arial" panose="020B0604020202020204" pitchFamily="34" charset="0"/>
              <a:buChar char="•"/>
            </a:pPr>
            <a:r>
              <a:rPr lang="en-GB" dirty="0" err="1">
                <a:cs typeface="Times New Roman" panose="02020603050405020304" pitchFamily="18" charset="0"/>
              </a:rPr>
              <a:t>Jin</a:t>
            </a:r>
            <a:r>
              <a:rPr lang="en-GB" dirty="0">
                <a:cs typeface="Times New Roman" panose="02020603050405020304" pitchFamily="18" charset="0"/>
              </a:rPr>
              <a:t>, </a:t>
            </a:r>
            <a:r>
              <a:rPr lang="en-GB" dirty="0" err="1">
                <a:cs typeface="Times New Roman" panose="02020603050405020304" pitchFamily="18" charset="0"/>
              </a:rPr>
              <a:t>Y.,Moen</a:t>
            </a:r>
            <a:r>
              <a:rPr lang="en-GB" dirty="0">
                <a:cs typeface="Times New Roman" panose="02020603050405020304" pitchFamily="18" charset="0"/>
              </a:rPr>
              <a:t>, J. I., </a:t>
            </a:r>
            <a:r>
              <a:rPr lang="en-GB" dirty="0" err="1">
                <a:cs typeface="Times New Roman" panose="02020603050405020304" pitchFamily="18" charset="0"/>
              </a:rPr>
              <a:t>Oksavik</a:t>
            </a:r>
            <a:r>
              <a:rPr lang="en-GB" dirty="0">
                <a:cs typeface="Times New Roman" panose="02020603050405020304" pitchFamily="18" charset="0"/>
              </a:rPr>
              <a:t>, K., </a:t>
            </a:r>
            <a:r>
              <a:rPr lang="en-GB" dirty="0" err="1">
                <a:cs typeface="Times New Roman" panose="02020603050405020304" pitchFamily="18" charset="0"/>
              </a:rPr>
              <a:t>Spicher</a:t>
            </a:r>
            <a:r>
              <a:rPr lang="en-GB" dirty="0">
                <a:cs typeface="Times New Roman" panose="02020603050405020304" pitchFamily="18" charset="0"/>
              </a:rPr>
              <a:t>, A., Clausen, L. B. N., &amp;</a:t>
            </a:r>
            <a:r>
              <a:rPr lang="en-GB" dirty="0" err="1">
                <a:cs typeface="Times New Roman" panose="02020603050405020304" pitchFamily="18" charset="0"/>
              </a:rPr>
              <a:t>Miloch,W</a:t>
            </a:r>
            <a:r>
              <a:rPr lang="en-GB" dirty="0">
                <a:cs typeface="Times New Roman" panose="02020603050405020304" pitchFamily="18" charset="0"/>
              </a:rPr>
              <a:t>. J. (2017). GPS scintillations associated with cusp dynamics and polar cap patches. Journal of </a:t>
            </a:r>
            <a:r>
              <a:rPr lang="en-GB" dirty="0" err="1">
                <a:cs typeface="Times New Roman" panose="02020603050405020304" pitchFamily="18" charset="0"/>
              </a:rPr>
              <a:t>SpaceWeather</a:t>
            </a:r>
            <a:r>
              <a:rPr lang="en-GB" dirty="0">
                <a:cs typeface="Times New Roman" panose="02020603050405020304" pitchFamily="18" charset="0"/>
              </a:rPr>
              <a:t> and Space Climate, 7, A23. https://</a:t>
            </a:r>
            <a:r>
              <a:rPr lang="en-GB" dirty="0" err="1">
                <a:cs typeface="Times New Roman" panose="02020603050405020304" pitchFamily="18" charset="0"/>
              </a:rPr>
              <a:t>doi.org</a:t>
            </a:r>
            <a:r>
              <a:rPr lang="en-GB" dirty="0">
                <a:cs typeface="Times New Roman" panose="02020603050405020304" pitchFamily="18" charset="0"/>
              </a:rPr>
              <a:t>/10.1051/</a:t>
            </a:r>
            <a:r>
              <a:rPr lang="en-GB" dirty="0" err="1">
                <a:cs typeface="Times New Roman" panose="02020603050405020304" pitchFamily="18" charset="0"/>
              </a:rPr>
              <a:t>swsc</a:t>
            </a:r>
            <a:r>
              <a:rPr lang="en-GB" dirty="0">
                <a:cs typeface="Times New Roman" panose="02020603050405020304" pitchFamily="18" charset="0"/>
              </a:rPr>
              <a:t>/201702</a:t>
            </a:r>
          </a:p>
          <a:p>
            <a:pPr marL="457200" indent="-457200">
              <a:lnSpc>
                <a:spcPct val="107000"/>
              </a:lnSpc>
              <a:spcAft>
                <a:spcPts val="686"/>
              </a:spcAft>
              <a:buFont typeface="Arial" panose="020B0604020202020204" pitchFamily="34" charset="0"/>
              <a:buChar char="•"/>
            </a:pPr>
            <a:r>
              <a:rPr lang="en-GB" dirty="0">
                <a:cs typeface="Times New Roman" panose="02020603050405020304" pitchFamily="18" charset="0"/>
              </a:rPr>
              <a:t>Jayachandran, P. T., R. B. Langley, J. W. MacDougall, S. C. </a:t>
            </a:r>
            <a:r>
              <a:rPr lang="en-GB" dirty="0" err="1">
                <a:cs typeface="Times New Roman" panose="02020603050405020304" pitchFamily="18" charset="0"/>
              </a:rPr>
              <a:t>Mushini</a:t>
            </a:r>
            <a:r>
              <a:rPr lang="en-GB" dirty="0">
                <a:cs typeface="Times New Roman" panose="02020603050405020304" pitchFamily="18" charset="0"/>
              </a:rPr>
              <a:t>, D. </a:t>
            </a:r>
            <a:r>
              <a:rPr lang="en-GB" dirty="0" err="1">
                <a:cs typeface="Times New Roman" panose="02020603050405020304" pitchFamily="18" charset="0"/>
              </a:rPr>
              <a:t>Pokhotelov</a:t>
            </a:r>
            <a:r>
              <a:rPr lang="en-GB" dirty="0">
                <a:cs typeface="Times New Roman" panose="02020603050405020304" pitchFamily="18" charset="0"/>
              </a:rPr>
              <a:t>, A. M. Hamza, I. R. Mann, D. K. Milling, Z. C. Kale, R. Chadwick, T. Kelly, D. W. </a:t>
            </a:r>
            <a:r>
              <a:rPr lang="en-GB" dirty="0" err="1">
                <a:cs typeface="Times New Roman" panose="02020603050405020304" pitchFamily="18" charset="0"/>
              </a:rPr>
              <a:t>Danskin</a:t>
            </a:r>
            <a:r>
              <a:rPr lang="en-GB" dirty="0">
                <a:cs typeface="Times New Roman" panose="02020603050405020304" pitchFamily="18" charset="0"/>
              </a:rPr>
              <a:t>, and C. S. Carrano (2009), The Canadian high arctic ionospheric network (CHAIN), Radio Sci., 44, RS0A03, doi:10.1029/2008RS004046, 2009.</a:t>
            </a:r>
          </a:p>
          <a:p>
            <a:pPr marL="457200" indent="-457200">
              <a:lnSpc>
                <a:spcPct val="107000"/>
              </a:lnSpc>
              <a:spcAft>
                <a:spcPts val="686"/>
              </a:spcAft>
              <a:buFont typeface="Arial" panose="020B0604020202020204" pitchFamily="34" charset="0"/>
              <a:buChar char="•"/>
            </a:pPr>
            <a:r>
              <a:rPr lang="en-US" dirty="0">
                <a:cs typeface="Times New Roman" panose="02020603050405020304" pitchFamily="18" charset="0"/>
              </a:rPr>
              <a:t>Ding, G.-X., He, F., Zhang, X.-X., and Chen, B., “A new auroral boundary determination algorithm based on observations from TIMED/GUVI and DMSP/SSUSI”, &lt;</a:t>
            </a:r>
            <a:r>
              <a:rPr lang="en-US" dirty="0" err="1">
                <a:cs typeface="Times New Roman" panose="02020603050405020304" pitchFamily="18" charset="0"/>
              </a:rPr>
              <a:t>i</a:t>
            </a:r>
            <a:r>
              <a:rPr lang="en-US" dirty="0">
                <a:cs typeface="Times New Roman" panose="02020603050405020304" pitchFamily="18" charset="0"/>
              </a:rPr>
              <a:t>&gt;Journal of Geophysical Research (Space Physics)&lt;/</a:t>
            </a:r>
            <a:r>
              <a:rPr lang="en-US" dirty="0" err="1">
                <a:cs typeface="Times New Roman" panose="02020603050405020304" pitchFamily="18" charset="0"/>
              </a:rPr>
              <a:t>i</a:t>
            </a:r>
            <a:r>
              <a:rPr lang="en-US" dirty="0">
                <a:cs typeface="Times New Roman" panose="02020603050405020304" pitchFamily="18" charset="0"/>
              </a:rPr>
              <a:t>&gt;, vol. 122, no. 2, pp. 2162–2173, 2017. doi:10.1002/2016JA023295.</a:t>
            </a:r>
          </a:p>
          <a:p>
            <a:pPr marL="457200" indent="-457200">
              <a:lnSpc>
                <a:spcPct val="107000"/>
              </a:lnSpc>
              <a:spcAft>
                <a:spcPts val="686"/>
              </a:spcAft>
              <a:buFont typeface="Arial" panose="020B0604020202020204" pitchFamily="34" charset="0"/>
              <a:buChar char="•"/>
            </a:pPr>
            <a:r>
              <a:rPr lang="en-US" dirty="0">
                <a:cs typeface="Times New Roman" panose="02020603050405020304" pitchFamily="18" charset="0"/>
              </a:rPr>
              <a:t>Welch, P.D. (1967). The use of fast Fourier transform for the estimation of power spectra: A method based on time averaging over short, modified periodograms. IEEE Transactions on Audio and Electroacoustics, 15, 70-73.</a:t>
            </a:r>
          </a:p>
          <a:p>
            <a:pPr marL="457200" indent="-457200">
              <a:lnSpc>
                <a:spcPct val="107000"/>
              </a:lnSpc>
              <a:spcAft>
                <a:spcPts val="686"/>
              </a:spcAft>
              <a:buFont typeface="Arial" panose="020B0604020202020204" pitchFamily="34" charset="0"/>
              <a:buChar char="•"/>
            </a:pPr>
            <a:r>
              <a:rPr lang="en-GB" dirty="0">
                <a:cs typeface="Times New Roman" panose="02020603050405020304" pitchFamily="18" charset="0"/>
              </a:rPr>
              <a:t>Liu, F. T., Ting, K. M., &amp; Zhou, Z. H. (2008, December). Isolation forest. In 2008 eighth </a:t>
            </a:r>
            <a:r>
              <a:rPr lang="en-GB" dirty="0" err="1">
                <a:cs typeface="Times New Roman" panose="02020603050405020304" pitchFamily="18" charset="0"/>
              </a:rPr>
              <a:t>ieee</a:t>
            </a:r>
            <a:r>
              <a:rPr lang="en-GB" dirty="0">
                <a:cs typeface="Times New Roman" panose="02020603050405020304" pitchFamily="18" charset="0"/>
              </a:rPr>
              <a:t> international conference on data mining (pp. 413-422). IEEE.</a:t>
            </a:r>
          </a:p>
          <a:p>
            <a:r>
              <a:rPr lang="en-GB" sz="2400" b="1" dirty="0">
                <a:cs typeface="Times New Roman" panose="02020603050405020304" pitchFamily="18" charset="0"/>
              </a:rPr>
              <a:t>Acknowledgements</a:t>
            </a:r>
            <a:r>
              <a:rPr lang="en-GB" sz="2400" dirty="0">
                <a:cs typeface="Times New Roman" panose="02020603050405020304" pitchFamily="18" charset="0"/>
              </a:rPr>
              <a:t>: We would like to acknowledge NSF CAREER grant AGS1848207 for sponsoring this research. Infrastructure funding for CHAIN is provided by the Canada Foundation for Innovation and the New Brunswick Innovation Foundation. CHAIN operation is conducted in collaboration with the Canadian Space Agency. </a:t>
            </a:r>
            <a:r>
              <a:rPr lang="en-US" sz="2400" dirty="0"/>
              <a:t>Thanks to JHUAPL for DMSP SUSSI data. DMSP SSJ data can be accessed at the John’s Hopkins website:  </a:t>
            </a:r>
            <a:r>
              <a:rPr lang="en-US" sz="2400" dirty="0">
                <a:hlinkClick r:id="rId5"/>
              </a:rPr>
              <a:t>https://ssusi.jhuapl.edu/</a:t>
            </a:r>
            <a:endParaRPr lang="en-US" sz="2400" dirty="0"/>
          </a:p>
          <a:p>
            <a:pPr>
              <a:lnSpc>
                <a:spcPct val="107000"/>
              </a:lnSpc>
              <a:spcAft>
                <a:spcPts val="686"/>
              </a:spcAft>
            </a:pPr>
            <a:endParaRPr lang="en-GB" sz="2400" dirty="0">
              <a:cs typeface="Times New Roman" panose="02020603050405020304" pitchFamily="18" charset="0"/>
            </a:endParaRPr>
          </a:p>
          <a:p>
            <a:pPr>
              <a:lnSpc>
                <a:spcPct val="107000"/>
              </a:lnSpc>
              <a:spcAft>
                <a:spcPts val="686"/>
              </a:spcAft>
            </a:pPr>
            <a:endParaRPr lang="en-GB" sz="2743" dirty="0">
              <a:cs typeface="Times New Roman" panose="02020603050405020304" pitchFamily="18" charset="0"/>
            </a:endParaRPr>
          </a:p>
          <a:p>
            <a:pPr>
              <a:lnSpc>
                <a:spcPct val="107000"/>
              </a:lnSpc>
              <a:spcAft>
                <a:spcPts val="686"/>
              </a:spcAft>
            </a:pPr>
            <a:endParaRPr lang="en-US" sz="2743" dirty="0">
              <a:cs typeface="Times New Roman" panose="02020603050405020304" pitchFamily="18" charset="0"/>
            </a:endParaRPr>
          </a:p>
        </p:txBody>
      </p:sp>
      <p:sp>
        <p:nvSpPr>
          <p:cNvPr id="47" name="TextBox 46">
            <a:extLst>
              <a:ext uri="{FF2B5EF4-FFF2-40B4-BE49-F238E27FC236}">
                <a16:creationId xmlns:a16="http://schemas.microsoft.com/office/drawing/2014/main" id="{DA81C955-9F04-431A-9120-6E486668561B}"/>
              </a:ext>
            </a:extLst>
          </p:cNvPr>
          <p:cNvSpPr txBox="1"/>
          <p:nvPr/>
        </p:nvSpPr>
        <p:spPr>
          <a:xfrm>
            <a:off x="11091362" y="6680750"/>
            <a:ext cx="15804069" cy="1683262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1029"/>
              </a:spcAft>
            </a:pPr>
            <a:endParaRPr lang="en-US" sz="2400" b="1" dirty="0">
              <a:latin typeface="Times New Roman" panose="02020603050405020304" pitchFamily="18" charset="0"/>
              <a:cs typeface="Times New Roman" panose="02020603050405020304" pitchFamily="18" charset="0"/>
            </a:endParaRPr>
          </a:p>
          <a:p>
            <a:pPr marL="457200" indent="-457200">
              <a:lnSpc>
                <a:spcPct val="107000"/>
              </a:lnSpc>
              <a:spcAft>
                <a:spcPts val="68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In this research, we develop a full cycle process to detect, label and finally categorize events based on their observed regions. </a:t>
            </a:r>
          </a:p>
          <a:p>
            <a:pPr marL="457200" indent="-457200">
              <a:lnSpc>
                <a:spcPct val="107000"/>
              </a:lnSpc>
              <a:spcAft>
                <a:spcPts val="68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GNSS data from the Canadian High Arctic Ionospheric Network (CHAIN) stations were used [Jayachandran et el. 2009]. More specifically the data from Eureka (EUR), Resolute (RES) and </a:t>
            </a:r>
            <a:r>
              <a:rPr lang="en-US" sz="3200" dirty="0" err="1">
                <a:latin typeface="Calibri" panose="020F0502020204030204" pitchFamily="34" charset="0"/>
                <a:cs typeface="Calibri" panose="020F0502020204030204" pitchFamily="34" charset="0"/>
              </a:rPr>
              <a:t>Sanikiluaq</a:t>
            </a:r>
            <a:r>
              <a:rPr lang="en-US" sz="3200" dirty="0">
                <a:latin typeface="Calibri" panose="020F0502020204030204" pitchFamily="34" charset="0"/>
                <a:cs typeface="Calibri" panose="020F0502020204030204" pitchFamily="34" charset="0"/>
              </a:rPr>
              <a:t> (SAN) receivers.   </a:t>
            </a:r>
          </a:p>
          <a:p>
            <a:pPr marL="457200" indent="-457200">
              <a:lnSpc>
                <a:spcPct val="107000"/>
              </a:lnSpc>
              <a:spcAft>
                <a:spcPts val="68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The process is divided into 3 major steps i.e. event detection, isolation forest detection and event labeling. This is a preliminary analysis to test our method. We are currently using phase fluctuations but we would like to expand this to include amplitude fluctuations. </a:t>
            </a:r>
          </a:p>
          <a:p>
            <a:pPr algn="ctr">
              <a:spcAft>
                <a:spcPts val="1029"/>
              </a:spcAft>
            </a:pPr>
            <a:r>
              <a:rPr lang="en-US" sz="3600" b="1" dirty="0">
                <a:cs typeface="Times New Roman" panose="02020603050405020304" pitchFamily="18" charset="0"/>
              </a:rPr>
              <a:t>Event Detection</a:t>
            </a:r>
          </a:p>
          <a:p>
            <a:pPr marL="457200" indent="-457200">
              <a:spcAft>
                <a:spcPts val="1029"/>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The detection process is further split into 2 steps more specifically 60-second sigma phi thresholding and fluctuation detection using isolation forest. </a:t>
            </a:r>
          </a:p>
          <a:p>
            <a:pPr marL="457200" indent="-457200">
              <a:spcAft>
                <a:spcPts val="1029"/>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For the three stations, high and low-rate data for the year 2018 was downloaded, processed and filtered at </a:t>
            </a:r>
            <a:r>
              <a:rPr lang="en-US" sz="3200" dirty="0" err="1">
                <a:latin typeface="Calibri" panose="020F0502020204030204" pitchFamily="34" charset="0"/>
                <a:cs typeface="Calibri" panose="020F0502020204030204" pitchFamily="34" charset="0"/>
              </a:rPr>
              <a:t>σϕ</a:t>
            </a:r>
            <a:r>
              <a:rPr lang="en-US" sz="3200" dirty="0">
                <a:latin typeface="Calibri" panose="020F0502020204030204" pitchFamily="34" charset="0"/>
                <a:cs typeface="Calibri" panose="020F0502020204030204" pitchFamily="34" charset="0"/>
              </a:rPr>
              <a:t>&gt;0.2. This will yield minutes within which the signal is expected to fluctuate above the noise level. </a:t>
            </a:r>
          </a:p>
          <a:p>
            <a:pPr marL="457200" indent="-457200">
              <a:spcAft>
                <a:spcPts val="1029"/>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The dataset was cleaned up to remove disturbances caused by multipath and signal loss of lock. To capture the entire duration of the fluctuating segment, the preceding and succussing minute of each filtered event is included in the analysis. This is done to capture the entire fluctuating instance which might have initiated at the tail of the minute. </a:t>
            </a:r>
          </a:p>
          <a:p>
            <a:pPr algn="ctr">
              <a:spcAft>
                <a:spcPts val="1029"/>
              </a:spcAft>
            </a:pPr>
            <a:r>
              <a:rPr lang="en-US" sz="3600" b="1" dirty="0">
                <a:cs typeface="Times New Roman" panose="02020603050405020304" pitchFamily="18" charset="0"/>
              </a:rPr>
              <a:t>Isolation forest Detection </a:t>
            </a:r>
          </a:p>
          <a:p>
            <a:pPr>
              <a:spcAft>
                <a:spcPts val="1029"/>
              </a:spcAft>
            </a:pPr>
            <a:r>
              <a:rPr lang="en-US" sz="3200" dirty="0">
                <a:latin typeface="Calibri" panose="020F0502020204030204" pitchFamily="34" charset="0"/>
                <a:cs typeface="Calibri" panose="020F0502020204030204" pitchFamily="34" charset="0"/>
              </a:rPr>
              <a:t>The high rate (50 Hz) data for the instances selected in the above step are run through the isolation forest anomaly detection algorithm (Liu et al. 2008) to isolate the specific seconds within the selected segments of where the signal is fluctuating. The isolation forest model works by assigning an anomaly score to each point based on the vertical distance from the root node.  </a:t>
            </a:r>
          </a:p>
          <a:p>
            <a:pPr marL="457200" indent="-457200">
              <a:spcAft>
                <a:spcPts val="1029"/>
              </a:spcAft>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spcAft>
                <a:spcPts val="1029"/>
              </a:spcAft>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a:spcAft>
                <a:spcPts val="1029"/>
              </a:spcAft>
            </a:pPr>
            <a:endParaRPr lang="en-US" sz="3200" dirty="0">
              <a:latin typeface="Calibri" panose="020F0502020204030204" pitchFamily="34" charset="0"/>
              <a:cs typeface="Calibri" panose="020F0502020204030204" pitchFamily="34" charset="0"/>
            </a:endParaRPr>
          </a:p>
          <a:p>
            <a:pPr>
              <a:spcAft>
                <a:spcPts val="1029"/>
              </a:spcAft>
            </a:pPr>
            <a:r>
              <a:rPr lang="en-US" sz="3200" dirty="0">
                <a:latin typeface="Calibri" panose="020F0502020204030204" pitchFamily="34" charset="0"/>
                <a:cs typeface="Calibri" panose="020F0502020204030204" pitchFamily="34" charset="0"/>
              </a:rPr>
              <a:t> </a:t>
            </a:r>
          </a:p>
          <a:p>
            <a:pPr marL="457200" indent="-457200">
              <a:lnSpc>
                <a:spcPct val="107000"/>
              </a:lnSpc>
              <a:spcAft>
                <a:spcPts val="686"/>
              </a:spcAft>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107F3B-2E6D-4DE8-8578-66367C6BD96E}"/>
              </a:ext>
            </a:extLst>
          </p:cNvPr>
          <p:cNvSpPr txBox="1"/>
          <p:nvPr/>
        </p:nvSpPr>
        <p:spPr>
          <a:xfrm>
            <a:off x="11105337" y="6301482"/>
            <a:ext cx="15804069" cy="804516"/>
          </a:xfrm>
          <a:prstGeom prst="rect">
            <a:avLst/>
          </a:prstGeom>
          <a:solidFill>
            <a:schemeClr val="accent1">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628" b="1" dirty="0">
                <a:latin typeface="Californian FB" panose="0207040306080B030204" pitchFamily="18" charset="0"/>
              </a:rPr>
              <a:t>METHODOLOGY</a:t>
            </a:r>
          </a:p>
        </p:txBody>
      </p:sp>
      <p:sp>
        <p:nvSpPr>
          <p:cNvPr id="16" name="TextBox 15">
            <a:extLst>
              <a:ext uri="{FF2B5EF4-FFF2-40B4-BE49-F238E27FC236}">
                <a16:creationId xmlns:a16="http://schemas.microsoft.com/office/drawing/2014/main" id="{B06743C3-DCD5-4B37-A078-E9DA8489674F}"/>
              </a:ext>
            </a:extLst>
          </p:cNvPr>
          <p:cNvSpPr txBox="1"/>
          <p:nvPr/>
        </p:nvSpPr>
        <p:spPr>
          <a:xfrm>
            <a:off x="11226450" y="25738773"/>
            <a:ext cx="9304187" cy="8433078"/>
          </a:xfrm>
          <a:prstGeom prst="rect">
            <a:avLst/>
          </a:prstGeom>
          <a:noFill/>
        </p:spPr>
        <p:txBody>
          <a:bodyPr wrap="square" rtlCol="0">
            <a:spAutoFit/>
          </a:bodyPr>
          <a:lstStyle/>
          <a:p>
            <a:pPr algn="ctr">
              <a:spcAft>
                <a:spcPts val="1029"/>
              </a:spcAft>
            </a:pPr>
            <a:r>
              <a:rPr lang="en-US" sz="3600" b="1" dirty="0">
                <a:solidFill>
                  <a:schemeClr val="dk1"/>
                </a:solidFill>
                <a:cs typeface="Times New Roman" panose="02020603050405020304" pitchFamily="18" charset="0"/>
              </a:rPr>
              <a:t>Event Labeling </a:t>
            </a:r>
          </a:p>
          <a:p>
            <a:pPr marL="457200" indent="-457200">
              <a:spcAft>
                <a:spcPts val="1029"/>
              </a:spcAft>
              <a:buFont typeface="Arial" panose="020B0604020202020204" pitchFamily="34" charset="0"/>
              <a:buChar char="•"/>
            </a:pPr>
            <a:r>
              <a:rPr lang="en-US" sz="3200" dirty="0">
                <a:solidFill>
                  <a:schemeClr val="dk1"/>
                </a:solidFill>
                <a:latin typeface="Calibri" panose="020F0502020204030204" pitchFamily="34" charset="0"/>
                <a:cs typeface="Calibri" panose="020F0502020204030204" pitchFamily="34" charset="0"/>
              </a:rPr>
              <a:t>For each event identified from the above process, the ionospheric pierce point (IPP) is computed at120 Km (bottom E layer height) and 300 Km (bottom F layer height). The IPP location is against the EDR-AURORAL model based on the SUSSI instruments aboard the DMSP satellites (Ding et al. 2007) to determine whether any specific observation is inside the auroral or the polar cap. </a:t>
            </a:r>
          </a:p>
          <a:p>
            <a:pPr marL="457200" indent="-457200">
              <a:spcAft>
                <a:spcPts val="1029"/>
              </a:spcAft>
              <a:buFont typeface="Arial" panose="020B0604020202020204" pitchFamily="34" charset="0"/>
              <a:buChar char="•"/>
            </a:pPr>
            <a:r>
              <a:rPr lang="en-US" sz="3200" dirty="0">
                <a:solidFill>
                  <a:schemeClr val="dk1"/>
                </a:solidFill>
                <a:latin typeface="Calibri" panose="020F0502020204030204" pitchFamily="34" charset="0"/>
                <a:cs typeface="Calibri" panose="020F0502020204030204" pitchFamily="34" charset="0"/>
              </a:rPr>
              <a:t>For each event, the closest orbit (with respect to time) is used to check the IPP against. </a:t>
            </a:r>
          </a:p>
          <a:p>
            <a:pPr marL="457200" indent="-457200">
              <a:spcAft>
                <a:spcPts val="1029"/>
              </a:spcAft>
              <a:buFont typeface="Arial" panose="020B0604020202020204" pitchFamily="34" charset="0"/>
              <a:buChar char="•"/>
            </a:pPr>
            <a:r>
              <a:rPr lang="en-US" sz="3200" dirty="0">
                <a:solidFill>
                  <a:schemeClr val="dk1"/>
                </a:solidFill>
                <a:latin typeface="Calibri" panose="020F0502020204030204" pitchFamily="34" charset="0"/>
                <a:cs typeface="Calibri" panose="020F0502020204030204" pitchFamily="34" charset="0"/>
              </a:rPr>
              <a:t>If and only if, the 120 Km IPP and 300 Km IPP region are the same, the event is taken for further analysis.</a:t>
            </a:r>
          </a:p>
          <a:p>
            <a:pPr>
              <a:spcAft>
                <a:spcPts val="1029"/>
              </a:spcAft>
            </a:pPr>
            <a:endParaRPr lang="en-US" sz="2400" dirty="0">
              <a:solidFill>
                <a:schemeClr val="dk1"/>
              </a:solidFill>
              <a:cs typeface="Times New Roman" panose="02020603050405020304" pitchFamily="18" charset="0"/>
            </a:endParaRPr>
          </a:p>
          <a:p>
            <a:pPr>
              <a:spcAft>
                <a:spcPts val="1029"/>
              </a:spcAft>
            </a:pPr>
            <a:endParaRPr lang="en-US" sz="2400" dirty="0">
              <a:solidFill>
                <a:schemeClr val="dk1"/>
              </a:solidFill>
              <a:cs typeface="Times New Roman" panose="02020603050405020304" pitchFamily="18" charset="0"/>
            </a:endParaRPr>
          </a:p>
          <a:p>
            <a:endParaRPr lang="en-US" sz="2400" dirty="0"/>
          </a:p>
        </p:txBody>
      </p:sp>
      <p:pic>
        <p:nvPicPr>
          <p:cNvPr id="18" name="Picture 17" descr="A picture containing text, clipart, vector graphics&#10;&#10;Description automatically generated">
            <a:extLst>
              <a:ext uri="{FF2B5EF4-FFF2-40B4-BE49-F238E27FC236}">
                <a16:creationId xmlns:a16="http://schemas.microsoft.com/office/drawing/2014/main" id="{7A3F4FF9-31CF-4672-B501-543D4D2E8E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45371" y="1009249"/>
            <a:ext cx="5928347" cy="4023314"/>
          </a:xfrm>
          <a:prstGeom prst="rect">
            <a:avLst/>
          </a:prstGeom>
        </p:spPr>
      </p:pic>
      <p:pic>
        <p:nvPicPr>
          <p:cNvPr id="10" name="Picture 9">
            <a:extLst>
              <a:ext uri="{FF2B5EF4-FFF2-40B4-BE49-F238E27FC236}">
                <a16:creationId xmlns:a16="http://schemas.microsoft.com/office/drawing/2014/main" id="{05F86345-4044-4487-8271-580F519B581B}"/>
              </a:ext>
            </a:extLst>
          </p:cNvPr>
          <p:cNvPicPr>
            <a:picLocks noChangeAspect="1"/>
          </p:cNvPicPr>
          <p:nvPr/>
        </p:nvPicPr>
        <p:blipFill>
          <a:blip r:embed="rId7"/>
          <a:stretch>
            <a:fillRect/>
          </a:stretch>
        </p:blipFill>
        <p:spPr>
          <a:xfrm>
            <a:off x="34416224" y="12834747"/>
            <a:ext cx="7679945" cy="3996706"/>
          </a:xfrm>
          <a:prstGeom prst="rect">
            <a:avLst/>
          </a:prstGeom>
        </p:spPr>
      </p:pic>
      <p:sp>
        <p:nvSpPr>
          <p:cNvPr id="20" name="TextBox 19">
            <a:extLst>
              <a:ext uri="{FF2B5EF4-FFF2-40B4-BE49-F238E27FC236}">
                <a16:creationId xmlns:a16="http://schemas.microsoft.com/office/drawing/2014/main" id="{C8349BBE-E6FD-4243-AAA7-F8D404E600A3}"/>
              </a:ext>
            </a:extLst>
          </p:cNvPr>
          <p:cNvSpPr txBox="1"/>
          <p:nvPr/>
        </p:nvSpPr>
        <p:spPr>
          <a:xfrm>
            <a:off x="34889147" y="16788374"/>
            <a:ext cx="6777825" cy="369332"/>
          </a:xfrm>
          <a:prstGeom prst="rect">
            <a:avLst/>
          </a:prstGeom>
          <a:noFill/>
        </p:spPr>
        <p:txBody>
          <a:bodyPr wrap="square" rtlCol="0">
            <a:spAutoFit/>
          </a:bodyPr>
          <a:lstStyle/>
          <a:p>
            <a:r>
              <a:rPr lang="en-GB" dirty="0"/>
              <a:t>Figure 1: Confusion matrix for the time series Neural Network</a:t>
            </a:r>
          </a:p>
        </p:txBody>
      </p:sp>
      <p:sp>
        <p:nvSpPr>
          <p:cNvPr id="40" name="Rectangle 39">
            <a:extLst>
              <a:ext uri="{FF2B5EF4-FFF2-40B4-BE49-F238E27FC236}">
                <a16:creationId xmlns:a16="http://schemas.microsoft.com/office/drawing/2014/main" id="{2ABDBEAE-9193-4B5E-B789-84D5F52735B0}"/>
              </a:ext>
            </a:extLst>
          </p:cNvPr>
          <p:cNvSpPr/>
          <p:nvPr/>
        </p:nvSpPr>
        <p:spPr>
          <a:xfrm>
            <a:off x="1018485" y="26968885"/>
            <a:ext cx="6364855" cy="597285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457200" indent="-457200">
              <a:lnSpc>
                <a:spcPct val="107000"/>
              </a:lnSpc>
              <a:spcAft>
                <a:spcPts val="68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Gain an understanding of the differences in the overall observed characteristics of irregularities in Polar Cap and Auroral Oval. </a:t>
            </a:r>
          </a:p>
          <a:p>
            <a:pPr marL="457200" indent="-457200">
              <a:lnSpc>
                <a:spcPct val="107000"/>
              </a:lnSpc>
              <a:spcAft>
                <a:spcPts val="68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Are we able to leverage the underused high rate (50 Hz) GNSS data in a data driven approach to categorize irregularities based on locations of scintillations regions (polar cap Vs auroral oval)?</a:t>
            </a:r>
          </a:p>
          <a:p>
            <a:pPr>
              <a:lnSpc>
                <a:spcPct val="107000"/>
              </a:lnSpc>
              <a:spcAft>
                <a:spcPts val="686"/>
              </a:spcAft>
            </a:pPr>
            <a:endParaRPr lang="en-US" sz="2743" dirty="0">
              <a:ea typeface="Calibri" panose="020F050202020403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6016F37C-639D-4D6D-9E7F-CA127ED5D956}"/>
              </a:ext>
            </a:extLst>
          </p:cNvPr>
          <p:cNvGrpSpPr/>
          <p:nvPr/>
        </p:nvGrpSpPr>
        <p:grpSpPr>
          <a:xfrm>
            <a:off x="7383340" y="27607179"/>
            <a:ext cx="3692969" cy="3737601"/>
            <a:chOff x="6932039" y="19149462"/>
            <a:chExt cx="4406635" cy="4193284"/>
          </a:xfrm>
        </p:grpSpPr>
        <p:pic>
          <p:nvPicPr>
            <p:cNvPr id="43" name="Picture 42">
              <a:extLst>
                <a:ext uri="{FF2B5EF4-FFF2-40B4-BE49-F238E27FC236}">
                  <a16:creationId xmlns:a16="http://schemas.microsoft.com/office/drawing/2014/main" id="{E6AA9BBF-A047-4221-9A35-056AD61623DD}"/>
                </a:ext>
              </a:extLst>
            </p:cNvPr>
            <p:cNvPicPr>
              <a:picLocks noChangeAspect="1"/>
            </p:cNvPicPr>
            <p:nvPr/>
          </p:nvPicPr>
          <p:blipFill>
            <a:blip r:embed="rId8"/>
            <a:stretch>
              <a:fillRect/>
            </a:stretch>
          </p:blipFill>
          <p:spPr>
            <a:xfrm>
              <a:off x="6997005" y="19149462"/>
              <a:ext cx="4341669" cy="3216236"/>
            </a:xfrm>
            <a:prstGeom prst="rect">
              <a:avLst/>
            </a:prstGeom>
          </p:spPr>
        </p:pic>
        <p:sp>
          <p:nvSpPr>
            <p:cNvPr id="44" name="TextBox 43">
              <a:extLst>
                <a:ext uri="{FF2B5EF4-FFF2-40B4-BE49-F238E27FC236}">
                  <a16:creationId xmlns:a16="http://schemas.microsoft.com/office/drawing/2014/main" id="{448E64F7-4CA6-4586-8215-A82C8429F8CE}"/>
                </a:ext>
              </a:extLst>
            </p:cNvPr>
            <p:cNvSpPr txBox="1"/>
            <p:nvPr/>
          </p:nvSpPr>
          <p:spPr>
            <a:xfrm>
              <a:off x="6932039" y="22696415"/>
              <a:ext cx="4338777" cy="646331"/>
            </a:xfrm>
            <a:prstGeom prst="rect">
              <a:avLst/>
            </a:prstGeom>
            <a:noFill/>
          </p:spPr>
          <p:txBody>
            <a:bodyPr wrap="square" rtlCol="0">
              <a:spAutoFit/>
            </a:bodyPr>
            <a:lstStyle/>
            <a:p>
              <a:r>
                <a:rPr lang="en-GB" dirty="0"/>
                <a:t>Fig 1: NOAA Space weather prediction centre Aurora Forecast model.</a:t>
              </a:r>
            </a:p>
          </p:txBody>
        </p:sp>
      </p:grpSp>
      <p:sp>
        <p:nvSpPr>
          <p:cNvPr id="48" name="TextBox 47">
            <a:extLst>
              <a:ext uri="{FF2B5EF4-FFF2-40B4-BE49-F238E27FC236}">
                <a16:creationId xmlns:a16="http://schemas.microsoft.com/office/drawing/2014/main" id="{F373AB31-90EF-463D-8C4D-4082A47F4865}"/>
              </a:ext>
            </a:extLst>
          </p:cNvPr>
          <p:cNvSpPr txBox="1"/>
          <p:nvPr/>
        </p:nvSpPr>
        <p:spPr>
          <a:xfrm>
            <a:off x="26974143" y="17464346"/>
            <a:ext cx="15657047" cy="2831544"/>
          </a:xfrm>
          <a:prstGeom prst="rect">
            <a:avLst/>
          </a:prstGeom>
          <a:noFill/>
        </p:spPr>
        <p:txBody>
          <a:bodyPr wrap="square" rtlCol="0">
            <a:spAutoFit/>
          </a:bodyPr>
          <a:lstStyle/>
          <a:p>
            <a:r>
              <a:rPr lang="en-GB" sz="3200" dirty="0">
                <a:solidFill>
                  <a:schemeClr val="dk1"/>
                </a:solidFill>
                <a:latin typeface="Calibri" panose="020F0502020204030204" pitchFamily="34" charset="0"/>
                <a:cs typeface="Calibri" panose="020F0502020204030204" pitchFamily="34" charset="0"/>
              </a:rPr>
              <a:t>The above is the confusion matrix showing  the accuracy of the model. This model has an overall accuracy of 89%. This means that given an unseen event, the neural Model network is potentially above to correctly categorize the event as Polar or Auroral with an accuracy of up to 89%.  It can be observed that the polar events are much likely to m=be classified. This can be explained by the random and different causes of the fluctuations. </a:t>
            </a:r>
          </a:p>
          <a:p>
            <a:endParaRPr lang="en-GB" dirty="0"/>
          </a:p>
        </p:txBody>
      </p:sp>
      <p:grpSp>
        <p:nvGrpSpPr>
          <p:cNvPr id="35" name="Group 34">
            <a:extLst>
              <a:ext uri="{FF2B5EF4-FFF2-40B4-BE49-F238E27FC236}">
                <a16:creationId xmlns:a16="http://schemas.microsoft.com/office/drawing/2014/main" id="{BCF5CB04-F8BC-43D5-B7B0-F784EC284F1D}"/>
              </a:ext>
            </a:extLst>
          </p:cNvPr>
          <p:cNvGrpSpPr/>
          <p:nvPr/>
        </p:nvGrpSpPr>
        <p:grpSpPr>
          <a:xfrm>
            <a:off x="11521686" y="20289237"/>
            <a:ext cx="14841798" cy="6164567"/>
            <a:chOff x="11649166" y="20412328"/>
            <a:chExt cx="13403887" cy="5578401"/>
          </a:xfrm>
        </p:grpSpPr>
        <p:sp>
          <p:nvSpPr>
            <p:cNvPr id="36" name="TextBox 35">
              <a:extLst>
                <a:ext uri="{FF2B5EF4-FFF2-40B4-BE49-F238E27FC236}">
                  <a16:creationId xmlns:a16="http://schemas.microsoft.com/office/drawing/2014/main" id="{5146109C-40C5-4454-B645-A8EEA7DCB558}"/>
                </a:ext>
              </a:extLst>
            </p:cNvPr>
            <p:cNvSpPr txBox="1"/>
            <p:nvPr/>
          </p:nvSpPr>
          <p:spPr>
            <a:xfrm>
              <a:off x="18908848" y="24790400"/>
              <a:ext cx="5684702" cy="1200329"/>
            </a:xfrm>
            <a:prstGeom prst="rect">
              <a:avLst/>
            </a:prstGeom>
            <a:noFill/>
          </p:spPr>
          <p:txBody>
            <a:bodyPr wrap="square" rtlCol="0">
              <a:spAutoFit/>
            </a:bodyPr>
            <a:lstStyle/>
            <a:p>
              <a:r>
                <a:rPr lang="en-US" dirty="0"/>
                <a:t>Fig 3: RES, 01/02/2018 SVID: 16. Black: Isolation Forest output. Red original input signal. Phase against Time</a:t>
              </a:r>
            </a:p>
            <a:p>
              <a:endParaRPr lang="en-US" dirty="0"/>
            </a:p>
            <a:p>
              <a:endParaRPr lang="en-US" dirty="0"/>
            </a:p>
          </p:txBody>
        </p:sp>
        <p:sp>
          <p:nvSpPr>
            <p:cNvPr id="38" name="TextBox 37">
              <a:extLst>
                <a:ext uri="{FF2B5EF4-FFF2-40B4-BE49-F238E27FC236}">
                  <a16:creationId xmlns:a16="http://schemas.microsoft.com/office/drawing/2014/main" id="{7CFB86E0-52DA-44FD-8CE8-0B80802B48CE}"/>
                </a:ext>
              </a:extLst>
            </p:cNvPr>
            <p:cNvSpPr txBox="1"/>
            <p:nvPr/>
          </p:nvSpPr>
          <p:spPr>
            <a:xfrm>
              <a:off x="11750710" y="24790400"/>
              <a:ext cx="5684702" cy="923330"/>
            </a:xfrm>
            <a:prstGeom prst="rect">
              <a:avLst/>
            </a:prstGeom>
            <a:noFill/>
          </p:spPr>
          <p:txBody>
            <a:bodyPr wrap="square" rtlCol="0">
              <a:spAutoFit/>
            </a:bodyPr>
            <a:lstStyle/>
            <a:p>
              <a:r>
                <a:rPr lang="en-US" dirty="0"/>
                <a:t>Fig 2: RES, 01/03/2018 SVID: 12. Black: Isolation Forest output. Red original input signal. Phase against Time</a:t>
              </a:r>
            </a:p>
            <a:p>
              <a:endParaRPr lang="en-US" dirty="0"/>
            </a:p>
          </p:txBody>
        </p:sp>
        <p:pic>
          <p:nvPicPr>
            <p:cNvPr id="49" name="Picture 48">
              <a:extLst>
                <a:ext uri="{FF2B5EF4-FFF2-40B4-BE49-F238E27FC236}">
                  <a16:creationId xmlns:a16="http://schemas.microsoft.com/office/drawing/2014/main" id="{60DE3279-A4CF-4AAA-B68D-387965A9829F}"/>
                </a:ext>
              </a:extLst>
            </p:cNvPr>
            <p:cNvPicPr>
              <a:picLocks noChangeAspect="1"/>
            </p:cNvPicPr>
            <p:nvPr/>
          </p:nvPicPr>
          <p:blipFill>
            <a:blip r:embed="rId9"/>
            <a:stretch>
              <a:fillRect/>
            </a:stretch>
          </p:blipFill>
          <p:spPr>
            <a:xfrm>
              <a:off x="11649166" y="20412328"/>
              <a:ext cx="6497933" cy="4031647"/>
            </a:xfrm>
            <a:prstGeom prst="rect">
              <a:avLst/>
            </a:prstGeom>
          </p:spPr>
        </p:pic>
        <p:pic>
          <p:nvPicPr>
            <p:cNvPr id="50" name="Picture 49">
              <a:extLst>
                <a:ext uri="{FF2B5EF4-FFF2-40B4-BE49-F238E27FC236}">
                  <a16:creationId xmlns:a16="http://schemas.microsoft.com/office/drawing/2014/main" id="{BC9C1E23-283B-4847-B1CA-6D02C0935853}"/>
                </a:ext>
              </a:extLst>
            </p:cNvPr>
            <p:cNvPicPr>
              <a:picLocks noChangeAspect="1"/>
            </p:cNvPicPr>
            <p:nvPr/>
          </p:nvPicPr>
          <p:blipFill>
            <a:blip r:embed="rId10"/>
            <a:stretch>
              <a:fillRect/>
            </a:stretch>
          </p:blipFill>
          <p:spPr>
            <a:xfrm>
              <a:off x="18604740" y="20412328"/>
              <a:ext cx="6448313" cy="4031648"/>
            </a:xfrm>
            <a:prstGeom prst="rect">
              <a:avLst/>
            </a:prstGeom>
          </p:spPr>
        </p:pic>
      </p:grpSp>
      <p:pic>
        <p:nvPicPr>
          <p:cNvPr id="32" name="Picture 31" descr="A picture containing diagram&#10;&#10;Description automatically generated">
            <a:extLst>
              <a:ext uri="{FF2B5EF4-FFF2-40B4-BE49-F238E27FC236}">
                <a16:creationId xmlns:a16="http://schemas.microsoft.com/office/drawing/2014/main" id="{40853BFB-7DEF-4069-8562-0BE381D67CBA}"/>
              </a:ext>
            </a:extLst>
          </p:cNvPr>
          <p:cNvPicPr>
            <a:picLocks noChangeAspect="1"/>
          </p:cNvPicPr>
          <p:nvPr/>
        </p:nvPicPr>
        <p:blipFill rotWithShape="1">
          <a:blip r:embed="rId11">
            <a:extLst>
              <a:ext uri="{28A0092B-C50C-407E-A947-70E740481C1C}">
                <a14:useLocalDpi xmlns:a14="http://schemas.microsoft.com/office/drawing/2010/main" val="0"/>
              </a:ext>
            </a:extLst>
          </a:blip>
          <a:srcRect l="18249" t="6908" r="15829" b="6078"/>
          <a:stretch/>
        </p:blipFill>
        <p:spPr>
          <a:xfrm>
            <a:off x="20268910" y="25738773"/>
            <a:ext cx="6175794" cy="6113830"/>
          </a:xfrm>
          <a:prstGeom prst="rect">
            <a:avLst/>
          </a:prstGeom>
        </p:spPr>
      </p:pic>
      <p:sp>
        <p:nvSpPr>
          <p:cNvPr id="33" name="TextBox 32">
            <a:extLst>
              <a:ext uri="{FF2B5EF4-FFF2-40B4-BE49-F238E27FC236}">
                <a16:creationId xmlns:a16="http://schemas.microsoft.com/office/drawing/2014/main" id="{C64B8B4A-BBD8-4428-ADAC-C10D156D19DA}"/>
              </a:ext>
            </a:extLst>
          </p:cNvPr>
          <p:cNvSpPr txBox="1"/>
          <p:nvPr/>
        </p:nvSpPr>
        <p:spPr>
          <a:xfrm>
            <a:off x="21038751" y="31891248"/>
            <a:ext cx="5870655" cy="646331"/>
          </a:xfrm>
          <a:prstGeom prst="rect">
            <a:avLst/>
          </a:prstGeom>
          <a:noFill/>
        </p:spPr>
        <p:txBody>
          <a:bodyPr wrap="square" rtlCol="0">
            <a:spAutoFit/>
          </a:bodyPr>
          <a:lstStyle/>
          <a:p>
            <a:r>
              <a:rPr lang="en-US" dirty="0"/>
              <a:t>Fig 4: The 120 Km IPP (Black), 300 Km IPP(Red) overplotted with the SUSSI </a:t>
            </a:r>
            <a:r>
              <a:rPr lang="en-US" sz="1800" dirty="0">
                <a:cs typeface="Times New Roman" panose="02020603050405020304" pitchFamily="18" charset="0"/>
              </a:rPr>
              <a:t>Auroral equatorial and polar </a:t>
            </a:r>
            <a:r>
              <a:rPr lang="en-US" dirty="0">
                <a:cs typeface="Times New Roman" panose="02020603050405020304" pitchFamily="18" charset="0"/>
              </a:rPr>
              <a:t>boundary. </a:t>
            </a:r>
            <a:endParaRPr lang="en-US" dirty="0"/>
          </a:p>
        </p:txBody>
      </p:sp>
    </p:spTree>
    <p:extLst>
      <p:ext uri="{BB962C8B-B14F-4D97-AF65-F5344CB8AC3E}">
        <p14:creationId xmlns:p14="http://schemas.microsoft.com/office/powerpoint/2010/main" val="3641568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1279</TotalTime>
  <Words>1773</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Californian FB</vt:lpstr>
      <vt:lpstr>Georgia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Gachancipa Parga, Jose N.</dc:creator>
  <cp:lastModifiedBy>Thakrar, Chintan A.</cp:lastModifiedBy>
  <cp:revision>133</cp:revision>
  <cp:lastPrinted>2021-12-12T16:37:23Z</cp:lastPrinted>
  <dcterms:created xsi:type="dcterms:W3CDTF">2017-12-01T02:40:23Z</dcterms:created>
  <dcterms:modified xsi:type="dcterms:W3CDTF">2022-03-01T22:21:19Z</dcterms:modified>
</cp:coreProperties>
</file>