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B1C56C-64C8-472B-BFB2-30A603CC734D}" v="32" dt="2022-02-21T18:03:50.7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8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3216" y="-5412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illot, Justin M." userId="dbac5bc4-204e-4206-bb3a-da0465f30b58" providerId="ADAL" clId="{DFB1C56C-64C8-472B-BFB2-30A603CC734D}"/>
    <pc:docChg chg="undo custSel modSld">
      <pc:chgData name="Grillot, Justin M." userId="dbac5bc4-204e-4206-bb3a-da0465f30b58" providerId="ADAL" clId="{DFB1C56C-64C8-472B-BFB2-30A603CC734D}" dt="2022-02-22T14:58:55.547" v="2983" actId="20577"/>
      <pc:docMkLst>
        <pc:docMk/>
      </pc:docMkLst>
      <pc:sldChg chg="addSp delSp modSp mod">
        <pc:chgData name="Grillot, Justin M." userId="dbac5bc4-204e-4206-bb3a-da0465f30b58" providerId="ADAL" clId="{DFB1C56C-64C8-472B-BFB2-30A603CC734D}" dt="2022-02-22T14:58:55.547" v="2983" actId="20577"/>
        <pc:sldMkLst>
          <pc:docMk/>
          <pc:sldMk cId="634079667" sldId="256"/>
        </pc:sldMkLst>
        <pc:spChg chg="mod">
          <ac:chgData name="Grillot, Justin M." userId="dbac5bc4-204e-4206-bb3a-da0465f30b58" providerId="ADAL" clId="{DFB1C56C-64C8-472B-BFB2-30A603CC734D}" dt="2022-02-21T16:35:24.960" v="298" actId="14100"/>
          <ac:spMkLst>
            <pc:docMk/>
            <pc:sldMk cId="634079667" sldId="256"/>
            <ac:spMk id="6" creationId="{00000000-0000-0000-0000-000000000000}"/>
          </ac:spMkLst>
        </pc:spChg>
        <pc:spChg chg="mod">
          <ac:chgData name="Grillot, Justin M." userId="dbac5bc4-204e-4206-bb3a-da0465f30b58" providerId="ADAL" clId="{DFB1C56C-64C8-472B-BFB2-30A603CC734D}" dt="2022-02-21T16:54:03.735" v="1076" actId="20577"/>
          <ac:spMkLst>
            <pc:docMk/>
            <pc:sldMk cId="634079667" sldId="256"/>
            <ac:spMk id="13" creationId="{00000000-0000-0000-0000-000000000000}"/>
          </ac:spMkLst>
        </pc:spChg>
        <pc:spChg chg="mod">
          <ac:chgData name="Grillot, Justin M." userId="dbac5bc4-204e-4206-bb3a-da0465f30b58" providerId="ADAL" clId="{DFB1C56C-64C8-472B-BFB2-30A603CC734D}" dt="2022-02-21T17:26:03.161" v="1765" actId="20577"/>
          <ac:spMkLst>
            <pc:docMk/>
            <pc:sldMk cId="634079667" sldId="256"/>
            <ac:spMk id="17" creationId="{00000000-0000-0000-0000-000000000000}"/>
          </ac:spMkLst>
        </pc:spChg>
        <pc:spChg chg="del">
          <ac:chgData name="Grillot, Justin M." userId="dbac5bc4-204e-4206-bb3a-da0465f30b58" providerId="ADAL" clId="{DFB1C56C-64C8-472B-BFB2-30A603CC734D}" dt="2022-02-21T17:20:24.289" v="1733" actId="478"/>
          <ac:spMkLst>
            <pc:docMk/>
            <pc:sldMk cId="634079667" sldId="256"/>
            <ac:spMk id="21" creationId="{00000000-0000-0000-0000-000000000000}"/>
          </ac:spMkLst>
        </pc:spChg>
        <pc:spChg chg="mod">
          <ac:chgData name="Grillot, Justin M." userId="dbac5bc4-204e-4206-bb3a-da0465f30b58" providerId="ADAL" clId="{DFB1C56C-64C8-472B-BFB2-30A603CC734D}" dt="2022-02-21T17:28:08.019" v="1780" actId="14100"/>
          <ac:spMkLst>
            <pc:docMk/>
            <pc:sldMk cId="634079667" sldId="256"/>
            <ac:spMk id="27" creationId="{00000000-0000-0000-0000-000000000000}"/>
          </ac:spMkLst>
        </pc:spChg>
        <pc:spChg chg="add del">
          <ac:chgData name="Grillot, Justin M." userId="dbac5bc4-204e-4206-bb3a-da0465f30b58" providerId="ADAL" clId="{DFB1C56C-64C8-472B-BFB2-30A603CC734D}" dt="2022-02-21T17:11:41.365" v="1539" actId="11529"/>
          <ac:spMkLst>
            <pc:docMk/>
            <pc:sldMk cId="634079667" sldId="256"/>
            <ac:spMk id="31" creationId="{A960BE32-2929-44EC-B401-A0CC7587745F}"/>
          </ac:spMkLst>
        </pc:spChg>
        <pc:spChg chg="mod">
          <ac:chgData name="Grillot, Justin M." userId="dbac5bc4-204e-4206-bb3a-da0465f30b58" providerId="ADAL" clId="{DFB1C56C-64C8-472B-BFB2-30A603CC734D}" dt="2022-02-22T14:56:03.490" v="2932" actId="20577"/>
          <ac:spMkLst>
            <pc:docMk/>
            <pc:sldMk cId="634079667" sldId="256"/>
            <ac:spMk id="32" creationId="{00000000-0000-0000-0000-000000000000}"/>
          </ac:spMkLst>
        </pc:spChg>
        <pc:spChg chg="add mod">
          <ac:chgData name="Grillot, Justin M." userId="dbac5bc4-204e-4206-bb3a-da0465f30b58" providerId="ADAL" clId="{DFB1C56C-64C8-472B-BFB2-30A603CC734D}" dt="2022-02-21T17:12:52.818" v="1550" actId="14100"/>
          <ac:spMkLst>
            <pc:docMk/>
            <pc:sldMk cId="634079667" sldId="256"/>
            <ac:spMk id="33" creationId="{C997787D-E183-48AE-B7FB-7A43C4AB2DE5}"/>
          </ac:spMkLst>
        </pc:spChg>
        <pc:spChg chg="mod">
          <ac:chgData name="Grillot, Justin M." userId="dbac5bc4-204e-4206-bb3a-da0465f30b58" providerId="ADAL" clId="{DFB1C56C-64C8-472B-BFB2-30A603CC734D}" dt="2022-02-21T17:14:54.287" v="1622" actId="20577"/>
          <ac:spMkLst>
            <pc:docMk/>
            <pc:sldMk cId="634079667" sldId="256"/>
            <ac:spMk id="47" creationId="{064968C3-021A-5444-9613-317CB3868F12}"/>
          </ac:spMkLst>
        </pc:spChg>
        <pc:spChg chg="mod">
          <ac:chgData name="Grillot, Justin M." userId="dbac5bc4-204e-4206-bb3a-da0465f30b58" providerId="ADAL" clId="{DFB1C56C-64C8-472B-BFB2-30A603CC734D}" dt="2022-02-21T16:53:58.271" v="1075" actId="20577"/>
          <ac:spMkLst>
            <pc:docMk/>
            <pc:sldMk cId="634079667" sldId="256"/>
            <ac:spMk id="53" creationId="{15CDDC3C-806E-C641-AB34-ED74D969BF07}"/>
          </ac:spMkLst>
        </pc:spChg>
        <pc:spChg chg="mod">
          <ac:chgData name="Grillot, Justin M." userId="dbac5bc4-204e-4206-bb3a-da0465f30b58" providerId="ADAL" clId="{DFB1C56C-64C8-472B-BFB2-30A603CC734D}" dt="2022-02-21T17:03:06.496" v="1479" actId="1076"/>
          <ac:spMkLst>
            <pc:docMk/>
            <pc:sldMk cId="634079667" sldId="256"/>
            <ac:spMk id="54" creationId="{BAF50A25-CA68-9B45-8E06-FC9D9E35DA74}"/>
          </ac:spMkLst>
        </pc:spChg>
        <pc:spChg chg="mod">
          <ac:chgData name="Grillot, Justin M." userId="dbac5bc4-204e-4206-bb3a-da0465f30b58" providerId="ADAL" clId="{DFB1C56C-64C8-472B-BFB2-30A603CC734D}" dt="2022-02-22T14:58:10.931" v="2961" actId="20577"/>
          <ac:spMkLst>
            <pc:docMk/>
            <pc:sldMk cId="634079667" sldId="256"/>
            <ac:spMk id="62" creationId="{979C867E-42DE-1441-93BA-13D7DA803127}"/>
          </ac:spMkLst>
        </pc:spChg>
        <pc:spChg chg="mod">
          <ac:chgData name="Grillot, Justin M." userId="dbac5bc4-204e-4206-bb3a-da0465f30b58" providerId="ADAL" clId="{DFB1C56C-64C8-472B-BFB2-30A603CC734D}" dt="2022-02-21T16:46:09.289" v="625" actId="20577"/>
          <ac:spMkLst>
            <pc:docMk/>
            <pc:sldMk cId="634079667" sldId="256"/>
            <ac:spMk id="64" creationId="{191EEF16-2F4E-7D44-92AE-29E34993A2F1}"/>
          </ac:spMkLst>
        </pc:spChg>
        <pc:spChg chg="mod">
          <ac:chgData name="Grillot, Justin M." userId="dbac5bc4-204e-4206-bb3a-da0465f30b58" providerId="ADAL" clId="{DFB1C56C-64C8-472B-BFB2-30A603CC734D}" dt="2022-02-21T16:46:01.280" v="622" actId="255"/>
          <ac:spMkLst>
            <pc:docMk/>
            <pc:sldMk cId="634079667" sldId="256"/>
            <ac:spMk id="65" creationId="{70D0F9EE-1231-4F42-AA86-308201F86DDB}"/>
          </ac:spMkLst>
        </pc:spChg>
        <pc:spChg chg="add mod">
          <ac:chgData name="Grillot, Justin M." userId="dbac5bc4-204e-4206-bb3a-da0465f30b58" providerId="ADAL" clId="{DFB1C56C-64C8-472B-BFB2-30A603CC734D}" dt="2022-02-22T14:58:55.547" v="2983" actId="20577"/>
          <ac:spMkLst>
            <pc:docMk/>
            <pc:sldMk cId="634079667" sldId="256"/>
            <ac:spMk id="70" creationId="{5DD3D528-04F1-4ACD-BDE9-9160DEFADE80}"/>
          </ac:spMkLst>
        </pc:spChg>
        <pc:spChg chg="mod">
          <ac:chgData name="Grillot, Justin M." userId="dbac5bc4-204e-4206-bb3a-da0465f30b58" providerId="ADAL" clId="{DFB1C56C-64C8-472B-BFB2-30A603CC734D}" dt="2022-02-21T17:03:05.169" v="1478" actId="14100"/>
          <ac:spMkLst>
            <pc:docMk/>
            <pc:sldMk cId="634079667" sldId="256"/>
            <ac:spMk id="73" creationId="{1A93DAD5-BBC2-3243-B491-451E1C81D1FE}"/>
          </ac:spMkLst>
        </pc:spChg>
        <pc:spChg chg="del">
          <ac:chgData name="Grillot, Justin M." userId="dbac5bc4-204e-4206-bb3a-da0465f30b58" providerId="ADAL" clId="{DFB1C56C-64C8-472B-BFB2-30A603CC734D}" dt="2022-02-21T17:07:56.628" v="1525" actId="478"/>
          <ac:spMkLst>
            <pc:docMk/>
            <pc:sldMk cId="634079667" sldId="256"/>
            <ac:spMk id="74" creationId="{00DA8935-A37A-114F-AECA-DF0252C48EB4}"/>
          </ac:spMkLst>
        </pc:spChg>
        <pc:spChg chg="del">
          <ac:chgData name="Grillot, Justin M." userId="dbac5bc4-204e-4206-bb3a-da0465f30b58" providerId="ADAL" clId="{DFB1C56C-64C8-472B-BFB2-30A603CC734D}" dt="2022-02-21T17:20:21.242" v="1731" actId="478"/>
          <ac:spMkLst>
            <pc:docMk/>
            <pc:sldMk cId="634079667" sldId="256"/>
            <ac:spMk id="76" creationId="{72B0D901-57F9-9E43-945A-CB3A354EC1E9}"/>
          </ac:spMkLst>
        </pc:spChg>
        <pc:spChg chg="add mod">
          <ac:chgData name="Grillot, Justin M." userId="dbac5bc4-204e-4206-bb3a-da0465f30b58" providerId="ADAL" clId="{DFB1C56C-64C8-472B-BFB2-30A603CC734D}" dt="2022-02-21T18:04:39.647" v="2881" actId="1076"/>
          <ac:spMkLst>
            <pc:docMk/>
            <pc:sldMk cId="634079667" sldId="256"/>
            <ac:spMk id="79" creationId="{50B26FF1-C03B-49DB-8CCD-9113854A306D}"/>
          </ac:spMkLst>
        </pc:spChg>
        <pc:spChg chg="add mod">
          <ac:chgData name="Grillot, Justin M." userId="dbac5bc4-204e-4206-bb3a-da0465f30b58" providerId="ADAL" clId="{DFB1C56C-64C8-472B-BFB2-30A603CC734D}" dt="2022-02-21T18:04:46.320" v="2882" actId="1076"/>
          <ac:spMkLst>
            <pc:docMk/>
            <pc:sldMk cId="634079667" sldId="256"/>
            <ac:spMk id="80" creationId="{342A417E-09A7-44D8-857A-5E73FAF98794}"/>
          </ac:spMkLst>
        </pc:spChg>
        <pc:spChg chg="add mod">
          <ac:chgData name="Grillot, Justin M." userId="dbac5bc4-204e-4206-bb3a-da0465f30b58" providerId="ADAL" clId="{DFB1C56C-64C8-472B-BFB2-30A603CC734D}" dt="2022-02-21T18:04:54.989" v="2885" actId="1076"/>
          <ac:spMkLst>
            <pc:docMk/>
            <pc:sldMk cId="634079667" sldId="256"/>
            <ac:spMk id="81" creationId="{AB37D987-53A2-4B03-AC3B-DC93975ACBD2}"/>
          </ac:spMkLst>
        </pc:spChg>
        <pc:spChg chg="mod">
          <ac:chgData name="Grillot, Justin M." userId="dbac5bc4-204e-4206-bb3a-da0465f30b58" providerId="ADAL" clId="{DFB1C56C-64C8-472B-BFB2-30A603CC734D}" dt="2022-02-22T14:56:27.010" v="2933" actId="20577"/>
          <ac:spMkLst>
            <pc:docMk/>
            <pc:sldMk cId="634079667" sldId="256"/>
            <ac:spMk id="82" creationId="{1EA22948-3D61-EA47-8750-0D291147ED76}"/>
          </ac:spMkLst>
        </pc:spChg>
        <pc:spChg chg="mod">
          <ac:chgData name="Grillot, Justin M." userId="dbac5bc4-204e-4206-bb3a-da0465f30b58" providerId="ADAL" clId="{DFB1C56C-64C8-472B-BFB2-30A603CC734D}" dt="2022-02-21T18:00:11.356" v="2704" actId="20577"/>
          <ac:spMkLst>
            <pc:docMk/>
            <pc:sldMk cId="634079667" sldId="256"/>
            <ac:spMk id="83" creationId="{340C470C-72B6-1645-B1E5-59D765FAF594}"/>
          </ac:spMkLst>
        </pc:spChg>
        <pc:picChg chg="mod">
          <ac:chgData name="Grillot, Justin M." userId="dbac5bc4-204e-4206-bb3a-da0465f30b58" providerId="ADAL" clId="{DFB1C56C-64C8-472B-BFB2-30A603CC734D}" dt="2022-02-21T16:47:06.419" v="633" actId="1076"/>
          <ac:picMkLst>
            <pc:docMk/>
            <pc:sldMk cId="634079667" sldId="256"/>
            <ac:picMk id="14" creationId="{D359DB47-681E-4DE3-9E25-F957F323C16F}"/>
          </ac:picMkLst>
        </pc:picChg>
        <pc:picChg chg="add mod">
          <ac:chgData name="Grillot, Justin M." userId="dbac5bc4-204e-4206-bb3a-da0465f30b58" providerId="ADAL" clId="{DFB1C56C-64C8-472B-BFB2-30A603CC734D}" dt="2022-02-21T16:46:20.515" v="629" actId="14100"/>
          <ac:picMkLst>
            <pc:docMk/>
            <pc:sldMk cId="634079667" sldId="256"/>
            <ac:picMk id="18" creationId="{BE62B0B4-AE66-4B30-ACAB-8BE7494A2FF9}"/>
          </ac:picMkLst>
        </pc:picChg>
        <pc:picChg chg="add mod">
          <ac:chgData name="Grillot, Justin M." userId="dbac5bc4-204e-4206-bb3a-da0465f30b58" providerId="ADAL" clId="{DFB1C56C-64C8-472B-BFB2-30A603CC734D}" dt="2022-02-21T16:46:52.476" v="632" actId="14100"/>
          <ac:picMkLst>
            <pc:docMk/>
            <pc:sldMk cId="634079667" sldId="256"/>
            <ac:picMk id="19" creationId="{090CF7E8-1D86-4509-A48F-854A9B886219}"/>
          </ac:picMkLst>
        </pc:picChg>
        <pc:picChg chg="add del mod">
          <ac:chgData name="Grillot, Justin M." userId="dbac5bc4-204e-4206-bb3a-da0465f30b58" providerId="ADAL" clId="{DFB1C56C-64C8-472B-BFB2-30A603CC734D}" dt="2022-02-21T17:10:55.345" v="1531" actId="478"/>
          <ac:picMkLst>
            <pc:docMk/>
            <pc:sldMk cId="634079667" sldId="256"/>
            <ac:picMk id="20" creationId="{178ED43C-9E78-44FE-A910-6CD2073DDF2A}"/>
          </ac:picMkLst>
        </pc:picChg>
        <pc:picChg chg="del">
          <ac:chgData name="Grillot, Justin M." userId="dbac5bc4-204e-4206-bb3a-da0465f30b58" providerId="ADAL" clId="{DFB1C56C-64C8-472B-BFB2-30A603CC734D}" dt="2022-02-21T17:07:54.029" v="1524" actId="478"/>
          <ac:picMkLst>
            <pc:docMk/>
            <pc:sldMk cId="634079667" sldId="256"/>
            <ac:picMk id="22" creationId="{00000000-0000-0000-0000-000000000000}"/>
          </ac:picMkLst>
        </pc:picChg>
        <pc:picChg chg="add del mod">
          <ac:chgData name="Grillot, Justin M." userId="dbac5bc4-204e-4206-bb3a-da0465f30b58" providerId="ADAL" clId="{DFB1C56C-64C8-472B-BFB2-30A603CC734D}" dt="2022-02-21T17:10:54.653" v="1530" actId="478"/>
          <ac:picMkLst>
            <pc:docMk/>
            <pc:sldMk cId="634079667" sldId="256"/>
            <ac:picMk id="23" creationId="{100D3CEB-9C20-49D9-9941-C6623B043A50}"/>
          </ac:picMkLst>
        </pc:picChg>
        <pc:picChg chg="add mod">
          <ac:chgData name="Grillot, Justin M." userId="dbac5bc4-204e-4206-bb3a-da0465f30b58" providerId="ADAL" clId="{DFB1C56C-64C8-472B-BFB2-30A603CC734D}" dt="2022-02-21T17:11:48.129" v="1541" actId="14100"/>
          <ac:picMkLst>
            <pc:docMk/>
            <pc:sldMk cId="634079667" sldId="256"/>
            <ac:picMk id="24" creationId="{7F2DD7E7-61C5-4950-A878-2B68B4D1B35E}"/>
          </ac:picMkLst>
        </pc:picChg>
        <pc:picChg chg="add mod">
          <ac:chgData name="Grillot, Justin M." userId="dbac5bc4-204e-4206-bb3a-da0465f30b58" providerId="ADAL" clId="{DFB1C56C-64C8-472B-BFB2-30A603CC734D}" dt="2022-02-21T17:13:09.890" v="1552" actId="1076"/>
          <ac:picMkLst>
            <pc:docMk/>
            <pc:sldMk cId="634079667" sldId="256"/>
            <ac:picMk id="34" creationId="{50A912E3-8823-44EE-847D-1B56E1526EAE}"/>
          </ac:picMkLst>
        </pc:picChg>
        <pc:picChg chg="add mod">
          <ac:chgData name="Grillot, Justin M." userId="dbac5bc4-204e-4206-bb3a-da0465f30b58" providerId="ADAL" clId="{DFB1C56C-64C8-472B-BFB2-30A603CC734D}" dt="2022-02-21T17:13:21.562" v="1554" actId="1076"/>
          <ac:picMkLst>
            <pc:docMk/>
            <pc:sldMk cId="634079667" sldId="256"/>
            <ac:picMk id="35" creationId="{E9C352E7-25B8-4F84-A6BB-CE2605C83722}"/>
          </ac:picMkLst>
        </pc:picChg>
        <pc:picChg chg="add mod">
          <ac:chgData name="Grillot, Justin M." userId="dbac5bc4-204e-4206-bb3a-da0465f30b58" providerId="ADAL" clId="{DFB1C56C-64C8-472B-BFB2-30A603CC734D}" dt="2022-02-21T17:13:32.865" v="1556" actId="1076"/>
          <ac:picMkLst>
            <pc:docMk/>
            <pc:sldMk cId="634079667" sldId="256"/>
            <ac:picMk id="36" creationId="{C9FB418D-EC5F-45BF-89EE-928F145F6E97}"/>
          </ac:picMkLst>
        </pc:picChg>
        <pc:picChg chg="add mod">
          <ac:chgData name="Grillot, Justin M." userId="dbac5bc4-204e-4206-bb3a-da0465f30b58" providerId="ADAL" clId="{DFB1C56C-64C8-472B-BFB2-30A603CC734D}" dt="2022-02-21T17:13:43.585" v="1558" actId="1076"/>
          <ac:picMkLst>
            <pc:docMk/>
            <pc:sldMk cId="634079667" sldId="256"/>
            <ac:picMk id="37" creationId="{C013173B-483C-42E1-8C87-BA5FE83B5E4E}"/>
          </ac:picMkLst>
        </pc:picChg>
        <pc:picChg chg="add mod">
          <ac:chgData name="Grillot, Justin M." userId="dbac5bc4-204e-4206-bb3a-da0465f30b58" providerId="ADAL" clId="{DFB1C56C-64C8-472B-BFB2-30A603CC734D}" dt="2022-02-22T14:58:02.332" v="2938" actId="1076"/>
          <ac:picMkLst>
            <pc:docMk/>
            <pc:sldMk cId="634079667" sldId="256"/>
            <ac:picMk id="38" creationId="{0BC09E16-CFD7-43BA-8585-120224B1D3C1}"/>
          </ac:picMkLst>
        </pc:picChg>
        <pc:picChg chg="add mod">
          <ac:chgData name="Grillot, Justin M." userId="dbac5bc4-204e-4206-bb3a-da0465f30b58" providerId="ADAL" clId="{DFB1C56C-64C8-472B-BFB2-30A603CC734D}" dt="2022-02-21T17:26:51.315" v="1770" actId="1076"/>
          <ac:picMkLst>
            <pc:docMk/>
            <pc:sldMk cId="634079667" sldId="256"/>
            <ac:picMk id="39" creationId="{C27E285F-5C72-43F9-BD24-6DAC63E74301}"/>
          </ac:picMkLst>
        </pc:picChg>
        <pc:picChg chg="add del mod">
          <ac:chgData name="Grillot, Justin M." userId="dbac5bc4-204e-4206-bb3a-da0465f30b58" providerId="ADAL" clId="{DFB1C56C-64C8-472B-BFB2-30A603CC734D}" dt="2022-02-21T17:26:36.048" v="1766" actId="478"/>
          <ac:picMkLst>
            <pc:docMk/>
            <pc:sldMk cId="634079667" sldId="256"/>
            <ac:picMk id="40" creationId="{1D5338A3-01E3-423D-ACAF-FE42316642F9}"/>
          </ac:picMkLst>
        </pc:picChg>
        <pc:picChg chg="add mod">
          <ac:chgData name="Grillot, Justin M." userId="dbac5bc4-204e-4206-bb3a-da0465f30b58" providerId="ADAL" clId="{DFB1C56C-64C8-472B-BFB2-30A603CC734D}" dt="2022-02-21T17:27:08.418" v="1776" actId="1076"/>
          <ac:picMkLst>
            <pc:docMk/>
            <pc:sldMk cId="634079667" sldId="256"/>
            <ac:picMk id="41" creationId="{54F026FF-6277-4AE4-88C3-00143CDD30A7}"/>
          </ac:picMkLst>
        </pc:picChg>
        <pc:picChg chg="add mod">
          <ac:chgData name="Grillot, Justin M." userId="dbac5bc4-204e-4206-bb3a-da0465f30b58" providerId="ADAL" clId="{DFB1C56C-64C8-472B-BFB2-30A603CC734D}" dt="2022-02-21T17:27:06.548" v="1775" actId="1076"/>
          <ac:picMkLst>
            <pc:docMk/>
            <pc:sldMk cId="634079667" sldId="256"/>
            <ac:picMk id="43" creationId="{4EAF9817-AC75-4409-B336-8D0F74FA0D6C}"/>
          </ac:picMkLst>
        </pc:picChg>
        <pc:picChg chg="add mod">
          <ac:chgData name="Grillot, Justin M." userId="dbac5bc4-204e-4206-bb3a-da0465f30b58" providerId="ADAL" clId="{DFB1C56C-64C8-472B-BFB2-30A603CC734D}" dt="2022-02-21T17:27:00.955" v="1774" actId="1076"/>
          <ac:picMkLst>
            <pc:docMk/>
            <pc:sldMk cId="634079667" sldId="256"/>
            <ac:picMk id="46" creationId="{94BD67DA-3870-4DA3-B5A3-0E25358C06A1}"/>
          </ac:picMkLst>
        </pc:picChg>
        <pc:picChg chg="add mod">
          <ac:chgData name="Grillot, Justin M." userId="dbac5bc4-204e-4206-bb3a-da0465f30b58" providerId="ADAL" clId="{DFB1C56C-64C8-472B-BFB2-30A603CC734D}" dt="2022-02-21T17:27:13.579" v="1777" actId="1076"/>
          <ac:picMkLst>
            <pc:docMk/>
            <pc:sldMk cId="634079667" sldId="256"/>
            <ac:picMk id="48" creationId="{EE5B0BAB-3B41-4398-A8F6-E46416E33C29}"/>
          </ac:picMkLst>
        </pc:picChg>
        <pc:picChg chg="add del mod">
          <ac:chgData name="Grillot, Justin M." userId="dbac5bc4-204e-4206-bb3a-da0465f30b58" providerId="ADAL" clId="{DFB1C56C-64C8-472B-BFB2-30A603CC734D}" dt="2022-02-21T17:29:41.583" v="1786" actId="478"/>
          <ac:picMkLst>
            <pc:docMk/>
            <pc:sldMk cId="634079667" sldId="256"/>
            <ac:picMk id="55" creationId="{B72A9C6E-0CBF-435A-BCC0-773917F87692}"/>
          </ac:picMkLst>
        </pc:picChg>
        <pc:picChg chg="add mod">
          <ac:chgData name="Grillot, Justin M." userId="dbac5bc4-204e-4206-bb3a-da0465f30b58" providerId="ADAL" clId="{DFB1C56C-64C8-472B-BFB2-30A603CC734D}" dt="2022-02-21T17:34:59.697" v="1792" actId="1076"/>
          <ac:picMkLst>
            <pc:docMk/>
            <pc:sldMk cId="634079667" sldId="256"/>
            <ac:picMk id="56" creationId="{CF22AA66-0947-4757-B779-90EE07D505FE}"/>
          </ac:picMkLst>
        </pc:picChg>
        <pc:picChg chg="add mod">
          <ac:chgData name="Grillot, Justin M." userId="dbac5bc4-204e-4206-bb3a-da0465f30b58" providerId="ADAL" clId="{DFB1C56C-64C8-472B-BFB2-30A603CC734D}" dt="2022-02-21T17:45:31.675" v="1975" actId="14100"/>
          <ac:picMkLst>
            <pc:docMk/>
            <pc:sldMk cId="634079667" sldId="256"/>
            <ac:picMk id="57" creationId="{E336CCA4-E684-497B-B7EF-9C932F201E1A}"/>
          </ac:picMkLst>
        </pc:picChg>
        <pc:picChg chg="add mod">
          <ac:chgData name="Grillot, Justin M." userId="dbac5bc4-204e-4206-bb3a-da0465f30b58" providerId="ADAL" clId="{DFB1C56C-64C8-472B-BFB2-30A603CC734D}" dt="2022-02-21T17:46:47.235" v="1981" actId="1076"/>
          <ac:picMkLst>
            <pc:docMk/>
            <pc:sldMk cId="634079667" sldId="256"/>
            <ac:picMk id="58" creationId="{B024972F-FAC4-4A60-A256-8023E93B4ED7}"/>
          </ac:picMkLst>
        </pc:picChg>
        <pc:picChg chg="del">
          <ac:chgData name="Grillot, Justin M." userId="dbac5bc4-204e-4206-bb3a-da0465f30b58" providerId="ADAL" clId="{DFB1C56C-64C8-472B-BFB2-30A603CC734D}" dt="2022-02-21T16:36:47.749" v="299" actId="478"/>
          <ac:picMkLst>
            <pc:docMk/>
            <pc:sldMk cId="634079667" sldId="256"/>
            <ac:picMk id="66" creationId="{941F3446-0940-F348-8063-298AF60DB0E3}"/>
          </ac:picMkLst>
        </pc:picChg>
        <pc:picChg chg="del">
          <ac:chgData name="Grillot, Justin M." userId="dbac5bc4-204e-4206-bb3a-da0465f30b58" providerId="ADAL" clId="{DFB1C56C-64C8-472B-BFB2-30A603CC734D}" dt="2022-02-21T16:40:10.499" v="302" actId="478"/>
          <ac:picMkLst>
            <pc:docMk/>
            <pc:sldMk cId="634079667" sldId="256"/>
            <ac:picMk id="67" creationId="{045A28A6-5DA1-7A45-BF0F-1D6227539058}"/>
          </ac:picMkLst>
        </pc:picChg>
        <pc:picChg chg="del">
          <ac:chgData name="Grillot, Justin M." userId="dbac5bc4-204e-4206-bb3a-da0465f30b58" providerId="ADAL" clId="{DFB1C56C-64C8-472B-BFB2-30A603CC734D}" dt="2022-02-21T17:20:22.694" v="1732" actId="478"/>
          <ac:picMkLst>
            <pc:docMk/>
            <pc:sldMk cId="634079667" sldId="256"/>
            <ac:picMk id="77" creationId="{617A826B-5312-A640-9515-50216D9A8218}"/>
          </ac:picMkLst>
        </pc:picChg>
        <pc:picChg chg="del">
          <ac:chgData name="Grillot, Justin M." userId="dbac5bc4-204e-4206-bb3a-da0465f30b58" providerId="ADAL" clId="{DFB1C56C-64C8-472B-BFB2-30A603CC734D}" dt="2022-02-21T17:28:15.209" v="1781" actId="478"/>
          <ac:picMkLst>
            <pc:docMk/>
            <pc:sldMk cId="634079667" sldId="256"/>
            <ac:picMk id="78" creationId="{1E8DCFC4-3442-4547-A5CC-B938A05EED20}"/>
          </ac:picMkLst>
        </pc:picChg>
        <pc:picChg chg="del">
          <ac:chgData name="Grillot, Justin M." userId="dbac5bc4-204e-4206-bb3a-da0465f30b58" providerId="ADAL" clId="{DFB1C56C-64C8-472B-BFB2-30A603CC734D}" dt="2022-02-21T17:42:49.506" v="1891" actId="478"/>
          <ac:picMkLst>
            <pc:docMk/>
            <pc:sldMk cId="634079667" sldId="256"/>
            <ac:picMk id="1032" creationId="{2F80E590-5B90-C048-B2C3-70DD3CB2E702}"/>
          </ac:picMkLst>
        </pc:picChg>
        <pc:picChg chg="del">
          <ac:chgData name="Grillot, Justin M." userId="dbac5bc4-204e-4206-bb3a-da0465f30b58" providerId="ADAL" clId="{DFB1C56C-64C8-472B-BFB2-30A603CC734D}" dt="2022-02-21T17:42:48.893" v="1890" actId="478"/>
          <ac:picMkLst>
            <pc:docMk/>
            <pc:sldMk cId="634079667" sldId="256"/>
            <ac:picMk id="1034" creationId="{B704A34D-441D-4B4D-B2F5-B5377E67DDC0}"/>
          </ac:picMkLst>
        </pc:picChg>
        <pc:picChg chg="del mod">
          <ac:chgData name="Grillot, Justin M." userId="dbac5bc4-204e-4206-bb3a-da0465f30b58" providerId="ADAL" clId="{DFB1C56C-64C8-472B-BFB2-30A603CC734D}" dt="2022-02-21T17:46:31.113" v="1977" actId="478"/>
          <ac:picMkLst>
            <pc:docMk/>
            <pc:sldMk cId="634079667" sldId="256"/>
            <ac:picMk id="1036" creationId="{2B069A6C-9550-6E4C-B6C3-2BC8358221B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91B2D3-6E8A-45F8-A909-002178AEF62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C74AC9D6-12B3-4E72-BE29-16E4FB4BBD9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Definition of Solid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Waste</a:t>
          </a:r>
        </a:p>
      </dgm:t>
    </dgm:pt>
    <dgm:pt modelId="{CE9E292E-F32F-45E9-BDC8-207FAC5EBD07}" type="parTrans" cxnId="{86AEEE62-665E-4F43-9AC7-237AAE596410}">
      <dgm:prSet/>
      <dgm:spPr/>
      <dgm:t>
        <a:bodyPr/>
        <a:lstStyle/>
        <a:p>
          <a:endParaRPr lang="en-US"/>
        </a:p>
      </dgm:t>
    </dgm:pt>
    <dgm:pt modelId="{2F473D65-ECE2-41F8-B43F-61F71821D4E7}" type="sibTrans" cxnId="{86AEEE62-665E-4F43-9AC7-237AAE596410}">
      <dgm:prSet/>
      <dgm:spPr/>
      <dgm:t>
        <a:bodyPr/>
        <a:lstStyle/>
        <a:p>
          <a:endParaRPr lang="en-US"/>
        </a:p>
      </dgm:t>
    </dgm:pt>
    <dgm:pt modelId="{00C1DE0E-76C1-4CEB-A08E-45B452D713E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/>
            <a:t>Hazardous Wastes</a:t>
          </a:r>
          <a:endParaRPr kumimoji="0" lang="en-US" altLang="en-US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566BAC-C6FB-4409-A972-953310570268}" type="parTrans" cxnId="{AF4F2E90-B30A-41FF-8239-9122F251C14A}">
      <dgm:prSet/>
      <dgm:spPr/>
      <dgm:t>
        <a:bodyPr/>
        <a:lstStyle/>
        <a:p>
          <a:endParaRPr lang="en-US"/>
        </a:p>
      </dgm:t>
    </dgm:pt>
    <dgm:pt modelId="{09C9D8C7-638F-4A6B-9D61-03BC83D37506}" type="sibTrans" cxnId="{AF4F2E90-B30A-41FF-8239-9122F251C14A}">
      <dgm:prSet/>
      <dgm:spPr/>
      <dgm:t>
        <a:bodyPr/>
        <a:lstStyle/>
        <a:p>
          <a:endParaRPr lang="en-US"/>
        </a:p>
      </dgm:t>
    </dgm:pt>
    <dgm:pt modelId="{D2D296A8-8F6E-4C77-BFE7-B9D6217AB72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Waste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Generation</a:t>
          </a:r>
        </a:p>
      </dgm:t>
    </dgm:pt>
    <dgm:pt modelId="{7902F3C9-3361-41B5-8128-E9E48C4B9C18}" type="parTrans" cxnId="{535D0309-1534-4566-8144-54F7A58AC9AC}">
      <dgm:prSet/>
      <dgm:spPr/>
      <dgm:t>
        <a:bodyPr/>
        <a:lstStyle/>
        <a:p>
          <a:endParaRPr lang="en-US"/>
        </a:p>
      </dgm:t>
    </dgm:pt>
    <dgm:pt modelId="{E7CD1507-F0B2-4F4D-B21F-EEE9FC8EB1AF}" type="sibTrans" cxnId="{535D0309-1534-4566-8144-54F7A58AC9AC}">
      <dgm:prSet/>
      <dgm:spPr/>
      <dgm:t>
        <a:bodyPr/>
        <a:lstStyle/>
        <a:p>
          <a:endParaRPr lang="en-US"/>
        </a:p>
      </dgm:t>
    </dgm:pt>
    <dgm:pt modelId="{9051D14C-891E-4DD3-BBFB-38AA8B58297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Waste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Management</a:t>
          </a:r>
        </a:p>
      </dgm:t>
    </dgm:pt>
    <dgm:pt modelId="{149BCDE4-F235-4042-A9EA-87D566A8969E}" type="parTrans" cxnId="{1339D68A-6178-43F2-8B4C-09E07DE9F094}">
      <dgm:prSet/>
      <dgm:spPr/>
      <dgm:t>
        <a:bodyPr/>
        <a:lstStyle/>
        <a:p>
          <a:endParaRPr lang="en-US"/>
        </a:p>
      </dgm:t>
    </dgm:pt>
    <dgm:pt modelId="{5D5974AE-DB7D-46BA-9A1E-97A943156B71}" type="sibTrans" cxnId="{1339D68A-6178-43F2-8B4C-09E07DE9F094}">
      <dgm:prSet/>
      <dgm:spPr/>
      <dgm:t>
        <a:bodyPr/>
        <a:lstStyle/>
        <a:p>
          <a:endParaRPr lang="en-US"/>
        </a:p>
      </dgm:t>
    </dgm:pt>
    <dgm:pt modelId="{62B11943-57BC-4EBF-B53B-E6431B8008C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</a:p>
      </dgm:t>
    </dgm:pt>
    <dgm:pt modelId="{D495D1B4-6688-4E4C-961B-213A7B549CCA}" type="parTrans" cxnId="{A6413AD4-B1B0-414B-841E-F861195B45AA}">
      <dgm:prSet/>
      <dgm:spPr/>
      <dgm:t>
        <a:bodyPr/>
        <a:lstStyle/>
        <a:p>
          <a:endParaRPr lang="en-US"/>
        </a:p>
      </dgm:t>
    </dgm:pt>
    <dgm:pt modelId="{1F841AF1-52B2-436F-9D6F-B962E8F8EC9E}" type="sibTrans" cxnId="{A6413AD4-B1B0-414B-841E-F861195B45AA}">
      <dgm:prSet/>
      <dgm:spPr/>
      <dgm:t>
        <a:bodyPr/>
        <a:lstStyle/>
        <a:p>
          <a:endParaRPr lang="en-US"/>
        </a:p>
      </dgm:t>
    </dgm:pt>
    <dgm:pt modelId="{6BB0DB00-EF3F-4E0F-ADAE-E2B2CE958D45}">
      <dgm:prSet/>
      <dgm:spPr/>
      <dgm:t>
        <a:bodyPr/>
        <a:lstStyle/>
        <a:p>
          <a:r>
            <a:rPr lang="en-US"/>
            <a:t>Municipal Solid Wastes</a:t>
          </a:r>
        </a:p>
      </dgm:t>
    </dgm:pt>
    <dgm:pt modelId="{2169FD07-52C4-4977-876F-35839C7C5A88}" type="parTrans" cxnId="{6F44A49A-950D-4341-9026-255582613F31}">
      <dgm:prSet/>
      <dgm:spPr/>
      <dgm:t>
        <a:bodyPr/>
        <a:lstStyle/>
        <a:p>
          <a:endParaRPr lang="en-US"/>
        </a:p>
      </dgm:t>
    </dgm:pt>
    <dgm:pt modelId="{1CB1ABFC-0FF6-455B-ABFB-B2B4B92982E4}" type="sibTrans" cxnId="{6F44A49A-950D-4341-9026-255582613F31}">
      <dgm:prSet/>
      <dgm:spPr/>
      <dgm:t>
        <a:bodyPr/>
        <a:lstStyle/>
        <a:p>
          <a:endParaRPr lang="en-US"/>
        </a:p>
      </dgm:t>
    </dgm:pt>
    <dgm:pt modelId="{AB269C1C-B15A-4460-9190-2F6226BCB5B8}">
      <dgm:prSet/>
      <dgm:spPr/>
      <dgm:t>
        <a:bodyPr/>
        <a:lstStyle/>
        <a:p>
          <a:r>
            <a:rPr lang="en-US"/>
            <a:t>Industrial Solid Wastes </a:t>
          </a:r>
        </a:p>
      </dgm:t>
    </dgm:pt>
    <dgm:pt modelId="{C7D80DA8-2622-4910-AF8C-7BC5C31BBAE2}" type="parTrans" cxnId="{B5905C4C-BB34-4D70-9570-1FB3574403BC}">
      <dgm:prSet/>
      <dgm:spPr/>
      <dgm:t>
        <a:bodyPr/>
        <a:lstStyle/>
        <a:p>
          <a:endParaRPr lang="en-US"/>
        </a:p>
      </dgm:t>
    </dgm:pt>
    <dgm:pt modelId="{2FE51F50-57FC-4375-86CD-B5979F2272B9}" type="sibTrans" cxnId="{B5905C4C-BB34-4D70-9570-1FB3574403BC}">
      <dgm:prSet/>
      <dgm:spPr/>
      <dgm:t>
        <a:bodyPr/>
        <a:lstStyle/>
        <a:p>
          <a:endParaRPr lang="en-US"/>
        </a:p>
      </dgm:t>
    </dgm:pt>
    <dgm:pt modelId="{4DDCAF03-AF2D-4D39-A74A-6DAEA6C99D26}" type="pres">
      <dgm:prSet presAssocID="{0B91B2D3-6E8A-45F8-A909-002178AEF6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8420720-1394-4C72-B9D1-FAA248BBD74E}" type="pres">
      <dgm:prSet presAssocID="{C74AC9D6-12B3-4E72-BE29-16E4FB4BBD9D}" presName="hierRoot1" presStyleCnt="0">
        <dgm:presLayoutVars>
          <dgm:hierBranch/>
        </dgm:presLayoutVars>
      </dgm:prSet>
      <dgm:spPr/>
    </dgm:pt>
    <dgm:pt modelId="{BCA4AAF9-46DA-4CC7-9047-8EB09AD5E539}" type="pres">
      <dgm:prSet presAssocID="{C74AC9D6-12B3-4E72-BE29-16E4FB4BBD9D}" presName="rootComposite1" presStyleCnt="0"/>
      <dgm:spPr/>
    </dgm:pt>
    <dgm:pt modelId="{F3F21A2C-8138-49A7-841D-66A57C39308E}" type="pres">
      <dgm:prSet presAssocID="{C74AC9D6-12B3-4E72-BE29-16E4FB4BBD9D}" presName="rootText1" presStyleLbl="node0" presStyleIdx="0" presStyleCnt="1">
        <dgm:presLayoutVars>
          <dgm:chPref val="3"/>
        </dgm:presLayoutVars>
      </dgm:prSet>
      <dgm:spPr/>
    </dgm:pt>
    <dgm:pt modelId="{37A0B48C-82BA-452E-AF6B-EB6ABCBF0D0F}" type="pres">
      <dgm:prSet presAssocID="{C74AC9D6-12B3-4E72-BE29-16E4FB4BBD9D}" presName="rootConnector1" presStyleLbl="node1" presStyleIdx="0" presStyleCnt="0"/>
      <dgm:spPr/>
    </dgm:pt>
    <dgm:pt modelId="{FABA62C6-7196-4884-97FE-087D9FBCF758}" type="pres">
      <dgm:prSet presAssocID="{C74AC9D6-12B3-4E72-BE29-16E4FB4BBD9D}" presName="hierChild2" presStyleCnt="0"/>
      <dgm:spPr/>
    </dgm:pt>
    <dgm:pt modelId="{CB8565AC-1D07-4185-9152-433554C0E4CA}" type="pres">
      <dgm:prSet presAssocID="{10566BAC-C6FB-4409-A972-953310570268}" presName="Name35" presStyleLbl="parChTrans1D2" presStyleIdx="0" presStyleCnt="3"/>
      <dgm:spPr/>
    </dgm:pt>
    <dgm:pt modelId="{2AB0FF33-8A66-4C75-A663-01987310C376}" type="pres">
      <dgm:prSet presAssocID="{00C1DE0E-76C1-4CEB-A08E-45B452D713E2}" presName="hierRoot2" presStyleCnt="0">
        <dgm:presLayoutVars>
          <dgm:hierBranch/>
        </dgm:presLayoutVars>
      </dgm:prSet>
      <dgm:spPr/>
    </dgm:pt>
    <dgm:pt modelId="{286FFB86-5D91-41DB-8764-AD27C2548D87}" type="pres">
      <dgm:prSet presAssocID="{00C1DE0E-76C1-4CEB-A08E-45B452D713E2}" presName="rootComposite" presStyleCnt="0"/>
      <dgm:spPr/>
    </dgm:pt>
    <dgm:pt modelId="{4F8F1249-33E8-49CE-BD3F-FBEE5BB7007A}" type="pres">
      <dgm:prSet presAssocID="{00C1DE0E-76C1-4CEB-A08E-45B452D713E2}" presName="rootText" presStyleLbl="node2" presStyleIdx="0" presStyleCnt="3">
        <dgm:presLayoutVars>
          <dgm:chPref val="3"/>
        </dgm:presLayoutVars>
      </dgm:prSet>
      <dgm:spPr/>
    </dgm:pt>
    <dgm:pt modelId="{F7B95EA9-4574-4CA6-9D3F-8E2E02918A6D}" type="pres">
      <dgm:prSet presAssocID="{00C1DE0E-76C1-4CEB-A08E-45B452D713E2}" presName="rootConnector" presStyleLbl="node2" presStyleIdx="0" presStyleCnt="3"/>
      <dgm:spPr/>
    </dgm:pt>
    <dgm:pt modelId="{38C4F78A-FCA5-4477-AF4B-B663D298DB54}" type="pres">
      <dgm:prSet presAssocID="{00C1DE0E-76C1-4CEB-A08E-45B452D713E2}" presName="hierChild4" presStyleCnt="0"/>
      <dgm:spPr/>
    </dgm:pt>
    <dgm:pt modelId="{E1AC4B35-6674-4813-90BC-1DFC6DA9A598}" type="pres">
      <dgm:prSet presAssocID="{7902F3C9-3361-41B5-8128-E9E48C4B9C18}" presName="Name35" presStyleLbl="parChTrans1D3" presStyleIdx="0" presStyleCnt="3"/>
      <dgm:spPr/>
    </dgm:pt>
    <dgm:pt modelId="{8B5DD6B5-D4EA-43DA-AC4E-1F7E6F92BF1B}" type="pres">
      <dgm:prSet presAssocID="{D2D296A8-8F6E-4C77-BFE7-B9D6217AB72B}" presName="hierRoot2" presStyleCnt="0">
        <dgm:presLayoutVars>
          <dgm:hierBranch val="r"/>
        </dgm:presLayoutVars>
      </dgm:prSet>
      <dgm:spPr/>
    </dgm:pt>
    <dgm:pt modelId="{879323A0-952A-43B8-8EC2-83890794431C}" type="pres">
      <dgm:prSet presAssocID="{D2D296A8-8F6E-4C77-BFE7-B9D6217AB72B}" presName="rootComposite" presStyleCnt="0"/>
      <dgm:spPr/>
    </dgm:pt>
    <dgm:pt modelId="{7BFEB531-816C-4EC3-8AE8-441F27CC2C3C}" type="pres">
      <dgm:prSet presAssocID="{D2D296A8-8F6E-4C77-BFE7-B9D6217AB72B}" presName="rootText" presStyleLbl="node3" presStyleIdx="0" presStyleCnt="3">
        <dgm:presLayoutVars>
          <dgm:chPref val="3"/>
        </dgm:presLayoutVars>
      </dgm:prSet>
      <dgm:spPr/>
    </dgm:pt>
    <dgm:pt modelId="{3982A844-9073-4027-A13A-97BE2F8EF32A}" type="pres">
      <dgm:prSet presAssocID="{D2D296A8-8F6E-4C77-BFE7-B9D6217AB72B}" presName="rootConnector" presStyleLbl="node3" presStyleIdx="0" presStyleCnt="3"/>
      <dgm:spPr/>
    </dgm:pt>
    <dgm:pt modelId="{3FBF025D-28D2-44AB-822E-91903F64B25B}" type="pres">
      <dgm:prSet presAssocID="{D2D296A8-8F6E-4C77-BFE7-B9D6217AB72B}" presName="hierChild4" presStyleCnt="0"/>
      <dgm:spPr/>
    </dgm:pt>
    <dgm:pt modelId="{F58506EF-0679-4DEF-93AF-C6386DACD69B}" type="pres">
      <dgm:prSet presAssocID="{D2D296A8-8F6E-4C77-BFE7-B9D6217AB72B}" presName="hierChild5" presStyleCnt="0"/>
      <dgm:spPr/>
    </dgm:pt>
    <dgm:pt modelId="{7F734240-B6A0-4490-B0D3-1D89ECDED77A}" type="pres">
      <dgm:prSet presAssocID="{149BCDE4-F235-4042-A9EA-87D566A8969E}" presName="Name35" presStyleLbl="parChTrans1D3" presStyleIdx="1" presStyleCnt="3"/>
      <dgm:spPr/>
    </dgm:pt>
    <dgm:pt modelId="{9EEB5030-40D7-438B-AB6F-8365A2978A6E}" type="pres">
      <dgm:prSet presAssocID="{9051D14C-891E-4DD3-BBFB-38AA8B58297F}" presName="hierRoot2" presStyleCnt="0">
        <dgm:presLayoutVars>
          <dgm:hierBranch val="r"/>
        </dgm:presLayoutVars>
      </dgm:prSet>
      <dgm:spPr/>
    </dgm:pt>
    <dgm:pt modelId="{5BCCDD2D-5E88-452C-987B-F27AD1FA02DF}" type="pres">
      <dgm:prSet presAssocID="{9051D14C-891E-4DD3-BBFB-38AA8B58297F}" presName="rootComposite" presStyleCnt="0"/>
      <dgm:spPr/>
    </dgm:pt>
    <dgm:pt modelId="{05BF108A-4BF0-4365-94EE-C45AA30CE86F}" type="pres">
      <dgm:prSet presAssocID="{9051D14C-891E-4DD3-BBFB-38AA8B58297F}" presName="rootText" presStyleLbl="node3" presStyleIdx="1" presStyleCnt="3">
        <dgm:presLayoutVars>
          <dgm:chPref val="3"/>
        </dgm:presLayoutVars>
      </dgm:prSet>
      <dgm:spPr/>
    </dgm:pt>
    <dgm:pt modelId="{3E18EC8D-644D-46D6-B5FF-2DB7C37BC0F0}" type="pres">
      <dgm:prSet presAssocID="{9051D14C-891E-4DD3-BBFB-38AA8B58297F}" presName="rootConnector" presStyleLbl="node3" presStyleIdx="1" presStyleCnt="3"/>
      <dgm:spPr/>
    </dgm:pt>
    <dgm:pt modelId="{D69CFA1E-F845-46D7-816C-CC0E7B0A61C9}" type="pres">
      <dgm:prSet presAssocID="{9051D14C-891E-4DD3-BBFB-38AA8B58297F}" presName="hierChild4" presStyleCnt="0"/>
      <dgm:spPr/>
    </dgm:pt>
    <dgm:pt modelId="{E06E4FA8-9E22-4CBC-8220-CCC54385FD78}" type="pres">
      <dgm:prSet presAssocID="{9051D14C-891E-4DD3-BBFB-38AA8B58297F}" presName="hierChild5" presStyleCnt="0"/>
      <dgm:spPr/>
    </dgm:pt>
    <dgm:pt modelId="{73B93E90-5740-4E8F-A61F-71AFEA51CA7C}" type="pres">
      <dgm:prSet presAssocID="{D495D1B4-6688-4E4C-961B-213A7B549CCA}" presName="Name35" presStyleLbl="parChTrans1D3" presStyleIdx="2" presStyleCnt="3"/>
      <dgm:spPr/>
    </dgm:pt>
    <dgm:pt modelId="{38471571-C637-46DF-BDF4-7831B4AC09D5}" type="pres">
      <dgm:prSet presAssocID="{62B11943-57BC-4EBF-B53B-E6431B8008CA}" presName="hierRoot2" presStyleCnt="0">
        <dgm:presLayoutVars>
          <dgm:hierBranch val="r"/>
        </dgm:presLayoutVars>
      </dgm:prSet>
      <dgm:spPr/>
    </dgm:pt>
    <dgm:pt modelId="{BDB30B60-D195-43F3-BE80-03A0E3171B35}" type="pres">
      <dgm:prSet presAssocID="{62B11943-57BC-4EBF-B53B-E6431B8008CA}" presName="rootComposite" presStyleCnt="0"/>
      <dgm:spPr/>
    </dgm:pt>
    <dgm:pt modelId="{BD28AE69-CF43-420B-91CB-4955D7E2E9D1}" type="pres">
      <dgm:prSet presAssocID="{62B11943-57BC-4EBF-B53B-E6431B8008CA}" presName="rootText" presStyleLbl="node3" presStyleIdx="2" presStyleCnt="3">
        <dgm:presLayoutVars>
          <dgm:chPref val="3"/>
        </dgm:presLayoutVars>
      </dgm:prSet>
      <dgm:spPr/>
    </dgm:pt>
    <dgm:pt modelId="{3D4270AE-57A6-42F3-A983-17CCECD25B94}" type="pres">
      <dgm:prSet presAssocID="{62B11943-57BC-4EBF-B53B-E6431B8008CA}" presName="rootConnector" presStyleLbl="node3" presStyleIdx="2" presStyleCnt="3"/>
      <dgm:spPr/>
    </dgm:pt>
    <dgm:pt modelId="{9596AD6A-0B86-4CE9-BF61-00C3A1B6C373}" type="pres">
      <dgm:prSet presAssocID="{62B11943-57BC-4EBF-B53B-E6431B8008CA}" presName="hierChild4" presStyleCnt="0"/>
      <dgm:spPr/>
    </dgm:pt>
    <dgm:pt modelId="{DCB9199D-9E47-4E7F-8E6D-7EC70BEEDD99}" type="pres">
      <dgm:prSet presAssocID="{62B11943-57BC-4EBF-B53B-E6431B8008CA}" presName="hierChild5" presStyleCnt="0"/>
      <dgm:spPr/>
    </dgm:pt>
    <dgm:pt modelId="{8A15C102-B573-4002-9E29-75879624ED92}" type="pres">
      <dgm:prSet presAssocID="{00C1DE0E-76C1-4CEB-A08E-45B452D713E2}" presName="hierChild5" presStyleCnt="0"/>
      <dgm:spPr/>
    </dgm:pt>
    <dgm:pt modelId="{015479EA-E19B-4814-9F6D-C7581109165F}" type="pres">
      <dgm:prSet presAssocID="{C7D80DA8-2622-4910-AF8C-7BC5C31BBAE2}" presName="Name35" presStyleLbl="parChTrans1D2" presStyleIdx="1" presStyleCnt="3"/>
      <dgm:spPr/>
    </dgm:pt>
    <dgm:pt modelId="{AEE47358-78E5-4298-94F5-3B2125D7DDA9}" type="pres">
      <dgm:prSet presAssocID="{AB269C1C-B15A-4460-9190-2F6226BCB5B8}" presName="hierRoot2" presStyleCnt="0">
        <dgm:presLayoutVars>
          <dgm:hierBranch val="init"/>
        </dgm:presLayoutVars>
      </dgm:prSet>
      <dgm:spPr/>
    </dgm:pt>
    <dgm:pt modelId="{E9850A60-3128-4D74-851B-ACC75CF99739}" type="pres">
      <dgm:prSet presAssocID="{AB269C1C-B15A-4460-9190-2F6226BCB5B8}" presName="rootComposite" presStyleCnt="0"/>
      <dgm:spPr/>
    </dgm:pt>
    <dgm:pt modelId="{C448551D-11BB-4650-AFFA-21CF20E64701}" type="pres">
      <dgm:prSet presAssocID="{AB269C1C-B15A-4460-9190-2F6226BCB5B8}" presName="rootText" presStyleLbl="node2" presStyleIdx="1" presStyleCnt="3">
        <dgm:presLayoutVars>
          <dgm:chPref val="3"/>
        </dgm:presLayoutVars>
      </dgm:prSet>
      <dgm:spPr/>
    </dgm:pt>
    <dgm:pt modelId="{3BD89FF1-1071-40E9-8B87-328839CB37D6}" type="pres">
      <dgm:prSet presAssocID="{AB269C1C-B15A-4460-9190-2F6226BCB5B8}" presName="rootConnector" presStyleLbl="node2" presStyleIdx="1" presStyleCnt="3"/>
      <dgm:spPr/>
    </dgm:pt>
    <dgm:pt modelId="{0F508DF1-0035-4B3B-A5E9-EA62920DAF79}" type="pres">
      <dgm:prSet presAssocID="{AB269C1C-B15A-4460-9190-2F6226BCB5B8}" presName="hierChild4" presStyleCnt="0"/>
      <dgm:spPr/>
    </dgm:pt>
    <dgm:pt modelId="{A6924277-528F-4C9E-BB7B-C981B90A67C9}" type="pres">
      <dgm:prSet presAssocID="{AB269C1C-B15A-4460-9190-2F6226BCB5B8}" presName="hierChild5" presStyleCnt="0"/>
      <dgm:spPr/>
    </dgm:pt>
    <dgm:pt modelId="{B0D9896C-ACEF-4C62-990C-39DD31D9538E}" type="pres">
      <dgm:prSet presAssocID="{2169FD07-52C4-4977-876F-35839C7C5A88}" presName="Name35" presStyleLbl="parChTrans1D2" presStyleIdx="2" presStyleCnt="3"/>
      <dgm:spPr/>
    </dgm:pt>
    <dgm:pt modelId="{FBA0E06B-6395-4231-BF5C-D9F170DA3A48}" type="pres">
      <dgm:prSet presAssocID="{6BB0DB00-EF3F-4E0F-ADAE-E2B2CE958D45}" presName="hierRoot2" presStyleCnt="0">
        <dgm:presLayoutVars>
          <dgm:hierBranch val="init"/>
        </dgm:presLayoutVars>
      </dgm:prSet>
      <dgm:spPr/>
    </dgm:pt>
    <dgm:pt modelId="{8C5E4D0C-439A-44F4-8DA0-AB9FF58964B3}" type="pres">
      <dgm:prSet presAssocID="{6BB0DB00-EF3F-4E0F-ADAE-E2B2CE958D45}" presName="rootComposite" presStyleCnt="0"/>
      <dgm:spPr/>
    </dgm:pt>
    <dgm:pt modelId="{C5DF90C0-EC20-4C32-AAF0-55E9CDCAC89B}" type="pres">
      <dgm:prSet presAssocID="{6BB0DB00-EF3F-4E0F-ADAE-E2B2CE958D45}" presName="rootText" presStyleLbl="node2" presStyleIdx="2" presStyleCnt="3">
        <dgm:presLayoutVars>
          <dgm:chPref val="3"/>
        </dgm:presLayoutVars>
      </dgm:prSet>
      <dgm:spPr/>
    </dgm:pt>
    <dgm:pt modelId="{7BEF5276-7B2D-44CB-9EC6-465EA44BD11D}" type="pres">
      <dgm:prSet presAssocID="{6BB0DB00-EF3F-4E0F-ADAE-E2B2CE958D45}" presName="rootConnector" presStyleLbl="node2" presStyleIdx="2" presStyleCnt="3"/>
      <dgm:spPr/>
    </dgm:pt>
    <dgm:pt modelId="{ED272ED0-C136-445F-886D-F348585F97E7}" type="pres">
      <dgm:prSet presAssocID="{6BB0DB00-EF3F-4E0F-ADAE-E2B2CE958D45}" presName="hierChild4" presStyleCnt="0"/>
      <dgm:spPr/>
    </dgm:pt>
    <dgm:pt modelId="{66EEDA61-0184-4BF2-8B78-EA7304CF9E16}" type="pres">
      <dgm:prSet presAssocID="{6BB0DB00-EF3F-4E0F-ADAE-E2B2CE958D45}" presName="hierChild5" presStyleCnt="0"/>
      <dgm:spPr/>
    </dgm:pt>
    <dgm:pt modelId="{AB83A0D4-30BB-4244-A5F9-429DCE22FB41}" type="pres">
      <dgm:prSet presAssocID="{C74AC9D6-12B3-4E72-BE29-16E4FB4BBD9D}" presName="hierChild3" presStyleCnt="0"/>
      <dgm:spPr/>
    </dgm:pt>
  </dgm:ptLst>
  <dgm:cxnLst>
    <dgm:cxn modelId="{F1F37F00-3EC5-4DD8-9FC1-35E05B0A4DB7}" type="presOf" srcId="{00C1DE0E-76C1-4CEB-A08E-45B452D713E2}" destId="{4F8F1249-33E8-49CE-BD3F-FBEE5BB7007A}" srcOrd="0" destOrd="0" presId="urn:microsoft.com/office/officeart/2005/8/layout/orgChart1"/>
    <dgm:cxn modelId="{907C7203-3437-42E6-8ABF-3FE44B63FA99}" type="presOf" srcId="{10566BAC-C6FB-4409-A972-953310570268}" destId="{CB8565AC-1D07-4185-9152-433554C0E4CA}" srcOrd="0" destOrd="0" presId="urn:microsoft.com/office/officeart/2005/8/layout/orgChart1"/>
    <dgm:cxn modelId="{535D0309-1534-4566-8144-54F7A58AC9AC}" srcId="{00C1DE0E-76C1-4CEB-A08E-45B452D713E2}" destId="{D2D296A8-8F6E-4C77-BFE7-B9D6217AB72B}" srcOrd="0" destOrd="0" parTransId="{7902F3C9-3361-41B5-8128-E9E48C4B9C18}" sibTransId="{E7CD1507-F0B2-4F4D-B21F-EEE9FC8EB1AF}"/>
    <dgm:cxn modelId="{9DE17436-EB97-4EC2-A650-5D65776FB95F}" type="presOf" srcId="{D2D296A8-8F6E-4C77-BFE7-B9D6217AB72B}" destId="{3982A844-9073-4027-A13A-97BE2F8EF32A}" srcOrd="1" destOrd="0" presId="urn:microsoft.com/office/officeart/2005/8/layout/orgChart1"/>
    <dgm:cxn modelId="{DA89FA38-A10E-445A-B8DD-5F1D1B67F9DD}" type="presOf" srcId="{9051D14C-891E-4DD3-BBFB-38AA8B58297F}" destId="{3E18EC8D-644D-46D6-B5FF-2DB7C37BC0F0}" srcOrd="1" destOrd="0" presId="urn:microsoft.com/office/officeart/2005/8/layout/orgChart1"/>
    <dgm:cxn modelId="{948A5F3D-7946-4CE1-AD1D-6EC53789DD0A}" type="presOf" srcId="{6BB0DB00-EF3F-4E0F-ADAE-E2B2CE958D45}" destId="{C5DF90C0-EC20-4C32-AAF0-55E9CDCAC89B}" srcOrd="0" destOrd="0" presId="urn:microsoft.com/office/officeart/2005/8/layout/orgChart1"/>
    <dgm:cxn modelId="{AE53105B-7462-4153-9F51-96A76CC72F11}" type="presOf" srcId="{C74AC9D6-12B3-4E72-BE29-16E4FB4BBD9D}" destId="{F3F21A2C-8138-49A7-841D-66A57C39308E}" srcOrd="0" destOrd="0" presId="urn:microsoft.com/office/officeart/2005/8/layout/orgChart1"/>
    <dgm:cxn modelId="{86AEEE62-665E-4F43-9AC7-237AAE596410}" srcId="{0B91B2D3-6E8A-45F8-A909-002178AEF623}" destId="{C74AC9D6-12B3-4E72-BE29-16E4FB4BBD9D}" srcOrd="0" destOrd="0" parTransId="{CE9E292E-F32F-45E9-BDC8-207FAC5EBD07}" sibTransId="{2F473D65-ECE2-41F8-B43F-61F71821D4E7}"/>
    <dgm:cxn modelId="{12958A69-4C10-438B-B886-470D2C1A31F6}" type="presOf" srcId="{2169FD07-52C4-4977-876F-35839C7C5A88}" destId="{B0D9896C-ACEF-4C62-990C-39DD31D9538E}" srcOrd="0" destOrd="0" presId="urn:microsoft.com/office/officeart/2005/8/layout/orgChart1"/>
    <dgm:cxn modelId="{43C2A64B-6614-4D57-A196-CF147767CE5C}" type="presOf" srcId="{0B91B2D3-6E8A-45F8-A909-002178AEF623}" destId="{4DDCAF03-AF2D-4D39-A74A-6DAEA6C99D26}" srcOrd="0" destOrd="0" presId="urn:microsoft.com/office/officeart/2005/8/layout/orgChart1"/>
    <dgm:cxn modelId="{B5905C4C-BB34-4D70-9570-1FB3574403BC}" srcId="{C74AC9D6-12B3-4E72-BE29-16E4FB4BBD9D}" destId="{AB269C1C-B15A-4460-9190-2F6226BCB5B8}" srcOrd="1" destOrd="0" parTransId="{C7D80DA8-2622-4910-AF8C-7BC5C31BBAE2}" sibTransId="{2FE51F50-57FC-4375-86CD-B5979F2272B9}"/>
    <dgm:cxn modelId="{1A52FD71-6B04-42BA-BB59-CDA5A6DD50E5}" type="presOf" srcId="{62B11943-57BC-4EBF-B53B-E6431B8008CA}" destId="{BD28AE69-CF43-420B-91CB-4955D7E2E9D1}" srcOrd="0" destOrd="0" presId="urn:microsoft.com/office/officeart/2005/8/layout/orgChart1"/>
    <dgm:cxn modelId="{1339D68A-6178-43F2-8B4C-09E07DE9F094}" srcId="{00C1DE0E-76C1-4CEB-A08E-45B452D713E2}" destId="{9051D14C-891E-4DD3-BBFB-38AA8B58297F}" srcOrd="1" destOrd="0" parTransId="{149BCDE4-F235-4042-A9EA-87D566A8969E}" sibTransId="{5D5974AE-DB7D-46BA-9A1E-97A943156B71}"/>
    <dgm:cxn modelId="{AF4F2E90-B30A-41FF-8239-9122F251C14A}" srcId="{C74AC9D6-12B3-4E72-BE29-16E4FB4BBD9D}" destId="{00C1DE0E-76C1-4CEB-A08E-45B452D713E2}" srcOrd="0" destOrd="0" parTransId="{10566BAC-C6FB-4409-A972-953310570268}" sibTransId="{09C9D8C7-638F-4A6B-9D61-03BC83D37506}"/>
    <dgm:cxn modelId="{5274C699-51AF-4C9D-AA22-BE8772CCF13D}" type="presOf" srcId="{D2D296A8-8F6E-4C77-BFE7-B9D6217AB72B}" destId="{7BFEB531-816C-4EC3-8AE8-441F27CC2C3C}" srcOrd="0" destOrd="0" presId="urn:microsoft.com/office/officeart/2005/8/layout/orgChart1"/>
    <dgm:cxn modelId="{6F44A49A-950D-4341-9026-255582613F31}" srcId="{C74AC9D6-12B3-4E72-BE29-16E4FB4BBD9D}" destId="{6BB0DB00-EF3F-4E0F-ADAE-E2B2CE958D45}" srcOrd="2" destOrd="0" parTransId="{2169FD07-52C4-4977-876F-35839C7C5A88}" sibTransId="{1CB1ABFC-0FF6-455B-ABFB-B2B4B92982E4}"/>
    <dgm:cxn modelId="{DC3D6F9B-1A45-4B76-8FFD-A49AF7616C24}" type="presOf" srcId="{AB269C1C-B15A-4460-9190-2F6226BCB5B8}" destId="{C448551D-11BB-4650-AFFA-21CF20E64701}" srcOrd="0" destOrd="0" presId="urn:microsoft.com/office/officeart/2005/8/layout/orgChart1"/>
    <dgm:cxn modelId="{80BB5AA0-5965-452E-ACC9-04B1534B21B4}" type="presOf" srcId="{149BCDE4-F235-4042-A9EA-87D566A8969E}" destId="{7F734240-B6A0-4490-B0D3-1D89ECDED77A}" srcOrd="0" destOrd="0" presId="urn:microsoft.com/office/officeart/2005/8/layout/orgChart1"/>
    <dgm:cxn modelId="{E40EE6B4-6F55-4E03-B5F1-DB82CF546694}" type="presOf" srcId="{9051D14C-891E-4DD3-BBFB-38AA8B58297F}" destId="{05BF108A-4BF0-4365-94EE-C45AA30CE86F}" srcOrd="0" destOrd="0" presId="urn:microsoft.com/office/officeart/2005/8/layout/orgChart1"/>
    <dgm:cxn modelId="{12DF4BBC-36E5-4A65-B863-080C0909DB54}" type="presOf" srcId="{C74AC9D6-12B3-4E72-BE29-16E4FB4BBD9D}" destId="{37A0B48C-82BA-452E-AF6B-EB6ABCBF0D0F}" srcOrd="1" destOrd="0" presId="urn:microsoft.com/office/officeart/2005/8/layout/orgChart1"/>
    <dgm:cxn modelId="{F7280AC7-1DE1-40F2-8592-937622E1D34F}" type="presOf" srcId="{62B11943-57BC-4EBF-B53B-E6431B8008CA}" destId="{3D4270AE-57A6-42F3-A983-17CCECD25B94}" srcOrd="1" destOrd="0" presId="urn:microsoft.com/office/officeart/2005/8/layout/orgChart1"/>
    <dgm:cxn modelId="{A6413AD4-B1B0-414B-841E-F861195B45AA}" srcId="{00C1DE0E-76C1-4CEB-A08E-45B452D713E2}" destId="{62B11943-57BC-4EBF-B53B-E6431B8008CA}" srcOrd="2" destOrd="0" parTransId="{D495D1B4-6688-4E4C-961B-213A7B549CCA}" sibTransId="{1F841AF1-52B2-436F-9D6F-B962E8F8EC9E}"/>
    <dgm:cxn modelId="{5F06D0D5-5848-41BC-8921-83C22D4037FF}" type="presOf" srcId="{C7D80DA8-2622-4910-AF8C-7BC5C31BBAE2}" destId="{015479EA-E19B-4814-9F6D-C7581109165F}" srcOrd="0" destOrd="0" presId="urn:microsoft.com/office/officeart/2005/8/layout/orgChart1"/>
    <dgm:cxn modelId="{A5DFB7E4-EDEE-4088-BFF9-814E1F52DCE2}" type="presOf" srcId="{6BB0DB00-EF3F-4E0F-ADAE-E2B2CE958D45}" destId="{7BEF5276-7B2D-44CB-9EC6-465EA44BD11D}" srcOrd="1" destOrd="0" presId="urn:microsoft.com/office/officeart/2005/8/layout/orgChart1"/>
    <dgm:cxn modelId="{4795D5EA-99AD-4732-ACC5-24205F839DA7}" type="presOf" srcId="{7902F3C9-3361-41B5-8128-E9E48C4B9C18}" destId="{E1AC4B35-6674-4813-90BC-1DFC6DA9A598}" srcOrd="0" destOrd="0" presId="urn:microsoft.com/office/officeart/2005/8/layout/orgChart1"/>
    <dgm:cxn modelId="{F0A508F4-7D4E-422E-BDBB-D107341E3097}" type="presOf" srcId="{00C1DE0E-76C1-4CEB-A08E-45B452D713E2}" destId="{F7B95EA9-4574-4CA6-9D3F-8E2E02918A6D}" srcOrd="1" destOrd="0" presId="urn:microsoft.com/office/officeart/2005/8/layout/orgChart1"/>
    <dgm:cxn modelId="{25B853FC-65C4-47CA-8618-BFD138B77A47}" type="presOf" srcId="{D495D1B4-6688-4E4C-961B-213A7B549CCA}" destId="{73B93E90-5740-4E8F-A61F-71AFEA51CA7C}" srcOrd="0" destOrd="0" presId="urn:microsoft.com/office/officeart/2005/8/layout/orgChart1"/>
    <dgm:cxn modelId="{F6125CFE-54BC-46D3-BD8D-D6D74FD8F6D0}" type="presOf" srcId="{AB269C1C-B15A-4460-9190-2F6226BCB5B8}" destId="{3BD89FF1-1071-40E9-8B87-328839CB37D6}" srcOrd="1" destOrd="0" presId="urn:microsoft.com/office/officeart/2005/8/layout/orgChart1"/>
    <dgm:cxn modelId="{886BF3FE-C691-4CAD-A314-2E276FBEF255}" type="presParOf" srcId="{4DDCAF03-AF2D-4D39-A74A-6DAEA6C99D26}" destId="{D8420720-1394-4C72-B9D1-FAA248BBD74E}" srcOrd="0" destOrd="0" presId="urn:microsoft.com/office/officeart/2005/8/layout/orgChart1"/>
    <dgm:cxn modelId="{031B607B-3CE7-4410-AA48-C2D3028A2825}" type="presParOf" srcId="{D8420720-1394-4C72-B9D1-FAA248BBD74E}" destId="{BCA4AAF9-46DA-4CC7-9047-8EB09AD5E539}" srcOrd="0" destOrd="0" presId="urn:microsoft.com/office/officeart/2005/8/layout/orgChart1"/>
    <dgm:cxn modelId="{0FA11191-9316-4B52-9E99-A86CB9D18152}" type="presParOf" srcId="{BCA4AAF9-46DA-4CC7-9047-8EB09AD5E539}" destId="{F3F21A2C-8138-49A7-841D-66A57C39308E}" srcOrd="0" destOrd="0" presId="urn:microsoft.com/office/officeart/2005/8/layout/orgChart1"/>
    <dgm:cxn modelId="{D5D35D38-A1C8-46AA-B5E3-7C7B3DCD3DD9}" type="presParOf" srcId="{BCA4AAF9-46DA-4CC7-9047-8EB09AD5E539}" destId="{37A0B48C-82BA-452E-AF6B-EB6ABCBF0D0F}" srcOrd="1" destOrd="0" presId="urn:microsoft.com/office/officeart/2005/8/layout/orgChart1"/>
    <dgm:cxn modelId="{CDB6972D-D5F3-4716-977F-001CEABB09FF}" type="presParOf" srcId="{D8420720-1394-4C72-B9D1-FAA248BBD74E}" destId="{FABA62C6-7196-4884-97FE-087D9FBCF758}" srcOrd="1" destOrd="0" presId="urn:microsoft.com/office/officeart/2005/8/layout/orgChart1"/>
    <dgm:cxn modelId="{9911B352-FC43-488D-9580-E2CCC9BAE637}" type="presParOf" srcId="{FABA62C6-7196-4884-97FE-087D9FBCF758}" destId="{CB8565AC-1D07-4185-9152-433554C0E4CA}" srcOrd="0" destOrd="0" presId="urn:microsoft.com/office/officeart/2005/8/layout/orgChart1"/>
    <dgm:cxn modelId="{A9753EF9-60BB-4934-B35F-357AFEAA3D49}" type="presParOf" srcId="{FABA62C6-7196-4884-97FE-087D9FBCF758}" destId="{2AB0FF33-8A66-4C75-A663-01987310C376}" srcOrd="1" destOrd="0" presId="urn:microsoft.com/office/officeart/2005/8/layout/orgChart1"/>
    <dgm:cxn modelId="{87D76897-0521-458C-BCDF-829034D939DF}" type="presParOf" srcId="{2AB0FF33-8A66-4C75-A663-01987310C376}" destId="{286FFB86-5D91-41DB-8764-AD27C2548D87}" srcOrd="0" destOrd="0" presId="urn:microsoft.com/office/officeart/2005/8/layout/orgChart1"/>
    <dgm:cxn modelId="{85367BE4-B1DE-4E00-820E-1A54E4D4EB6A}" type="presParOf" srcId="{286FFB86-5D91-41DB-8764-AD27C2548D87}" destId="{4F8F1249-33E8-49CE-BD3F-FBEE5BB7007A}" srcOrd="0" destOrd="0" presId="urn:microsoft.com/office/officeart/2005/8/layout/orgChart1"/>
    <dgm:cxn modelId="{49C3416B-E001-40F2-A346-0CD0178729E1}" type="presParOf" srcId="{286FFB86-5D91-41DB-8764-AD27C2548D87}" destId="{F7B95EA9-4574-4CA6-9D3F-8E2E02918A6D}" srcOrd="1" destOrd="0" presId="urn:microsoft.com/office/officeart/2005/8/layout/orgChart1"/>
    <dgm:cxn modelId="{D48316A0-D561-4BB0-A743-431D2ACC4B50}" type="presParOf" srcId="{2AB0FF33-8A66-4C75-A663-01987310C376}" destId="{38C4F78A-FCA5-4477-AF4B-B663D298DB54}" srcOrd="1" destOrd="0" presId="urn:microsoft.com/office/officeart/2005/8/layout/orgChart1"/>
    <dgm:cxn modelId="{4EFBC4F0-E69E-470E-A0DA-F33937E7482E}" type="presParOf" srcId="{38C4F78A-FCA5-4477-AF4B-B663D298DB54}" destId="{E1AC4B35-6674-4813-90BC-1DFC6DA9A598}" srcOrd="0" destOrd="0" presId="urn:microsoft.com/office/officeart/2005/8/layout/orgChart1"/>
    <dgm:cxn modelId="{AC97990E-ACEA-47A8-9412-98C3D10AC2C8}" type="presParOf" srcId="{38C4F78A-FCA5-4477-AF4B-B663D298DB54}" destId="{8B5DD6B5-D4EA-43DA-AC4E-1F7E6F92BF1B}" srcOrd="1" destOrd="0" presId="urn:microsoft.com/office/officeart/2005/8/layout/orgChart1"/>
    <dgm:cxn modelId="{60C4ECBC-3A27-4E51-9A9A-7F6DE0367A2C}" type="presParOf" srcId="{8B5DD6B5-D4EA-43DA-AC4E-1F7E6F92BF1B}" destId="{879323A0-952A-43B8-8EC2-83890794431C}" srcOrd="0" destOrd="0" presId="urn:microsoft.com/office/officeart/2005/8/layout/orgChart1"/>
    <dgm:cxn modelId="{4ADEFA91-1EF4-4690-A2D7-0B1D56B203AD}" type="presParOf" srcId="{879323A0-952A-43B8-8EC2-83890794431C}" destId="{7BFEB531-816C-4EC3-8AE8-441F27CC2C3C}" srcOrd="0" destOrd="0" presId="urn:microsoft.com/office/officeart/2005/8/layout/orgChart1"/>
    <dgm:cxn modelId="{3AD73B14-FC36-4F8F-8CD6-738D401964C3}" type="presParOf" srcId="{879323A0-952A-43B8-8EC2-83890794431C}" destId="{3982A844-9073-4027-A13A-97BE2F8EF32A}" srcOrd="1" destOrd="0" presId="urn:microsoft.com/office/officeart/2005/8/layout/orgChart1"/>
    <dgm:cxn modelId="{1334DE6C-30DD-43F9-BE20-81859DA2BE1C}" type="presParOf" srcId="{8B5DD6B5-D4EA-43DA-AC4E-1F7E6F92BF1B}" destId="{3FBF025D-28D2-44AB-822E-91903F64B25B}" srcOrd="1" destOrd="0" presId="urn:microsoft.com/office/officeart/2005/8/layout/orgChart1"/>
    <dgm:cxn modelId="{F84E54ED-4802-4D55-8691-679F896BC842}" type="presParOf" srcId="{8B5DD6B5-D4EA-43DA-AC4E-1F7E6F92BF1B}" destId="{F58506EF-0679-4DEF-93AF-C6386DACD69B}" srcOrd="2" destOrd="0" presId="urn:microsoft.com/office/officeart/2005/8/layout/orgChart1"/>
    <dgm:cxn modelId="{E99809DC-FA9F-476F-9912-590868B87511}" type="presParOf" srcId="{38C4F78A-FCA5-4477-AF4B-B663D298DB54}" destId="{7F734240-B6A0-4490-B0D3-1D89ECDED77A}" srcOrd="2" destOrd="0" presId="urn:microsoft.com/office/officeart/2005/8/layout/orgChart1"/>
    <dgm:cxn modelId="{05696D9C-6A68-44A5-A28B-DF02D81BAD75}" type="presParOf" srcId="{38C4F78A-FCA5-4477-AF4B-B663D298DB54}" destId="{9EEB5030-40D7-438B-AB6F-8365A2978A6E}" srcOrd="3" destOrd="0" presId="urn:microsoft.com/office/officeart/2005/8/layout/orgChart1"/>
    <dgm:cxn modelId="{BB89F9BB-8BB5-43B3-8275-D6F0961BB883}" type="presParOf" srcId="{9EEB5030-40D7-438B-AB6F-8365A2978A6E}" destId="{5BCCDD2D-5E88-452C-987B-F27AD1FA02DF}" srcOrd="0" destOrd="0" presId="urn:microsoft.com/office/officeart/2005/8/layout/orgChart1"/>
    <dgm:cxn modelId="{140188FB-0AD6-4D3A-81E3-9B638D04F648}" type="presParOf" srcId="{5BCCDD2D-5E88-452C-987B-F27AD1FA02DF}" destId="{05BF108A-4BF0-4365-94EE-C45AA30CE86F}" srcOrd="0" destOrd="0" presId="urn:microsoft.com/office/officeart/2005/8/layout/orgChart1"/>
    <dgm:cxn modelId="{856BC38C-BD83-4BEB-8D24-F3139F9778A1}" type="presParOf" srcId="{5BCCDD2D-5E88-452C-987B-F27AD1FA02DF}" destId="{3E18EC8D-644D-46D6-B5FF-2DB7C37BC0F0}" srcOrd="1" destOrd="0" presId="urn:microsoft.com/office/officeart/2005/8/layout/orgChart1"/>
    <dgm:cxn modelId="{C7136C9B-0AFE-4C68-99FA-3239F805FD1F}" type="presParOf" srcId="{9EEB5030-40D7-438B-AB6F-8365A2978A6E}" destId="{D69CFA1E-F845-46D7-816C-CC0E7B0A61C9}" srcOrd="1" destOrd="0" presId="urn:microsoft.com/office/officeart/2005/8/layout/orgChart1"/>
    <dgm:cxn modelId="{73EE18CA-D331-404D-A6A2-6C19D6F15A33}" type="presParOf" srcId="{9EEB5030-40D7-438B-AB6F-8365A2978A6E}" destId="{E06E4FA8-9E22-4CBC-8220-CCC54385FD78}" srcOrd="2" destOrd="0" presId="urn:microsoft.com/office/officeart/2005/8/layout/orgChart1"/>
    <dgm:cxn modelId="{D25A1BEC-FF82-45E4-AEDC-7382D19F87F9}" type="presParOf" srcId="{38C4F78A-FCA5-4477-AF4B-B663D298DB54}" destId="{73B93E90-5740-4E8F-A61F-71AFEA51CA7C}" srcOrd="4" destOrd="0" presId="urn:microsoft.com/office/officeart/2005/8/layout/orgChart1"/>
    <dgm:cxn modelId="{14749CB0-EB3B-42CF-99CB-69794C0B25BA}" type="presParOf" srcId="{38C4F78A-FCA5-4477-AF4B-B663D298DB54}" destId="{38471571-C637-46DF-BDF4-7831B4AC09D5}" srcOrd="5" destOrd="0" presId="urn:microsoft.com/office/officeart/2005/8/layout/orgChart1"/>
    <dgm:cxn modelId="{DC5A7749-D7C4-48ED-919C-B0DACA6D6F70}" type="presParOf" srcId="{38471571-C637-46DF-BDF4-7831B4AC09D5}" destId="{BDB30B60-D195-43F3-BE80-03A0E3171B35}" srcOrd="0" destOrd="0" presId="urn:microsoft.com/office/officeart/2005/8/layout/orgChart1"/>
    <dgm:cxn modelId="{A3E08CA7-FE1D-4050-9A53-61D40BA81B82}" type="presParOf" srcId="{BDB30B60-D195-43F3-BE80-03A0E3171B35}" destId="{BD28AE69-CF43-420B-91CB-4955D7E2E9D1}" srcOrd="0" destOrd="0" presId="urn:microsoft.com/office/officeart/2005/8/layout/orgChart1"/>
    <dgm:cxn modelId="{579C6F36-2C4C-4945-82C9-C77F4915F247}" type="presParOf" srcId="{BDB30B60-D195-43F3-BE80-03A0E3171B35}" destId="{3D4270AE-57A6-42F3-A983-17CCECD25B94}" srcOrd="1" destOrd="0" presId="urn:microsoft.com/office/officeart/2005/8/layout/orgChart1"/>
    <dgm:cxn modelId="{82D35616-5B4C-4BB6-90E9-670ECE14921C}" type="presParOf" srcId="{38471571-C637-46DF-BDF4-7831B4AC09D5}" destId="{9596AD6A-0B86-4CE9-BF61-00C3A1B6C373}" srcOrd="1" destOrd="0" presId="urn:microsoft.com/office/officeart/2005/8/layout/orgChart1"/>
    <dgm:cxn modelId="{E7E2440F-B0FC-4373-83EC-64E617472952}" type="presParOf" srcId="{38471571-C637-46DF-BDF4-7831B4AC09D5}" destId="{DCB9199D-9E47-4E7F-8E6D-7EC70BEEDD99}" srcOrd="2" destOrd="0" presId="urn:microsoft.com/office/officeart/2005/8/layout/orgChart1"/>
    <dgm:cxn modelId="{3DDE5DC2-549C-49F4-8624-CAF7E983130B}" type="presParOf" srcId="{2AB0FF33-8A66-4C75-A663-01987310C376}" destId="{8A15C102-B573-4002-9E29-75879624ED92}" srcOrd="2" destOrd="0" presId="urn:microsoft.com/office/officeart/2005/8/layout/orgChart1"/>
    <dgm:cxn modelId="{1BB2A545-D05A-4AFA-B106-3D5D3852A5B6}" type="presParOf" srcId="{FABA62C6-7196-4884-97FE-087D9FBCF758}" destId="{015479EA-E19B-4814-9F6D-C7581109165F}" srcOrd="2" destOrd="0" presId="urn:microsoft.com/office/officeart/2005/8/layout/orgChart1"/>
    <dgm:cxn modelId="{AF65D651-D6D2-4249-B4D6-0B4E9B732BF8}" type="presParOf" srcId="{FABA62C6-7196-4884-97FE-087D9FBCF758}" destId="{AEE47358-78E5-4298-94F5-3B2125D7DDA9}" srcOrd="3" destOrd="0" presId="urn:microsoft.com/office/officeart/2005/8/layout/orgChart1"/>
    <dgm:cxn modelId="{B22BC355-63A3-4D34-A93D-A45367C25CE0}" type="presParOf" srcId="{AEE47358-78E5-4298-94F5-3B2125D7DDA9}" destId="{E9850A60-3128-4D74-851B-ACC75CF99739}" srcOrd="0" destOrd="0" presId="urn:microsoft.com/office/officeart/2005/8/layout/orgChart1"/>
    <dgm:cxn modelId="{91C2AEB3-F644-4172-9622-4DBFC6DF1DBF}" type="presParOf" srcId="{E9850A60-3128-4D74-851B-ACC75CF99739}" destId="{C448551D-11BB-4650-AFFA-21CF20E64701}" srcOrd="0" destOrd="0" presId="urn:microsoft.com/office/officeart/2005/8/layout/orgChart1"/>
    <dgm:cxn modelId="{BC3ED30F-01A3-41B1-A2B1-8D1671C63A80}" type="presParOf" srcId="{E9850A60-3128-4D74-851B-ACC75CF99739}" destId="{3BD89FF1-1071-40E9-8B87-328839CB37D6}" srcOrd="1" destOrd="0" presId="urn:microsoft.com/office/officeart/2005/8/layout/orgChart1"/>
    <dgm:cxn modelId="{19532936-18F7-4A1B-957C-61ABAB01B65A}" type="presParOf" srcId="{AEE47358-78E5-4298-94F5-3B2125D7DDA9}" destId="{0F508DF1-0035-4B3B-A5E9-EA62920DAF79}" srcOrd="1" destOrd="0" presId="urn:microsoft.com/office/officeart/2005/8/layout/orgChart1"/>
    <dgm:cxn modelId="{3E2B73FC-B76E-479D-B897-16F63AB37684}" type="presParOf" srcId="{AEE47358-78E5-4298-94F5-3B2125D7DDA9}" destId="{A6924277-528F-4C9E-BB7B-C981B90A67C9}" srcOrd="2" destOrd="0" presId="urn:microsoft.com/office/officeart/2005/8/layout/orgChart1"/>
    <dgm:cxn modelId="{AFED01FB-84B8-4237-B7CF-FB2D906ADFD8}" type="presParOf" srcId="{FABA62C6-7196-4884-97FE-087D9FBCF758}" destId="{B0D9896C-ACEF-4C62-990C-39DD31D9538E}" srcOrd="4" destOrd="0" presId="urn:microsoft.com/office/officeart/2005/8/layout/orgChart1"/>
    <dgm:cxn modelId="{4FA12466-C559-4075-A8BA-C872E6A15EF5}" type="presParOf" srcId="{FABA62C6-7196-4884-97FE-087D9FBCF758}" destId="{FBA0E06B-6395-4231-BF5C-D9F170DA3A48}" srcOrd="5" destOrd="0" presId="urn:microsoft.com/office/officeart/2005/8/layout/orgChart1"/>
    <dgm:cxn modelId="{B3D1D431-823D-4E34-8040-35E558D47A27}" type="presParOf" srcId="{FBA0E06B-6395-4231-BF5C-D9F170DA3A48}" destId="{8C5E4D0C-439A-44F4-8DA0-AB9FF58964B3}" srcOrd="0" destOrd="0" presId="urn:microsoft.com/office/officeart/2005/8/layout/orgChart1"/>
    <dgm:cxn modelId="{4A489751-0343-4C33-ABC4-B298B43E9A53}" type="presParOf" srcId="{8C5E4D0C-439A-44F4-8DA0-AB9FF58964B3}" destId="{C5DF90C0-EC20-4C32-AAF0-55E9CDCAC89B}" srcOrd="0" destOrd="0" presId="urn:microsoft.com/office/officeart/2005/8/layout/orgChart1"/>
    <dgm:cxn modelId="{6CCA83DD-BEA7-4E85-BB05-DF99C90EA07C}" type="presParOf" srcId="{8C5E4D0C-439A-44F4-8DA0-AB9FF58964B3}" destId="{7BEF5276-7B2D-44CB-9EC6-465EA44BD11D}" srcOrd="1" destOrd="0" presId="urn:microsoft.com/office/officeart/2005/8/layout/orgChart1"/>
    <dgm:cxn modelId="{64AB2E27-9589-4107-84D5-FAEC8B11FACA}" type="presParOf" srcId="{FBA0E06B-6395-4231-BF5C-D9F170DA3A48}" destId="{ED272ED0-C136-445F-886D-F348585F97E7}" srcOrd="1" destOrd="0" presId="urn:microsoft.com/office/officeart/2005/8/layout/orgChart1"/>
    <dgm:cxn modelId="{9418857D-6AE8-48D1-AE17-524A39D7819D}" type="presParOf" srcId="{FBA0E06B-6395-4231-BF5C-D9F170DA3A48}" destId="{66EEDA61-0184-4BF2-8B78-EA7304CF9E16}" srcOrd="2" destOrd="0" presId="urn:microsoft.com/office/officeart/2005/8/layout/orgChart1"/>
    <dgm:cxn modelId="{497A4D19-1303-4C4D-BA32-A47745AD26C4}" type="presParOf" srcId="{D8420720-1394-4C72-B9D1-FAA248BBD74E}" destId="{AB83A0D4-30BB-4244-A5F9-429DCE22FB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9896C-ACEF-4C62-990C-39DD31D9538E}">
      <dsp:nvSpPr>
        <dsp:cNvPr id="0" name=""/>
        <dsp:cNvSpPr/>
      </dsp:nvSpPr>
      <dsp:spPr>
        <a:xfrm>
          <a:off x="7761176" y="2517836"/>
          <a:ext cx="3213465" cy="557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854"/>
              </a:lnTo>
              <a:lnTo>
                <a:pt x="3213465" y="278854"/>
              </a:lnTo>
              <a:lnTo>
                <a:pt x="3213465" y="5577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479EA-E19B-4814-9F6D-C7581109165F}">
      <dsp:nvSpPr>
        <dsp:cNvPr id="0" name=""/>
        <dsp:cNvSpPr/>
      </dsp:nvSpPr>
      <dsp:spPr>
        <a:xfrm>
          <a:off x="7715456" y="2517836"/>
          <a:ext cx="91440" cy="557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77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93E90-5740-4E8F-A61F-71AFEA51CA7C}">
      <dsp:nvSpPr>
        <dsp:cNvPr id="0" name=""/>
        <dsp:cNvSpPr/>
      </dsp:nvSpPr>
      <dsp:spPr>
        <a:xfrm>
          <a:off x="4547710" y="4403424"/>
          <a:ext cx="3213465" cy="557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854"/>
              </a:lnTo>
              <a:lnTo>
                <a:pt x="3213465" y="278854"/>
              </a:lnTo>
              <a:lnTo>
                <a:pt x="3213465" y="5577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34240-B6A0-4490-B0D3-1D89ECDED77A}">
      <dsp:nvSpPr>
        <dsp:cNvPr id="0" name=""/>
        <dsp:cNvSpPr/>
      </dsp:nvSpPr>
      <dsp:spPr>
        <a:xfrm>
          <a:off x="4501990" y="4403424"/>
          <a:ext cx="91440" cy="5577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77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C4B35-6674-4813-90BC-1DFC6DA9A598}">
      <dsp:nvSpPr>
        <dsp:cNvPr id="0" name=""/>
        <dsp:cNvSpPr/>
      </dsp:nvSpPr>
      <dsp:spPr>
        <a:xfrm>
          <a:off x="1334245" y="4403424"/>
          <a:ext cx="3213465" cy="557708"/>
        </a:xfrm>
        <a:custGeom>
          <a:avLst/>
          <a:gdLst/>
          <a:ahLst/>
          <a:cxnLst/>
          <a:rect l="0" t="0" r="0" b="0"/>
          <a:pathLst>
            <a:path>
              <a:moveTo>
                <a:pt x="3213465" y="0"/>
              </a:moveTo>
              <a:lnTo>
                <a:pt x="3213465" y="278854"/>
              </a:lnTo>
              <a:lnTo>
                <a:pt x="0" y="278854"/>
              </a:lnTo>
              <a:lnTo>
                <a:pt x="0" y="55770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565AC-1D07-4185-9152-433554C0E4CA}">
      <dsp:nvSpPr>
        <dsp:cNvPr id="0" name=""/>
        <dsp:cNvSpPr/>
      </dsp:nvSpPr>
      <dsp:spPr>
        <a:xfrm>
          <a:off x="4547710" y="2517836"/>
          <a:ext cx="3213465" cy="557708"/>
        </a:xfrm>
        <a:custGeom>
          <a:avLst/>
          <a:gdLst/>
          <a:ahLst/>
          <a:cxnLst/>
          <a:rect l="0" t="0" r="0" b="0"/>
          <a:pathLst>
            <a:path>
              <a:moveTo>
                <a:pt x="3213465" y="0"/>
              </a:moveTo>
              <a:lnTo>
                <a:pt x="3213465" y="278854"/>
              </a:lnTo>
              <a:lnTo>
                <a:pt x="0" y="278854"/>
              </a:lnTo>
              <a:lnTo>
                <a:pt x="0" y="5577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21A2C-8138-49A7-841D-66A57C39308E}">
      <dsp:nvSpPr>
        <dsp:cNvPr id="0" name=""/>
        <dsp:cNvSpPr/>
      </dsp:nvSpPr>
      <dsp:spPr>
        <a:xfrm>
          <a:off x="6433297" y="1189958"/>
          <a:ext cx="2655756" cy="1327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9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Definition of Solid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900" b="0" i="0" u="none" strike="noStrike" kern="1200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Waste</a:t>
          </a:r>
        </a:p>
      </dsp:txBody>
      <dsp:txXfrm>
        <a:off x="6433297" y="1189958"/>
        <a:ext cx="2655756" cy="1327878"/>
      </dsp:txXfrm>
    </dsp:sp>
    <dsp:sp modelId="{4F8F1249-33E8-49CE-BD3F-FBEE5BB7007A}">
      <dsp:nvSpPr>
        <dsp:cNvPr id="0" name=""/>
        <dsp:cNvSpPr/>
      </dsp:nvSpPr>
      <dsp:spPr>
        <a:xfrm>
          <a:off x="3219832" y="3075545"/>
          <a:ext cx="2655756" cy="1327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2900" kern="1200"/>
            <a:t>Hazardous Wastes</a:t>
          </a:r>
          <a:endParaRPr kumimoji="0" lang="en-US" altLang="en-US" sz="29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19832" y="3075545"/>
        <a:ext cx="2655756" cy="1327878"/>
      </dsp:txXfrm>
    </dsp:sp>
    <dsp:sp modelId="{7BFEB531-816C-4EC3-8AE8-441F27CC2C3C}">
      <dsp:nvSpPr>
        <dsp:cNvPr id="0" name=""/>
        <dsp:cNvSpPr/>
      </dsp:nvSpPr>
      <dsp:spPr>
        <a:xfrm>
          <a:off x="6367" y="4961133"/>
          <a:ext cx="2655756" cy="1327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9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Waste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9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Generation</a:t>
          </a:r>
        </a:p>
      </dsp:txBody>
      <dsp:txXfrm>
        <a:off x="6367" y="4961133"/>
        <a:ext cx="2655756" cy="1327878"/>
      </dsp:txXfrm>
    </dsp:sp>
    <dsp:sp modelId="{05BF108A-4BF0-4365-94EE-C45AA30CE86F}">
      <dsp:nvSpPr>
        <dsp:cNvPr id="0" name=""/>
        <dsp:cNvSpPr/>
      </dsp:nvSpPr>
      <dsp:spPr>
        <a:xfrm>
          <a:off x="3219832" y="4961133"/>
          <a:ext cx="2655756" cy="1327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9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Waste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9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Management</a:t>
          </a:r>
        </a:p>
      </dsp:txBody>
      <dsp:txXfrm>
        <a:off x="3219832" y="4961133"/>
        <a:ext cx="2655756" cy="1327878"/>
      </dsp:txXfrm>
    </dsp:sp>
    <dsp:sp modelId="{BD28AE69-CF43-420B-91CB-4955D7E2E9D1}">
      <dsp:nvSpPr>
        <dsp:cNvPr id="0" name=""/>
        <dsp:cNvSpPr/>
      </dsp:nvSpPr>
      <dsp:spPr>
        <a:xfrm>
          <a:off x="6433297" y="4961133"/>
          <a:ext cx="2655756" cy="1327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2900" b="0" i="0" u="none" strike="noStrike" kern="1200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Implementation</a:t>
          </a:r>
        </a:p>
      </dsp:txBody>
      <dsp:txXfrm>
        <a:off x="6433297" y="4961133"/>
        <a:ext cx="2655756" cy="1327878"/>
      </dsp:txXfrm>
    </dsp:sp>
    <dsp:sp modelId="{C448551D-11BB-4650-AFFA-21CF20E64701}">
      <dsp:nvSpPr>
        <dsp:cNvPr id="0" name=""/>
        <dsp:cNvSpPr/>
      </dsp:nvSpPr>
      <dsp:spPr>
        <a:xfrm>
          <a:off x="6433297" y="3075545"/>
          <a:ext cx="2655756" cy="1327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Industrial Solid Wastes </a:t>
          </a:r>
        </a:p>
      </dsp:txBody>
      <dsp:txXfrm>
        <a:off x="6433297" y="3075545"/>
        <a:ext cx="2655756" cy="1327878"/>
      </dsp:txXfrm>
    </dsp:sp>
    <dsp:sp modelId="{C5DF90C0-EC20-4C32-AAF0-55E9CDCAC89B}">
      <dsp:nvSpPr>
        <dsp:cNvPr id="0" name=""/>
        <dsp:cNvSpPr/>
      </dsp:nvSpPr>
      <dsp:spPr>
        <a:xfrm>
          <a:off x="9646763" y="3075545"/>
          <a:ext cx="2655756" cy="13278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Municipal Solid Wastes</a:t>
          </a:r>
        </a:p>
      </dsp:txBody>
      <dsp:txXfrm>
        <a:off x="9646763" y="3075545"/>
        <a:ext cx="2655756" cy="1327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32592-BE6B-4F0D-927B-3FD7947FA08A}" type="datetimeFigureOut">
              <a:rPr lang="en-US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0D804-C85C-46BE-B954-4AB43FEB8C8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42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0D804-C85C-46BE-B954-4AB43FEB8C8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0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7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2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1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7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44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9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8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6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78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68E5-AB01-4866-B0B1-C1E55A22603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6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568E5-AB01-4866-B0B1-C1E55A22603E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254F-AD64-4417-8224-648C2B4D4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hyperlink" Target="https://www.osha.gov/top10citedstandards" TargetMode="Externa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24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microsoft.com/office/2007/relationships/diagramDrawing" Target="../diagrams/drawing1.xml"/><Relationship Id="rId19" Type="http://schemas.openxmlformats.org/officeDocument/2006/relationships/image" Target="../media/image12.png"/><Relationship Id="rId4" Type="http://schemas.openxmlformats.org/officeDocument/2006/relationships/image" Target="../media/image2.gif"/><Relationship Id="rId9" Type="http://schemas.openxmlformats.org/officeDocument/2006/relationships/diagramColors" Target="../diagrams/colors1.xml"/><Relationship Id="rId14" Type="http://schemas.openxmlformats.org/officeDocument/2006/relationships/image" Target="../media/image7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11478" y="237497"/>
            <a:ext cx="43068245" cy="32859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9184" tIns="164592" rIns="329184" bIns="16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480"/>
          </a:p>
        </p:txBody>
      </p:sp>
      <p:sp>
        <p:nvSpPr>
          <p:cNvPr id="6" name="TextBox 5"/>
          <p:cNvSpPr txBox="1"/>
          <p:nvPr/>
        </p:nvSpPr>
        <p:spPr>
          <a:xfrm>
            <a:off x="7523019" y="799790"/>
            <a:ext cx="295887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SMALL BUSINESS SAFETY HAZARDS INSPECTION AND RECCOMENDATIONS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Consultation Team: Justin Grillot,  Nicole Hester, Priscila Casado, Cameron Pike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Embry-Riddle Aeronautical University, College of Aviation Graduate Studies, Master of Occupational Safety Management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30" y="486322"/>
            <a:ext cx="2788262" cy="27882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2207" y="421425"/>
            <a:ext cx="3036674" cy="285315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6612582" y="10967241"/>
            <a:ext cx="10743857" cy="136682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+mj-lt"/>
                <a:cs typeface="Arial"/>
              </a:rPr>
              <a:t>Purpose and Methods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1478" y="3747137"/>
            <a:ext cx="15758964" cy="227307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Company Background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7720756" y="3782872"/>
            <a:ext cx="15758964" cy="121818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Sample Visual Observations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11478" y="10017845"/>
            <a:ext cx="15758964" cy="114481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+mj-lt"/>
              </a:rPr>
              <a:t>Example Products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11478" y="23625532"/>
            <a:ext cx="15758964" cy="15696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+mj-lt"/>
              </a:rPr>
              <a:t>Hazardous Waste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756043" y="9285910"/>
            <a:ext cx="15758964" cy="209340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+mj-lt"/>
              </a:rPr>
              <a:t>Small Business Regulatory Enforcement Fairness Act of 1996 (SBREFA)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7720754" y="23625532"/>
            <a:ext cx="15758964" cy="15696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+mj-lt"/>
              </a:rPr>
              <a:t>Conclusions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762760" y="11518271"/>
            <a:ext cx="12399447" cy="50013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/>
              <a:t>Federal regulations are too numerous, too complex and too expensive to implement for small businesses.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/>
              <a:t>The intention is to provide small businesses assistance in understanding and complying with current regulations and more of a voice in the development of new regulations.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/>
              <a:t>OSHA produces Small Entity Compliance Guides for some rules.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/>
              <a:t>OSHA is responsive to small business inquiries about compliance with the agency's regulations.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/>
              <a:t>OSHA has a penalty reduction policy for small businesses.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00" dirty="0"/>
              <a:t>The OSHA On-Site Consultation Program provides a no-cost and confidential health and safety services to small and medium sized businesses.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DC399B-A0FC-574A-B164-83BC5BC9B712}"/>
              </a:ext>
            </a:extLst>
          </p:cNvPr>
          <p:cNvSpPr txBox="1"/>
          <p:nvPr/>
        </p:nvSpPr>
        <p:spPr>
          <a:xfrm>
            <a:off x="781162" y="11402204"/>
            <a:ext cx="4821333" cy="45243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Custom Control Panels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Industrial Switches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Control Units (Interior/Exterior)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Custom Special Parts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Ground Detector Equipment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8FC181A-77F3-F043-B868-5417C10013BD}"/>
              </a:ext>
            </a:extLst>
          </p:cNvPr>
          <p:cNvSpPr txBox="1"/>
          <p:nvPr/>
        </p:nvSpPr>
        <p:spPr>
          <a:xfrm>
            <a:off x="9902825" y="6315075"/>
            <a:ext cx="6213475" cy="304698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Approximately 6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Single Shift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Manufactures primarily for the railroad industry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Very Small Quantity Generator of hazardous waste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D116F8-CFB7-8649-90A3-C85A13495EFD}"/>
              </a:ext>
            </a:extLst>
          </p:cNvPr>
          <p:cNvSpPr txBox="1"/>
          <p:nvPr/>
        </p:nvSpPr>
        <p:spPr>
          <a:xfrm>
            <a:off x="511175" y="6238875"/>
            <a:ext cx="5664149" cy="3046988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Company volunteered via the Volusia Manufacturing Association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Founded in 1980, moved states and built the current facility in 1991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064968C3-021A-5444-9613-317CB3868F12}"/>
              </a:ext>
            </a:extLst>
          </p:cNvPr>
          <p:cNvSpPr/>
          <p:nvPr/>
        </p:nvSpPr>
        <p:spPr>
          <a:xfrm>
            <a:off x="16390992" y="23628366"/>
            <a:ext cx="10821682" cy="219773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+mj-lt"/>
              </a:rPr>
              <a:t>Inspection Results: Major Program Deficiencies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8F2236A-AA31-8049-92FA-1C85202D4625}"/>
              </a:ext>
            </a:extLst>
          </p:cNvPr>
          <p:cNvSpPr/>
          <p:nvPr/>
        </p:nvSpPr>
        <p:spPr>
          <a:xfrm>
            <a:off x="16502059" y="12571766"/>
            <a:ext cx="10854380" cy="452431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atMod val="103000"/>
                  <a:lumMod val="102000"/>
                  <a:tint val="94000"/>
                  <a:alpha val="88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  <a:alpha val="88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  <a:alpha val="8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9184" tIns="164592" rIns="329184" bIns="16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480" dirty="0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EB2321A6-960E-5F4F-88BF-F29E24F718A7}"/>
              </a:ext>
            </a:extLst>
          </p:cNvPr>
          <p:cNvSpPr/>
          <p:nvPr/>
        </p:nvSpPr>
        <p:spPr>
          <a:xfrm>
            <a:off x="22099115" y="18858268"/>
            <a:ext cx="5214854" cy="4563962"/>
          </a:xfrm>
          <a:prstGeom prst="roundRect">
            <a:avLst/>
          </a:prstGeom>
          <a:solidFill>
            <a:srgbClr val="FF0000">
              <a:alpha val="77000"/>
            </a:srgb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5CDDC3C-806E-C641-AB34-ED74D969BF07}"/>
              </a:ext>
            </a:extLst>
          </p:cNvPr>
          <p:cNvSpPr txBox="1"/>
          <p:nvPr/>
        </p:nvSpPr>
        <p:spPr>
          <a:xfrm>
            <a:off x="16581492" y="12892202"/>
            <a:ext cx="10574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Primary Goal: Learn how to conduct an inspection and convey the inspection results in an understandable report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Secondary  Goal: Provide useful health &amp; safety recommendations to the host company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Methods: Interview employees to understand the equipment and the observed processes. Take pictures of possible identified hazards. Research possible identified hazards to include in the inspection report.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AF50A25-CA68-9B45-8E06-FC9D9E35DA74}"/>
              </a:ext>
            </a:extLst>
          </p:cNvPr>
          <p:cNvSpPr txBox="1"/>
          <p:nvPr/>
        </p:nvSpPr>
        <p:spPr>
          <a:xfrm>
            <a:off x="22199763" y="19100969"/>
            <a:ext cx="51142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alibri" panose="020F0502020204030204" pitchFamily="34" charset="0"/>
              <a:buChar char="₋"/>
            </a:pPr>
            <a:r>
              <a:rPr lang="en-US" sz="3200" dirty="0">
                <a:solidFill>
                  <a:schemeClr val="bg1"/>
                </a:solidFill>
              </a:rPr>
              <a:t>Unable to review any documentation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Training Records, Safety Policies/Programs, Hazardous Waste Records, Accident Reports/Logs</a:t>
            </a:r>
          </a:p>
          <a:p>
            <a:pPr marL="457200" indent="-457200">
              <a:buFont typeface="Calibri" panose="020F0502020204030204" pitchFamily="34" charset="0"/>
              <a:buChar char="₋"/>
            </a:pPr>
            <a:r>
              <a:rPr lang="en-US" sz="3200" dirty="0">
                <a:solidFill>
                  <a:schemeClr val="bg1"/>
                </a:solidFill>
              </a:rPr>
              <a:t>No industrial hygiene equipment/survey conducted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9C867E-42DE-1441-93BA-13D7DA803127}"/>
              </a:ext>
            </a:extLst>
          </p:cNvPr>
          <p:cNvSpPr txBox="1"/>
          <p:nvPr/>
        </p:nvSpPr>
        <p:spPr>
          <a:xfrm>
            <a:off x="16959509" y="29954515"/>
            <a:ext cx="4802552" cy="156966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Lock-Out / Tag-Out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Hazard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Eye and Face Protection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191EEF16-2F4E-7D44-92AE-29E34993A2F1}"/>
              </a:ext>
            </a:extLst>
          </p:cNvPr>
          <p:cNvSpPr/>
          <p:nvPr/>
        </p:nvSpPr>
        <p:spPr>
          <a:xfrm>
            <a:off x="392428" y="16456745"/>
            <a:ext cx="15758964" cy="114481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+mj-lt"/>
              </a:rPr>
              <a:t>Manufacturing Equipment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0D0F9EE-1231-4F42-AA86-308201F86DDB}"/>
              </a:ext>
            </a:extLst>
          </p:cNvPr>
          <p:cNvSpPr txBox="1"/>
          <p:nvPr/>
        </p:nvSpPr>
        <p:spPr>
          <a:xfrm>
            <a:off x="4778766" y="17876479"/>
            <a:ext cx="6198841" cy="50783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Multi-axis milling machines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CNC multi axis router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Drill Press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Lead tinning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Punches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Table Grinders and Band Saws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Contact Welders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Belt Sanders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Metal Stock Lathe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037BD0EA-3A71-1D4D-9C59-E1B3DA7E4E8F}"/>
              </a:ext>
            </a:extLst>
          </p:cNvPr>
          <p:cNvSpPr/>
          <p:nvPr/>
        </p:nvSpPr>
        <p:spPr>
          <a:xfrm>
            <a:off x="16650682" y="17291841"/>
            <a:ext cx="10743857" cy="136682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+mj-lt"/>
                <a:cs typeface="Arial"/>
              </a:rPr>
              <a:t>Advantages &amp; Limitations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398BE4C1-D8C1-394C-B6C2-8D546DEFF33A}"/>
              </a:ext>
            </a:extLst>
          </p:cNvPr>
          <p:cNvSpPr/>
          <p:nvPr/>
        </p:nvSpPr>
        <p:spPr>
          <a:xfrm>
            <a:off x="16673509" y="18801116"/>
            <a:ext cx="5214854" cy="456396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atMod val="103000"/>
                  <a:lumMod val="102000"/>
                  <a:tint val="94000"/>
                  <a:alpha val="88000"/>
                </a:schemeClr>
              </a:gs>
              <a:gs pos="50000">
                <a:schemeClr val="accent5">
                  <a:satMod val="110000"/>
                  <a:lumMod val="100000"/>
                  <a:shade val="100000"/>
                  <a:alpha val="88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  <a:alpha val="88000"/>
                </a:schemeClr>
              </a:gs>
            </a:gsLst>
            <a:lin ang="5400000" scaled="0"/>
            <a:tileRect/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29184" tIns="164592" rIns="329184" bIns="1645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48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A93DAD5-BBC2-3243-B491-451E1C81D1FE}"/>
              </a:ext>
            </a:extLst>
          </p:cNvPr>
          <p:cNvSpPr txBox="1"/>
          <p:nvPr/>
        </p:nvSpPr>
        <p:spPr>
          <a:xfrm>
            <a:off x="16737507" y="19159652"/>
            <a:ext cx="48831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alibri" panose="020F0502020204030204" pitchFamily="34" charset="0"/>
              <a:buChar char="₊"/>
            </a:pPr>
            <a:r>
              <a:rPr lang="en-US" sz="3200" dirty="0">
                <a:solidFill>
                  <a:schemeClr val="bg1"/>
                </a:solidFill>
              </a:rPr>
              <a:t>Shop Supervisor answered all questions to the best of his ability</a:t>
            </a:r>
          </a:p>
          <a:p>
            <a:pPr marL="457200" indent="-457200">
              <a:buFont typeface="Calibri" panose="020F0502020204030204" pitchFamily="34" charset="0"/>
              <a:buChar char="₊"/>
            </a:pPr>
            <a:r>
              <a:rPr lang="en-US" sz="3200" dirty="0">
                <a:solidFill>
                  <a:schemeClr val="bg1"/>
                </a:solidFill>
              </a:rPr>
              <a:t>Owner seemed motivated to improve safety/quality</a:t>
            </a:r>
          </a:p>
          <a:p>
            <a:pPr marL="457200" indent="-457200">
              <a:buFont typeface="Calibri" panose="020F0502020204030204" pitchFamily="34" charset="0"/>
              <a:buChar char="₊"/>
            </a:pPr>
            <a:r>
              <a:rPr lang="en-US" sz="3200" dirty="0">
                <a:solidFill>
                  <a:schemeClr val="bg1"/>
                </a:solidFill>
              </a:rPr>
              <a:t>Taking pictures was allowed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A665EAC9-6C2E-8744-99D9-1478F5C5D464}"/>
              </a:ext>
            </a:extLst>
          </p:cNvPr>
          <p:cNvSpPr/>
          <p:nvPr/>
        </p:nvSpPr>
        <p:spPr>
          <a:xfrm>
            <a:off x="27816004" y="16525160"/>
            <a:ext cx="15758964" cy="121818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+mj-lt"/>
              </a:rPr>
              <a:t>Recommendations to Company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EA22948-3D61-EA47-8750-0D291147ED76}"/>
              </a:ext>
            </a:extLst>
          </p:cNvPr>
          <p:cNvSpPr txBox="1"/>
          <p:nvPr/>
        </p:nvSpPr>
        <p:spPr>
          <a:xfrm>
            <a:off x="28060650" y="18002891"/>
            <a:ext cx="12306367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Reach out to the OSHA On-site Consultation Program for free safety assistance.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Start to provide all required, site-specific safety training through an OSHA Authorized Instructor or by paying for training through a private company.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Conduct a risk assessment on the findings of the report and develop a corrective action plan.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Reach out to the District and Business Support Program (DBSP) at Florida Department of Environmental Protection (FDEP) for small business assistance with Hazardous Waste.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40C470C-72B6-1645-B1E5-59D765FAF594}"/>
              </a:ext>
            </a:extLst>
          </p:cNvPr>
          <p:cNvSpPr txBox="1"/>
          <p:nvPr/>
        </p:nvSpPr>
        <p:spPr>
          <a:xfrm>
            <a:off x="28060650" y="25405721"/>
            <a:ext cx="14973300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There were </a:t>
            </a:r>
            <a:r>
              <a:rPr lang="en-US" sz="3200" b="1" u="sng" dirty="0"/>
              <a:t>41</a:t>
            </a:r>
            <a:r>
              <a:rPr lang="en-US" sz="3200" dirty="0"/>
              <a:t> safety and/or environmental hazards identified where the hazards ranged from severe (very likely an injury or environmental release could happen) to minor (injury or environmental release not likely to occur).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team acquired a new appreciation for the regulatory struggles that a small business can have when it comes to occupational safety and environmental compliance.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lack of accidents is not an indicator of a safe working environment.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9B2B4-E34D-4944-A4C5-BBC757E74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4086" y="26936796"/>
            <a:ext cx="3261643" cy="4352921"/>
          </a:xfrm>
          <a:prstGeom prst="rect">
            <a:avLst/>
          </a:prstGeom>
        </p:spPr>
      </p:pic>
      <p:graphicFrame>
        <p:nvGraphicFramePr>
          <p:cNvPr id="50" name="Diagram 49">
            <a:extLst>
              <a:ext uri="{FF2B5EF4-FFF2-40B4-BE49-F238E27FC236}">
                <a16:creationId xmlns:a16="http://schemas.microsoft.com/office/drawing/2014/main" id="{1E3D6ACB-E4E6-4F40-B0B4-2DFB4D5F4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0735796"/>
              </p:ext>
            </p:extLst>
          </p:nvPr>
        </p:nvGraphicFramePr>
        <p:xfrm>
          <a:off x="511175" y="25195192"/>
          <a:ext cx="12308887" cy="7478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95D4FCA-5F1A-4955-A15E-D0D2242EEF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65627" y="3808512"/>
            <a:ext cx="9066976" cy="68501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A7A8FE-A4D0-42CC-B532-6FDDB012A9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6274" y="11652265"/>
            <a:ext cx="2409825" cy="1009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2A4B34-7E4F-4A95-8D61-843C954F553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0398" t="8892" r="7707" b="8381"/>
          <a:stretch/>
        </p:blipFill>
        <p:spPr>
          <a:xfrm>
            <a:off x="5668189" y="13323132"/>
            <a:ext cx="3241412" cy="26312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59DB47-681E-4DE3-9E25-F957F323C1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25277" y="12044179"/>
            <a:ext cx="6795735" cy="32291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9BC4F7-E1B7-4147-AEE2-6B07386676AA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9361" b="21351"/>
          <a:stretch/>
        </p:blipFill>
        <p:spPr>
          <a:xfrm>
            <a:off x="5781706" y="6921082"/>
            <a:ext cx="3948789" cy="24025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E62B0B4-AE66-4B30-ACAB-8BE7494A2FF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7163" y="17958837"/>
            <a:ext cx="3920852" cy="5232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0CF7E8-1D86-4509-A48F-854A9B88621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48834" y="17957861"/>
            <a:ext cx="3929712" cy="52336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F2DD7E7-61C5-4950-A878-2B68B4D1B35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959509" y="25912025"/>
            <a:ext cx="9673094" cy="3999323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C997787D-E183-48AE-B7FB-7A43C4AB2DE5}"/>
              </a:ext>
            </a:extLst>
          </p:cNvPr>
          <p:cNvSpPr/>
          <p:nvPr/>
        </p:nvSpPr>
        <p:spPr>
          <a:xfrm>
            <a:off x="19128006" y="26650950"/>
            <a:ext cx="1579344" cy="1333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0A912E3-8823-44EE-847D-1B56E1526EA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630342" y="28277062"/>
            <a:ext cx="1615580" cy="13717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9C352E7-25B8-4F84-A6BB-CE2605C8372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217977" y="28277061"/>
            <a:ext cx="1615580" cy="137171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9FB418D-EC5F-45BF-89EE-928F145F6E9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706542" y="26631840"/>
            <a:ext cx="1615580" cy="13717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13173B-483C-42E1-8C87-BA5FE83B5E4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902184" y="26612731"/>
            <a:ext cx="1615580" cy="13717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BC09E16-CFD7-43BA-8585-120224B1D3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741781" y="28263533"/>
            <a:ext cx="1615580" cy="1371719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5DD3D528-04F1-4ACD-BDE9-9160DEFADE80}"/>
              </a:ext>
            </a:extLst>
          </p:cNvPr>
          <p:cNvSpPr txBox="1"/>
          <p:nvPr/>
        </p:nvSpPr>
        <p:spPr>
          <a:xfrm>
            <a:off x="21956085" y="29895225"/>
            <a:ext cx="4802552" cy="1877437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Respiratory Protection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Safe Use of Ladders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Machine Guarding</a:t>
            </a:r>
          </a:p>
          <a:p>
            <a:r>
              <a:rPr lang="en-US" sz="2000" dirty="0">
                <a:hlinkClick r:id="rId20"/>
              </a:rPr>
              <a:t>https://www.osha.gov/top10citedstandards</a:t>
            </a:r>
            <a:r>
              <a:rPr lang="en-US" sz="2000" dirty="0"/>
              <a:t>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27E285F-5C72-43F9-BD24-6DAC63E7430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7039789" y="5126507"/>
            <a:ext cx="2822693" cy="377375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4F026FF-6277-4AE4-88C3-00143CDD30A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549194" y="5165607"/>
            <a:ext cx="2865368" cy="379148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EAF9817-AC75-4409-B336-8D0F74FA0D6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513842" y="5189957"/>
            <a:ext cx="2853175" cy="379813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4BD67DA-3870-4DA3-B5A3-0E25358C06A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565577" y="5204308"/>
            <a:ext cx="2914141" cy="376943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E5B0BAB-3B41-4398-A8F6-E46416E33C2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9953104" y="5396952"/>
            <a:ext cx="4496810" cy="3222081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F22AA66-0947-4757-B779-90EE07D505F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0367017" y="11528380"/>
            <a:ext cx="2951701" cy="310705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336CCA4-E684-497B-B7EF-9C932F201E1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0367017" y="18035705"/>
            <a:ext cx="3139713" cy="240711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024972F-FAC4-4A60-A256-8023E93B4ED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0254529" y="20886355"/>
            <a:ext cx="3176676" cy="197469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0B26FF1-C03B-49DB-8CCD-9113854A306D}"/>
              </a:ext>
            </a:extLst>
          </p:cNvPr>
          <p:cNvSpPr txBox="1"/>
          <p:nvPr/>
        </p:nvSpPr>
        <p:spPr>
          <a:xfrm>
            <a:off x="28009635" y="30056507"/>
            <a:ext cx="8773698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Creation of a hazardous waste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Incident and accident reporting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Training program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Creation of standard operating procedures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42A417E-09A7-44D8-857A-5E73FAF98794}"/>
              </a:ext>
            </a:extLst>
          </p:cNvPr>
          <p:cNvSpPr txBox="1"/>
          <p:nvPr/>
        </p:nvSpPr>
        <p:spPr>
          <a:xfrm>
            <a:off x="36127994" y="30056507"/>
            <a:ext cx="6925073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Creation of an inspection 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Creation of an emergency action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Improvements to the ventilation system to control airborne hazards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B37D987-53A2-4B03-AC3B-DC93975ACBD2}"/>
              </a:ext>
            </a:extLst>
          </p:cNvPr>
          <p:cNvSpPr txBox="1"/>
          <p:nvPr/>
        </p:nvSpPr>
        <p:spPr>
          <a:xfrm>
            <a:off x="32671245" y="29177663"/>
            <a:ext cx="575210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7 Safety Recommendations:</a:t>
            </a:r>
          </a:p>
        </p:txBody>
      </p:sp>
    </p:spTree>
    <p:extLst>
      <p:ext uri="{BB962C8B-B14F-4D97-AF65-F5344CB8AC3E}">
        <p14:creationId xmlns:p14="http://schemas.microsoft.com/office/powerpoint/2010/main" val="634079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3140</TotalTime>
  <Words>615</Words>
  <Application>Microsoft Office PowerPoint</Application>
  <PresentationFormat>Custom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ERAU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Shipley, Bradley R</dc:creator>
  <cp:lastModifiedBy>Grillot, Justin M.</cp:lastModifiedBy>
  <cp:revision>86</cp:revision>
  <dcterms:created xsi:type="dcterms:W3CDTF">2015-11-24T15:10:25Z</dcterms:created>
  <dcterms:modified xsi:type="dcterms:W3CDTF">2022-02-22T14:58:58Z</dcterms:modified>
</cp:coreProperties>
</file>