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sldIdLst>
    <p:sldId id="256" r:id="rId5"/>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7" roundtripDataSignature="AMtx7miiBMFCMjqeOgfXHfOUe36INWx7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9" d="100"/>
          <a:sy n="19" d="100"/>
        </p:scale>
        <p:origin x="571"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customschemas.google.com/relationships/presentationmetadata" Target="metadata"/><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291843" y="5387342"/>
            <a:ext cx="37307519" cy="1146048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8800"/>
              <a:buFont typeface="Calibri"/>
              <a:buNone/>
              <a:defRPr sz="28802"/>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5486402" y="17289781"/>
            <a:ext cx="32918401" cy="794765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4800"/>
              </a:spcBef>
              <a:spcAft>
                <a:spcPts val="0"/>
              </a:spcAft>
              <a:buClr>
                <a:schemeClr val="dk1"/>
              </a:buClr>
              <a:buSzPts val="11520"/>
              <a:buNone/>
              <a:defRPr sz="11520"/>
            </a:lvl1pPr>
            <a:lvl2pPr lvl="1" algn="ctr">
              <a:lnSpc>
                <a:spcPct val="90000"/>
              </a:lnSpc>
              <a:spcBef>
                <a:spcPts val="2400"/>
              </a:spcBef>
              <a:spcAft>
                <a:spcPts val="0"/>
              </a:spcAft>
              <a:buClr>
                <a:schemeClr val="dk1"/>
              </a:buClr>
              <a:buSzPts val="9600"/>
              <a:buNone/>
              <a:defRPr sz="9600"/>
            </a:lvl2pPr>
            <a:lvl3pPr lvl="2" algn="ctr">
              <a:lnSpc>
                <a:spcPct val="90000"/>
              </a:lnSpc>
              <a:spcBef>
                <a:spcPts val="2400"/>
              </a:spcBef>
              <a:spcAft>
                <a:spcPts val="0"/>
              </a:spcAft>
              <a:buClr>
                <a:schemeClr val="dk1"/>
              </a:buClr>
              <a:buSzPts val="8640"/>
              <a:buNone/>
              <a:defRPr sz="8640"/>
            </a:lvl3pPr>
            <a:lvl4pPr lvl="3" algn="ctr">
              <a:lnSpc>
                <a:spcPct val="90000"/>
              </a:lnSpc>
              <a:spcBef>
                <a:spcPts val="2400"/>
              </a:spcBef>
              <a:spcAft>
                <a:spcPts val="0"/>
              </a:spcAft>
              <a:buClr>
                <a:schemeClr val="dk1"/>
              </a:buClr>
              <a:buSzPts val="7680"/>
              <a:buNone/>
              <a:defRPr sz="7680"/>
            </a:lvl4pPr>
            <a:lvl5pPr lvl="4" algn="ctr">
              <a:lnSpc>
                <a:spcPct val="90000"/>
              </a:lnSpc>
              <a:spcBef>
                <a:spcPts val="2400"/>
              </a:spcBef>
              <a:spcAft>
                <a:spcPts val="0"/>
              </a:spcAft>
              <a:buClr>
                <a:schemeClr val="dk1"/>
              </a:buClr>
              <a:buSzPts val="7680"/>
              <a:buNone/>
              <a:defRPr sz="7680"/>
            </a:lvl5pPr>
            <a:lvl6pPr lvl="5" algn="ctr">
              <a:lnSpc>
                <a:spcPct val="90000"/>
              </a:lnSpc>
              <a:spcBef>
                <a:spcPts val="2400"/>
              </a:spcBef>
              <a:spcAft>
                <a:spcPts val="0"/>
              </a:spcAft>
              <a:buClr>
                <a:schemeClr val="dk1"/>
              </a:buClr>
              <a:buSzPts val="7680"/>
              <a:buNone/>
              <a:defRPr sz="7680"/>
            </a:lvl6pPr>
            <a:lvl7pPr lvl="6" algn="ctr">
              <a:lnSpc>
                <a:spcPct val="90000"/>
              </a:lnSpc>
              <a:spcBef>
                <a:spcPts val="2400"/>
              </a:spcBef>
              <a:spcAft>
                <a:spcPts val="0"/>
              </a:spcAft>
              <a:buClr>
                <a:schemeClr val="dk1"/>
              </a:buClr>
              <a:buSzPts val="7680"/>
              <a:buNone/>
              <a:defRPr sz="7680"/>
            </a:lvl7pPr>
            <a:lvl8pPr lvl="7" algn="ctr">
              <a:lnSpc>
                <a:spcPct val="90000"/>
              </a:lnSpc>
              <a:spcBef>
                <a:spcPts val="2400"/>
              </a:spcBef>
              <a:spcAft>
                <a:spcPts val="0"/>
              </a:spcAft>
              <a:buClr>
                <a:schemeClr val="dk1"/>
              </a:buClr>
              <a:buSzPts val="7680"/>
              <a:buNone/>
              <a:defRPr sz="7680"/>
            </a:lvl8pPr>
            <a:lvl9pPr lvl="8" algn="ctr">
              <a:lnSpc>
                <a:spcPct val="90000"/>
              </a:lnSpc>
              <a:spcBef>
                <a:spcPts val="2400"/>
              </a:spcBef>
              <a:spcAft>
                <a:spcPts val="0"/>
              </a:spcAft>
              <a:buClr>
                <a:schemeClr val="dk1"/>
              </a:buClr>
              <a:buSzPts val="7680"/>
              <a:buNone/>
              <a:defRPr sz="7680"/>
            </a:lvl9pPr>
          </a:lstStyle>
          <a:p>
            <a:endParaRPr/>
          </a:p>
        </p:txBody>
      </p:sp>
      <p:sp>
        <p:nvSpPr>
          <p:cNvPr id="14" name="Google Shape;14;p3"/>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11502390" y="278131"/>
            <a:ext cx="20886422" cy="37856160"/>
          </a:xfrm>
          <a:prstGeom prst="rect">
            <a:avLst/>
          </a:prstGeom>
          <a:noFill/>
          <a:ln>
            <a:noFill/>
          </a:ln>
        </p:spPr>
        <p:txBody>
          <a:bodyPr spcFirstLastPara="1" wrap="square" lIns="91425" tIns="45700" rIns="91425" bIns="45700" anchor="t" anchorCtr="0">
            <a:normAutofit/>
          </a:bodyPr>
          <a:lstStyle>
            <a:lvl1pPr marL="457226" lvl="0" indent="-342919" algn="l">
              <a:lnSpc>
                <a:spcPct val="90000"/>
              </a:lnSpc>
              <a:spcBef>
                <a:spcPts val="4800"/>
              </a:spcBef>
              <a:spcAft>
                <a:spcPts val="0"/>
              </a:spcAft>
              <a:buClr>
                <a:schemeClr val="dk1"/>
              </a:buClr>
              <a:buSzPts val="1800"/>
              <a:buChar char="•"/>
              <a:defRPr/>
            </a:lvl1pPr>
            <a:lvl2pPr marL="914450" lvl="1" indent="-342919" algn="l">
              <a:lnSpc>
                <a:spcPct val="90000"/>
              </a:lnSpc>
              <a:spcBef>
                <a:spcPts val="2400"/>
              </a:spcBef>
              <a:spcAft>
                <a:spcPts val="0"/>
              </a:spcAft>
              <a:buClr>
                <a:schemeClr val="dk1"/>
              </a:buClr>
              <a:buSzPts val="1800"/>
              <a:buChar char="•"/>
              <a:defRPr/>
            </a:lvl2pPr>
            <a:lvl3pPr marL="1371677" lvl="2" indent="-342919" algn="l">
              <a:lnSpc>
                <a:spcPct val="90000"/>
              </a:lnSpc>
              <a:spcBef>
                <a:spcPts val="2400"/>
              </a:spcBef>
              <a:spcAft>
                <a:spcPts val="0"/>
              </a:spcAft>
              <a:buClr>
                <a:schemeClr val="dk1"/>
              </a:buClr>
              <a:buSzPts val="1800"/>
              <a:buChar char="•"/>
              <a:defRPr/>
            </a:lvl3pPr>
            <a:lvl4pPr marL="1828903" lvl="3" indent="-342919" algn="l">
              <a:lnSpc>
                <a:spcPct val="90000"/>
              </a:lnSpc>
              <a:spcBef>
                <a:spcPts val="2400"/>
              </a:spcBef>
              <a:spcAft>
                <a:spcPts val="0"/>
              </a:spcAft>
              <a:buClr>
                <a:schemeClr val="dk1"/>
              </a:buClr>
              <a:buSzPts val="1800"/>
              <a:buChar char="•"/>
              <a:defRPr/>
            </a:lvl4pPr>
            <a:lvl5pPr marL="2286128" lvl="4" indent="-342919" algn="l">
              <a:lnSpc>
                <a:spcPct val="90000"/>
              </a:lnSpc>
              <a:spcBef>
                <a:spcPts val="2400"/>
              </a:spcBef>
              <a:spcAft>
                <a:spcPts val="0"/>
              </a:spcAft>
              <a:buClr>
                <a:schemeClr val="dk1"/>
              </a:buClr>
              <a:buSzPts val="1800"/>
              <a:buChar char="•"/>
              <a:defRPr/>
            </a:lvl5pPr>
            <a:lvl6pPr marL="2743353" lvl="5" indent="-342919" algn="l">
              <a:lnSpc>
                <a:spcPct val="90000"/>
              </a:lnSpc>
              <a:spcBef>
                <a:spcPts val="2400"/>
              </a:spcBef>
              <a:spcAft>
                <a:spcPts val="0"/>
              </a:spcAft>
              <a:buClr>
                <a:schemeClr val="dk1"/>
              </a:buClr>
              <a:buSzPts val="1800"/>
              <a:buChar char="•"/>
              <a:defRPr/>
            </a:lvl6pPr>
            <a:lvl7pPr marL="3200580" lvl="6" indent="-342919" algn="l">
              <a:lnSpc>
                <a:spcPct val="90000"/>
              </a:lnSpc>
              <a:spcBef>
                <a:spcPts val="2400"/>
              </a:spcBef>
              <a:spcAft>
                <a:spcPts val="0"/>
              </a:spcAft>
              <a:buClr>
                <a:schemeClr val="dk1"/>
              </a:buClr>
              <a:buSzPts val="1800"/>
              <a:buChar char="•"/>
              <a:defRPr/>
            </a:lvl7pPr>
            <a:lvl8pPr marL="3657805" lvl="7" indent="-342919" algn="l">
              <a:lnSpc>
                <a:spcPct val="90000"/>
              </a:lnSpc>
              <a:spcBef>
                <a:spcPts val="2400"/>
              </a:spcBef>
              <a:spcAft>
                <a:spcPts val="0"/>
              </a:spcAft>
              <a:buClr>
                <a:schemeClr val="dk1"/>
              </a:buClr>
              <a:buSzPts val="1800"/>
              <a:buChar char="•"/>
              <a:defRPr/>
            </a:lvl8pPr>
            <a:lvl9pPr marL="4115031" lvl="8" indent="-342919" algn="l">
              <a:lnSpc>
                <a:spcPct val="90000"/>
              </a:lnSpc>
              <a:spcBef>
                <a:spcPts val="24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22193250" y="10968991"/>
            <a:ext cx="27896822" cy="94640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2990852" y="1779272"/>
            <a:ext cx="27896822" cy="27843481"/>
          </a:xfrm>
          <a:prstGeom prst="rect">
            <a:avLst/>
          </a:prstGeom>
          <a:noFill/>
          <a:ln>
            <a:noFill/>
          </a:ln>
        </p:spPr>
        <p:txBody>
          <a:bodyPr spcFirstLastPara="1" wrap="square" lIns="91425" tIns="45700" rIns="91425" bIns="45700" anchor="t" anchorCtr="0">
            <a:normAutofit/>
          </a:bodyPr>
          <a:lstStyle>
            <a:lvl1pPr marL="457226" lvl="0" indent="-342919" algn="l">
              <a:lnSpc>
                <a:spcPct val="90000"/>
              </a:lnSpc>
              <a:spcBef>
                <a:spcPts val="4800"/>
              </a:spcBef>
              <a:spcAft>
                <a:spcPts val="0"/>
              </a:spcAft>
              <a:buClr>
                <a:schemeClr val="dk1"/>
              </a:buClr>
              <a:buSzPts val="1800"/>
              <a:buChar char="•"/>
              <a:defRPr/>
            </a:lvl1pPr>
            <a:lvl2pPr marL="914450" lvl="1" indent="-342919" algn="l">
              <a:lnSpc>
                <a:spcPct val="90000"/>
              </a:lnSpc>
              <a:spcBef>
                <a:spcPts val="2400"/>
              </a:spcBef>
              <a:spcAft>
                <a:spcPts val="0"/>
              </a:spcAft>
              <a:buClr>
                <a:schemeClr val="dk1"/>
              </a:buClr>
              <a:buSzPts val="1800"/>
              <a:buChar char="•"/>
              <a:defRPr/>
            </a:lvl2pPr>
            <a:lvl3pPr marL="1371677" lvl="2" indent="-342919" algn="l">
              <a:lnSpc>
                <a:spcPct val="90000"/>
              </a:lnSpc>
              <a:spcBef>
                <a:spcPts val="2400"/>
              </a:spcBef>
              <a:spcAft>
                <a:spcPts val="0"/>
              </a:spcAft>
              <a:buClr>
                <a:schemeClr val="dk1"/>
              </a:buClr>
              <a:buSzPts val="1800"/>
              <a:buChar char="•"/>
              <a:defRPr/>
            </a:lvl3pPr>
            <a:lvl4pPr marL="1828903" lvl="3" indent="-342919" algn="l">
              <a:lnSpc>
                <a:spcPct val="90000"/>
              </a:lnSpc>
              <a:spcBef>
                <a:spcPts val="2400"/>
              </a:spcBef>
              <a:spcAft>
                <a:spcPts val="0"/>
              </a:spcAft>
              <a:buClr>
                <a:schemeClr val="dk1"/>
              </a:buClr>
              <a:buSzPts val="1800"/>
              <a:buChar char="•"/>
              <a:defRPr/>
            </a:lvl4pPr>
            <a:lvl5pPr marL="2286128" lvl="4" indent="-342919" algn="l">
              <a:lnSpc>
                <a:spcPct val="90000"/>
              </a:lnSpc>
              <a:spcBef>
                <a:spcPts val="2400"/>
              </a:spcBef>
              <a:spcAft>
                <a:spcPts val="0"/>
              </a:spcAft>
              <a:buClr>
                <a:schemeClr val="dk1"/>
              </a:buClr>
              <a:buSzPts val="1800"/>
              <a:buChar char="•"/>
              <a:defRPr/>
            </a:lvl5pPr>
            <a:lvl6pPr marL="2743353" lvl="5" indent="-342919" algn="l">
              <a:lnSpc>
                <a:spcPct val="90000"/>
              </a:lnSpc>
              <a:spcBef>
                <a:spcPts val="2400"/>
              </a:spcBef>
              <a:spcAft>
                <a:spcPts val="0"/>
              </a:spcAft>
              <a:buClr>
                <a:schemeClr val="dk1"/>
              </a:buClr>
              <a:buSzPts val="1800"/>
              <a:buChar char="•"/>
              <a:defRPr/>
            </a:lvl6pPr>
            <a:lvl7pPr marL="3200580" lvl="6" indent="-342919" algn="l">
              <a:lnSpc>
                <a:spcPct val="90000"/>
              </a:lnSpc>
              <a:spcBef>
                <a:spcPts val="2400"/>
              </a:spcBef>
              <a:spcAft>
                <a:spcPts val="0"/>
              </a:spcAft>
              <a:buClr>
                <a:schemeClr val="dk1"/>
              </a:buClr>
              <a:buSzPts val="1800"/>
              <a:buChar char="•"/>
              <a:defRPr/>
            </a:lvl7pPr>
            <a:lvl8pPr marL="3657805" lvl="7" indent="-342919" algn="l">
              <a:lnSpc>
                <a:spcPct val="90000"/>
              </a:lnSpc>
              <a:spcBef>
                <a:spcPts val="2400"/>
              </a:spcBef>
              <a:spcAft>
                <a:spcPts val="0"/>
              </a:spcAft>
              <a:buClr>
                <a:schemeClr val="dk1"/>
              </a:buClr>
              <a:buSzPts val="1800"/>
              <a:buChar char="•"/>
              <a:defRPr/>
            </a:lvl8pPr>
            <a:lvl9pPr marL="4115031" lvl="8" indent="-342919" algn="l">
              <a:lnSpc>
                <a:spcPct val="90000"/>
              </a:lnSpc>
              <a:spcBef>
                <a:spcPts val="24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3017520" y="8763000"/>
            <a:ext cx="37856160" cy="20886422"/>
          </a:xfrm>
          <a:prstGeom prst="rect">
            <a:avLst/>
          </a:prstGeom>
          <a:noFill/>
          <a:ln>
            <a:noFill/>
          </a:ln>
        </p:spPr>
        <p:txBody>
          <a:bodyPr spcFirstLastPara="1" wrap="square" lIns="91425" tIns="45700" rIns="91425" bIns="45700" anchor="t" anchorCtr="0">
            <a:normAutofit/>
          </a:bodyPr>
          <a:lstStyle>
            <a:lvl1pPr marL="457226" lvl="0" indent="-342919" algn="l">
              <a:lnSpc>
                <a:spcPct val="90000"/>
              </a:lnSpc>
              <a:spcBef>
                <a:spcPts val="4800"/>
              </a:spcBef>
              <a:spcAft>
                <a:spcPts val="0"/>
              </a:spcAft>
              <a:buClr>
                <a:schemeClr val="dk1"/>
              </a:buClr>
              <a:buSzPts val="1800"/>
              <a:buChar char="•"/>
              <a:defRPr/>
            </a:lvl1pPr>
            <a:lvl2pPr marL="914450" lvl="1" indent="-342919" algn="l">
              <a:lnSpc>
                <a:spcPct val="90000"/>
              </a:lnSpc>
              <a:spcBef>
                <a:spcPts val="2400"/>
              </a:spcBef>
              <a:spcAft>
                <a:spcPts val="0"/>
              </a:spcAft>
              <a:buClr>
                <a:schemeClr val="dk1"/>
              </a:buClr>
              <a:buSzPts val="1800"/>
              <a:buChar char="•"/>
              <a:defRPr/>
            </a:lvl2pPr>
            <a:lvl3pPr marL="1371677" lvl="2" indent="-342919" algn="l">
              <a:lnSpc>
                <a:spcPct val="90000"/>
              </a:lnSpc>
              <a:spcBef>
                <a:spcPts val="2400"/>
              </a:spcBef>
              <a:spcAft>
                <a:spcPts val="0"/>
              </a:spcAft>
              <a:buClr>
                <a:schemeClr val="dk1"/>
              </a:buClr>
              <a:buSzPts val="1800"/>
              <a:buChar char="•"/>
              <a:defRPr/>
            </a:lvl3pPr>
            <a:lvl4pPr marL="1828903" lvl="3" indent="-342919" algn="l">
              <a:lnSpc>
                <a:spcPct val="90000"/>
              </a:lnSpc>
              <a:spcBef>
                <a:spcPts val="2400"/>
              </a:spcBef>
              <a:spcAft>
                <a:spcPts val="0"/>
              </a:spcAft>
              <a:buClr>
                <a:schemeClr val="dk1"/>
              </a:buClr>
              <a:buSzPts val="1800"/>
              <a:buChar char="•"/>
              <a:defRPr/>
            </a:lvl4pPr>
            <a:lvl5pPr marL="2286128" lvl="4" indent="-342919" algn="l">
              <a:lnSpc>
                <a:spcPct val="90000"/>
              </a:lnSpc>
              <a:spcBef>
                <a:spcPts val="2400"/>
              </a:spcBef>
              <a:spcAft>
                <a:spcPts val="0"/>
              </a:spcAft>
              <a:buClr>
                <a:schemeClr val="dk1"/>
              </a:buClr>
              <a:buSzPts val="1800"/>
              <a:buChar char="•"/>
              <a:defRPr/>
            </a:lvl5pPr>
            <a:lvl6pPr marL="2743353" lvl="5" indent="-342919" algn="l">
              <a:lnSpc>
                <a:spcPct val="90000"/>
              </a:lnSpc>
              <a:spcBef>
                <a:spcPts val="2400"/>
              </a:spcBef>
              <a:spcAft>
                <a:spcPts val="0"/>
              </a:spcAft>
              <a:buClr>
                <a:schemeClr val="dk1"/>
              </a:buClr>
              <a:buSzPts val="1800"/>
              <a:buChar char="•"/>
              <a:defRPr/>
            </a:lvl6pPr>
            <a:lvl7pPr marL="3200580" lvl="6" indent="-342919" algn="l">
              <a:lnSpc>
                <a:spcPct val="90000"/>
              </a:lnSpc>
              <a:spcBef>
                <a:spcPts val="2400"/>
              </a:spcBef>
              <a:spcAft>
                <a:spcPts val="0"/>
              </a:spcAft>
              <a:buClr>
                <a:schemeClr val="dk1"/>
              </a:buClr>
              <a:buSzPts val="1800"/>
              <a:buChar char="•"/>
              <a:defRPr/>
            </a:lvl7pPr>
            <a:lvl8pPr marL="3657805" lvl="7" indent="-342919" algn="l">
              <a:lnSpc>
                <a:spcPct val="90000"/>
              </a:lnSpc>
              <a:spcBef>
                <a:spcPts val="2400"/>
              </a:spcBef>
              <a:spcAft>
                <a:spcPts val="0"/>
              </a:spcAft>
              <a:buClr>
                <a:schemeClr val="dk1"/>
              </a:buClr>
              <a:buSzPts val="1800"/>
              <a:buChar char="•"/>
              <a:defRPr/>
            </a:lvl8pPr>
            <a:lvl9pPr marL="4115031" lvl="8" indent="-342919" algn="l">
              <a:lnSpc>
                <a:spcPct val="90000"/>
              </a:lnSpc>
              <a:spcBef>
                <a:spcPts val="24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2994662" y="8206749"/>
            <a:ext cx="37856160" cy="136931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8800"/>
              <a:buFont typeface="Calibri"/>
              <a:buNone/>
              <a:defRPr sz="28802"/>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2994662" y="22029430"/>
            <a:ext cx="37856160" cy="7200898"/>
          </a:xfrm>
          <a:prstGeom prst="rect">
            <a:avLst/>
          </a:prstGeom>
          <a:noFill/>
          <a:ln>
            <a:noFill/>
          </a:ln>
        </p:spPr>
        <p:txBody>
          <a:bodyPr spcFirstLastPara="1" wrap="square" lIns="91425" tIns="45700" rIns="91425" bIns="45700" anchor="t" anchorCtr="0">
            <a:normAutofit/>
          </a:bodyPr>
          <a:lstStyle>
            <a:lvl1pPr marL="457226" lvl="0" indent="-228613" algn="l">
              <a:lnSpc>
                <a:spcPct val="90000"/>
              </a:lnSpc>
              <a:spcBef>
                <a:spcPts val="4800"/>
              </a:spcBef>
              <a:spcAft>
                <a:spcPts val="0"/>
              </a:spcAft>
              <a:buClr>
                <a:schemeClr val="dk1"/>
              </a:buClr>
              <a:buSzPts val="11520"/>
              <a:buNone/>
              <a:defRPr sz="11520">
                <a:solidFill>
                  <a:schemeClr val="dk1"/>
                </a:solidFill>
              </a:defRPr>
            </a:lvl1pPr>
            <a:lvl2pPr marL="914450" lvl="1" indent="-228613" algn="l">
              <a:lnSpc>
                <a:spcPct val="90000"/>
              </a:lnSpc>
              <a:spcBef>
                <a:spcPts val="2400"/>
              </a:spcBef>
              <a:spcAft>
                <a:spcPts val="0"/>
              </a:spcAft>
              <a:buClr>
                <a:srgbClr val="888888"/>
              </a:buClr>
              <a:buSzPts val="9600"/>
              <a:buNone/>
              <a:defRPr sz="9600">
                <a:solidFill>
                  <a:srgbClr val="888888"/>
                </a:solidFill>
              </a:defRPr>
            </a:lvl2pPr>
            <a:lvl3pPr marL="1371677" lvl="2" indent="-228613" algn="l">
              <a:lnSpc>
                <a:spcPct val="90000"/>
              </a:lnSpc>
              <a:spcBef>
                <a:spcPts val="2400"/>
              </a:spcBef>
              <a:spcAft>
                <a:spcPts val="0"/>
              </a:spcAft>
              <a:buClr>
                <a:srgbClr val="888888"/>
              </a:buClr>
              <a:buSzPts val="8640"/>
              <a:buNone/>
              <a:defRPr sz="8640">
                <a:solidFill>
                  <a:srgbClr val="888888"/>
                </a:solidFill>
              </a:defRPr>
            </a:lvl3pPr>
            <a:lvl4pPr marL="1828903" lvl="3" indent="-228613" algn="l">
              <a:lnSpc>
                <a:spcPct val="90000"/>
              </a:lnSpc>
              <a:spcBef>
                <a:spcPts val="2400"/>
              </a:spcBef>
              <a:spcAft>
                <a:spcPts val="0"/>
              </a:spcAft>
              <a:buClr>
                <a:srgbClr val="888888"/>
              </a:buClr>
              <a:buSzPts val="7680"/>
              <a:buNone/>
              <a:defRPr sz="7680">
                <a:solidFill>
                  <a:srgbClr val="888888"/>
                </a:solidFill>
              </a:defRPr>
            </a:lvl4pPr>
            <a:lvl5pPr marL="2286128" lvl="4" indent="-228613" algn="l">
              <a:lnSpc>
                <a:spcPct val="90000"/>
              </a:lnSpc>
              <a:spcBef>
                <a:spcPts val="2400"/>
              </a:spcBef>
              <a:spcAft>
                <a:spcPts val="0"/>
              </a:spcAft>
              <a:buClr>
                <a:srgbClr val="888888"/>
              </a:buClr>
              <a:buSzPts val="7680"/>
              <a:buNone/>
              <a:defRPr sz="7680">
                <a:solidFill>
                  <a:srgbClr val="888888"/>
                </a:solidFill>
              </a:defRPr>
            </a:lvl5pPr>
            <a:lvl6pPr marL="2743353" lvl="5" indent="-228613" algn="l">
              <a:lnSpc>
                <a:spcPct val="90000"/>
              </a:lnSpc>
              <a:spcBef>
                <a:spcPts val="2400"/>
              </a:spcBef>
              <a:spcAft>
                <a:spcPts val="0"/>
              </a:spcAft>
              <a:buClr>
                <a:srgbClr val="888888"/>
              </a:buClr>
              <a:buSzPts val="7680"/>
              <a:buNone/>
              <a:defRPr sz="7680">
                <a:solidFill>
                  <a:srgbClr val="888888"/>
                </a:solidFill>
              </a:defRPr>
            </a:lvl6pPr>
            <a:lvl7pPr marL="3200580" lvl="6" indent="-228613" algn="l">
              <a:lnSpc>
                <a:spcPct val="90000"/>
              </a:lnSpc>
              <a:spcBef>
                <a:spcPts val="2400"/>
              </a:spcBef>
              <a:spcAft>
                <a:spcPts val="0"/>
              </a:spcAft>
              <a:buClr>
                <a:srgbClr val="888888"/>
              </a:buClr>
              <a:buSzPts val="7680"/>
              <a:buNone/>
              <a:defRPr sz="7680">
                <a:solidFill>
                  <a:srgbClr val="888888"/>
                </a:solidFill>
              </a:defRPr>
            </a:lvl7pPr>
            <a:lvl8pPr marL="3657805" lvl="7" indent="-228613" algn="l">
              <a:lnSpc>
                <a:spcPct val="90000"/>
              </a:lnSpc>
              <a:spcBef>
                <a:spcPts val="2400"/>
              </a:spcBef>
              <a:spcAft>
                <a:spcPts val="0"/>
              </a:spcAft>
              <a:buClr>
                <a:srgbClr val="888888"/>
              </a:buClr>
              <a:buSzPts val="7680"/>
              <a:buNone/>
              <a:defRPr sz="7680">
                <a:solidFill>
                  <a:srgbClr val="888888"/>
                </a:solidFill>
              </a:defRPr>
            </a:lvl8pPr>
            <a:lvl9pPr marL="4115031" lvl="8" indent="-228613" algn="l">
              <a:lnSpc>
                <a:spcPct val="90000"/>
              </a:lnSpc>
              <a:spcBef>
                <a:spcPts val="2400"/>
              </a:spcBef>
              <a:spcAft>
                <a:spcPts val="0"/>
              </a:spcAft>
              <a:buClr>
                <a:srgbClr val="888888"/>
              </a:buClr>
              <a:buSzPts val="7680"/>
              <a:buNone/>
              <a:defRPr sz="7680">
                <a:solidFill>
                  <a:srgbClr val="888888"/>
                </a:solidFill>
              </a:defRPr>
            </a:lvl9pPr>
          </a:lstStyle>
          <a:p>
            <a:endParaRPr/>
          </a:p>
        </p:txBody>
      </p:sp>
      <p:sp>
        <p:nvSpPr>
          <p:cNvPr id="26" name="Google Shape;26;p5"/>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3017523" y="8763000"/>
            <a:ext cx="18653759" cy="20886422"/>
          </a:xfrm>
          <a:prstGeom prst="rect">
            <a:avLst/>
          </a:prstGeom>
          <a:noFill/>
          <a:ln>
            <a:noFill/>
          </a:ln>
        </p:spPr>
        <p:txBody>
          <a:bodyPr spcFirstLastPara="1" wrap="square" lIns="91425" tIns="45700" rIns="91425" bIns="45700" anchor="t" anchorCtr="0">
            <a:normAutofit/>
          </a:bodyPr>
          <a:lstStyle>
            <a:lvl1pPr marL="457226" lvl="0" indent="-342919" algn="l">
              <a:lnSpc>
                <a:spcPct val="90000"/>
              </a:lnSpc>
              <a:spcBef>
                <a:spcPts val="4800"/>
              </a:spcBef>
              <a:spcAft>
                <a:spcPts val="0"/>
              </a:spcAft>
              <a:buClr>
                <a:schemeClr val="dk1"/>
              </a:buClr>
              <a:buSzPts val="1800"/>
              <a:buChar char="•"/>
              <a:defRPr/>
            </a:lvl1pPr>
            <a:lvl2pPr marL="914450" lvl="1" indent="-342919" algn="l">
              <a:lnSpc>
                <a:spcPct val="90000"/>
              </a:lnSpc>
              <a:spcBef>
                <a:spcPts val="2400"/>
              </a:spcBef>
              <a:spcAft>
                <a:spcPts val="0"/>
              </a:spcAft>
              <a:buClr>
                <a:schemeClr val="dk1"/>
              </a:buClr>
              <a:buSzPts val="1800"/>
              <a:buChar char="•"/>
              <a:defRPr/>
            </a:lvl2pPr>
            <a:lvl3pPr marL="1371677" lvl="2" indent="-342919" algn="l">
              <a:lnSpc>
                <a:spcPct val="90000"/>
              </a:lnSpc>
              <a:spcBef>
                <a:spcPts val="2400"/>
              </a:spcBef>
              <a:spcAft>
                <a:spcPts val="0"/>
              </a:spcAft>
              <a:buClr>
                <a:schemeClr val="dk1"/>
              </a:buClr>
              <a:buSzPts val="1800"/>
              <a:buChar char="•"/>
              <a:defRPr/>
            </a:lvl3pPr>
            <a:lvl4pPr marL="1828903" lvl="3" indent="-342919" algn="l">
              <a:lnSpc>
                <a:spcPct val="90000"/>
              </a:lnSpc>
              <a:spcBef>
                <a:spcPts val="2400"/>
              </a:spcBef>
              <a:spcAft>
                <a:spcPts val="0"/>
              </a:spcAft>
              <a:buClr>
                <a:schemeClr val="dk1"/>
              </a:buClr>
              <a:buSzPts val="1800"/>
              <a:buChar char="•"/>
              <a:defRPr/>
            </a:lvl4pPr>
            <a:lvl5pPr marL="2286128" lvl="4" indent="-342919" algn="l">
              <a:lnSpc>
                <a:spcPct val="90000"/>
              </a:lnSpc>
              <a:spcBef>
                <a:spcPts val="2400"/>
              </a:spcBef>
              <a:spcAft>
                <a:spcPts val="0"/>
              </a:spcAft>
              <a:buClr>
                <a:schemeClr val="dk1"/>
              </a:buClr>
              <a:buSzPts val="1800"/>
              <a:buChar char="•"/>
              <a:defRPr/>
            </a:lvl5pPr>
            <a:lvl6pPr marL="2743353" lvl="5" indent="-342919" algn="l">
              <a:lnSpc>
                <a:spcPct val="90000"/>
              </a:lnSpc>
              <a:spcBef>
                <a:spcPts val="2400"/>
              </a:spcBef>
              <a:spcAft>
                <a:spcPts val="0"/>
              </a:spcAft>
              <a:buClr>
                <a:schemeClr val="dk1"/>
              </a:buClr>
              <a:buSzPts val="1800"/>
              <a:buChar char="•"/>
              <a:defRPr/>
            </a:lvl6pPr>
            <a:lvl7pPr marL="3200580" lvl="6" indent="-342919" algn="l">
              <a:lnSpc>
                <a:spcPct val="90000"/>
              </a:lnSpc>
              <a:spcBef>
                <a:spcPts val="2400"/>
              </a:spcBef>
              <a:spcAft>
                <a:spcPts val="0"/>
              </a:spcAft>
              <a:buClr>
                <a:schemeClr val="dk1"/>
              </a:buClr>
              <a:buSzPts val="1800"/>
              <a:buChar char="•"/>
              <a:defRPr/>
            </a:lvl7pPr>
            <a:lvl8pPr marL="3657805" lvl="7" indent="-342919" algn="l">
              <a:lnSpc>
                <a:spcPct val="90000"/>
              </a:lnSpc>
              <a:spcBef>
                <a:spcPts val="2400"/>
              </a:spcBef>
              <a:spcAft>
                <a:spcPts val="0"/>
              </a:spcAft>
              <a:buClr>
                <a:schemeClr val="dk1"/>
              </a:buClr>
              <a:buSzPts val="1800"/>
              <a:buChar char="•"/>
              <a:defRPr/>
            </a:lvl8pPr>
            <a:lvl9pPr marL="4115031" lvl="8" indent="-342919" algn="l">
              <a:lnSpc>
                <a:spcPct val="90000"/>
              </a:lnSpc>
              <a:spcBef>
                <a:spcPts val="24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22219923" y="8763000"/>
            <a:ext cx="18653759" cy="20886422"/>
          </a:xfrm>
          <a:prstGeom prst="rect">
            <a:avLst/>
          </a:prstGeom>
          <a:noFill/>
          <a:ln>
            <a:noFill/>
          </a:ln>
        </p:spPr>
        <p:txBody>
          <a:bodyPr spcFirstLastPara="1" wrap="square" lIns="91425" tIns="45700" rIns="91425" bIns="45700" anchor="t" anchorCtr="0">
            <a:normAutofit/>
          </a:bodyPr>
          <a:lstStyle>
            <a:lvl1pPr marL="457226" lvl="0" indent="-342919" algn="l">
              <a:lnSpc>
                <a:spcPct val="90000"/>
              </a:lnSpc>
              <a:spcBef>
                <a:spcPts val="4800"/>
              </a:spcBef>
              <a:spcAft>
                <a:spcPts val="0"/>
              </a:spcAft>
              <a:buClr>
                <a:schemeClr val="dk1"/>
              </a:buClr>
              <a:buSzPts val="1800"/>
              <a:buChar char="•"/>
              <a:defRPr/>
            </a:lvl1pPr>
            <a:lvl2pPr marL="914450" lvl="1" indent="-342919" algn="l">
              <a:lnSpc>
                <a:spcPct val="90000"/>
              </a:lnSpc>
              <a:spcBef>
                <a:spcPts val="2400"/>
              </a:spcBef>
              <a:spcAft>
                <a:spcPts val="0"/>
              </a:spcAft>
              <a:buClr>
                <a:schemeClr val="dk1"/>
              </a:buClr>
              <a:buSzPts val="1800"/>
              <a:buChar char="•"/>
              <a:defRPr/>
            </a:lvl2pPr>
            <a:lvl3pPr marL="1371677" lvl="2" indent="-342919" algn="l">
              <a:lnSpc>
                <a:spcPct val="90000"/>
              </a:lnSpc>
              <a:spcBef>
                <a:spcPts val="2400"/>
              </a:spcBef>
              <a:spcAft>
                <a:spcPts val="0"/>
              </a:spcAft>
              <a:buClr>
                <a:schemeClr val="dk1"/>
              </a:buClr>
              <a:buSzPts val="1800"/>
              <a:buChar char="•"/>
              <a:defRPr/>
            </a:lvl3pPr>
            <a:lvl4pPr marL="1828903" lvl="3" indent="-342919" algn="l">
              <a:lnSpc>
                <a:spcPct val="90000"/>
              </a:lnSpc>
              <a:spcBef>
                <a:spcPts val="2400"/>
              </a:spcBef>
              <a:spcAft>
                <a:spcPts val="0"/>
              </a:spcAft>
              <a:buClr>
                <a:schemeClr val="dk1"/>
              </a:buClr>
              <a:buSzPts val="1800"/>
              <a:buChar char="•"/>
              <a:defRPr/>
            </a:lvl4pPr>
            <a:lvl5pPr marL="2286128" lvl="4" indent="-342919" algn="l">
              <a:lnSpc>
                <a:spcPct val="90000"/>
              </a:lnSpc>
              <a:spcBef>
                <a:spcPts val="2400"/>
              </a:spcBef>
              <a:spcAft>
                <a:spcPts val="0"/>
              </a:spcAft>
              <a:buClr>
                <a:schemeClr val="dk1"/>
              </a:buClr>
              <a:buSzPts val="1800"/>
              <a:buChar char="•"/>
              <a:defRPr/>
            </a:lvl5pPr>
            <a:lvl6pPr marL="2743353" lvl="5" indent="-342919" algn="l">
              <a:lnSpc>
                <a:spcPct val="90000"/>
              </a:lnSpc>
              <a:spcBef>
                <a:spcPts val="2400"/>
              </a:spcBef>
              <a:spcAft>
                <a:spcPts val="0"/>
              </a:spcAft>
              <a:buClr>
                <a:schemeClr val="dk1"/>
              </a:buClr>
              <a:buSzPts val="1800"/>
              <a:buChar char="•"/>
              <a:defRPr/>
            </a:lvl6pPr>
            <a:lvl7pPr marL="3200580" lvl="6" indent="-342919" algn="l">
              <a:lnSpc>
                <a:spcPct val="90000"/>
              </a:lnSpc>
              <a:spcBef>
                <a:spcPts val="2400"/>
              </a:spcBef>
              <a:spcAft>
                <a:spcPts val="0"/>
              </a:spcAft>
              <a:buClr>
                <a:schemeClr val="dk1"/>
              </a:buClr>
              <a:buSzPts val="1800"/>
              <a:buChar char="•"/>
              <a:defRPr/>
            </a:lvl7pPr>
            <a:lvl8pPr marL="3657805" lvl="7" indent="-342919" algn="l">
              <a:lnSpc>
                <a:spcPct val="90000"/>
              </a:lnSpc>
              <a:spcBef>
                <a:spcPts val="2400"/>
              </a:spcBef>
              <a:spcAft>
                <a:spcPts val="0"/>
              </a:spcAft>
              <a:buClr>
                <a:schemeClr val="dk1"/>
              </a:buClr>
              <a:buSzPts val="1800"/>
              <a:buChar char="•"/>
              <a:defRPr/>
            </a:lvl8pPr>
            <a:lvl9pPr marL="4115031" lvl="8" indent="-342919" algn="l">
              <a:lnSpc>
                <a:spcPct val="90000"/>
              </a:lnSpc>
              <a:spcBef>
                <a:spcPts val="24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023237"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3023242" y="8069582"/>
            <a:ext cx="18568032" cy="3954778"/>
          </a:xfrm>
          <a:prstGeom prst="rect">
            <a:avLst/>
          </a:prstGeom>
          <a:noFill/>
          <a:ln>
            <a:noFill/>
          </a:ln>
        </p:spPr>
        <p:txBody>
          <a:bodyPr spcFirstLastPara="1" wrap="square" lIns="91425" tIns="45700" rIns="91425" bIns="45700" anchor="b" anchorCtr="0">
            <a:normAutofit/>
          </a:bodyPr>
          <a:lstStyle>
            <a:lvl1pPr marL="457226" lvl="0" indent="-228613" algn="l">
              <a:lnSpc>
                <a:spcPct val="90000"/>
              </a:lnSpc>
              <a:spcBef>
                <a:spcPts val="4800"/>
              </a:spcBef>
              <a:spcAft>
                <a:spcPts val="0"/>
              </a:spcAft>
              <a:buClr>
                <a:schemeClr val="dk1"/>
              </a:buClr>
              <a:buSzPts val="11520"/>
              <a:buNone/>
              <a:defRPr sz="11520" b="1"/>
            </a:lvl1pPr>
            <a:lvl2pPr marL="914450" lvl="1" indent="-228613" algn="l">
              <a:lnSpc>
                <a:spcPct val="90000"/>
              </a:lnSpc>
              <a:spcBef>
                <a:spcPts val="2400"/>
              </a:spcBef>
              <a:spcAft>
                <a:spcPts val="0"/>
              </a:spcAft>
              <a:buClr>
                <a:schemeClr val="dk1"/>
              </a:buClr>
              <a:buSzPts val="9600"/>
              <a:buNone/>
              <a:defRPr sz="9600" b="1"/>
            </a:lvl2pPr>
            <a:lvl3pPr marL="1371677" lvl="2" indent="-228613" algn="l">
              <a:lnSpc>
                <a:spcPct val="90000"/>
              </a:lnSpc>
              <a:spcBef>
                <a:spcPts val="2400"/>
              </a:spcBef>
              <a:spcAft>
                <a:spcPts val="0"/>
              </a:spcAft>
              <a:buClr>
                <a:schemeClr val="dk1"/>
              </a:buClr>
              <a:buSzPts val="8640"/>
              <a:buNone/>
              <a:defRPr sz="8640" b="1"/>
            </a:lvl3pPr>
            <a:lvl4pPr marL="1828903" lvl="3" indent="-228613" algn="l">
              <a:lnSpc>
                <a:spcPct val="90000"/>
              </a:lnSpc>
              <a:spcBef>
                <a:spcPts val="2400"/>
              </a:spcBef>
              <a:spcAft>
                <a:spcPts val="0"/>
              </a:spcAft>
              <a:buClr>
                <a:schemeClr val="dk1"/>
              </a:buClr>
              <a:buSzPts val="7680"/>
              <a:buNone/>
              <a:defRPr sz="7680" b="1"/>
            </a:lvl4pPr>
            <a:lvl5pPr marL="2286128" lvl="4" indent="-228613" algn="l">
              <a:lnSpc>
                <a:spcPct val="90000"/>
              </a:lnSpc>
              <a:spcBef>
                <a:spcPts val="2400"/>
              </a:spcBef>
              <a:spcAft>
                <a:spcPts val="0"/>
              </a:spcAft>
              <a:buClr>
                <a:schemeClr val="dk1"/>
              </a:buClr>
              <a:buSzPts val="7680"/>
              <a:buNone/>
              <a:defRPr sz="7680" b="1"/>
            </a:lvl5pPr>
            <a:lvl6pPr marL="2743353" lvl="5" indent="-228613" algn="l">
              <a:lnSpc>
                <a:spcPct val="90000"/>
              </a:lnSpc>
              <a:spcBef>
                <a:spcPts val="2400"/>
              </a:spcBef>
              <a:spcAft>
                <a:spcPts val="0"/>
              </a:spcAft>
              <a:buClr>
                <a:schemeClr val="dk1"/>
              </a:buClr>
              <a:buSzPts val="7680"/>
              <a:buNone/>
              <a:defRPr sz="7680" b="1"/>
            </a:lvl6pPr>
            <a:lvl7pPr marL="3200580" lvl="6" indent="-228613" algn="l">
              <a:lnSpc>
                <a:spcPct val="90000"/>
              </a:lnSpc>
              <a:spcBef>
                <a:spcPts val="2400"/>
              </a:spcBef>
              <a:spcAft>
                <a:spcPts val="0"/>
              </a:spcAft>
              <a:buClr>
                <a:schemeClr val="dk1"/>
              </a:buClr>
              <a:buSzPts val="7680"/>
              <a:buNone/>
              <a:defRPr sz="7680" b="1"/>
            </a:lvl7pPr>
            <a:lvl8pPr marL="3657805" lvl="7" indent="-228613" algn="l">
              <a:lnSpc>
                <a:spcPct val="90000"/>
              </a:lnSpc>
              <a:spcBef>
                <a:spcPts val="2400"/>
              </a:spcBef>
              <a:spcAft>
                <a:spcPts val="0"/>
              </a:spcAft>
              <a:buClr>
                <a:schemeClr val="dk1"/>
              </a:buClr>
              <a:buSzPts val="7680"/>
              <a:buNone/>
              <a:defRPr sz="7680" b="1"/>
            </a:lvl8pPr>
            <a:lvl9pPr marL="4115031" lvl="8" indent="-228613" algn="l">
              <a:lnSpc>
                <a:spcPct val="90000"/>
              </a:lnSpc>
              <a:spcBef>
                <a:spcPts val="2400"/>
              </a:spcBef>
              <a:spcAft>
                <a:spcPts val="0"/>
              </a:spcAft>
              <a:buClr>
                <a:schemeClr val="dk1"/>
              </a:buClr>
              <a:buSzPts val="7680"/>
              <a:buNone/>
              <a:defRPr sz="7680" b="1"/>
            </a:lvl9pPr>
          </a:lstStyle>
          <a:p>
            <a:endParaRPr/>
          </a:p>
        </p:txBody>
      </p:sp>
      <p:sp>
        <p:nvSpPr>
          <p:cNvPr id="39" name="Google Shape;39;p7"/>
          <p:cNvSpPr txBox="1">
            <a:spLocks noGrp="1"/>
          </p:cNvSpPr>
          <p:nvPr>
            <p:ph type="body" idx="2"/>
          </p:nvPr>
        </p:nvSpPr>
        <p:spPr>
          <a:xfrm>
            <a:off x="3023242" y="12024362"/>
            <a:ext cx="18568032" cy="17686021"/>
          </a:xfrm>
          <a:prstGeom prst="rect">
            <a:avLst/>
          </a:prstGeom>
          <a:noFill/>
          <a:ln>
            <a:noFill/>
          </a:ln>
        </p:spPr>
        <p:txBody>
          <a:bodyPr spcFirstLastPara="1" wrap="square" lIns="91425" tIns="45700" rIns="91425" bIns="45700" anchor="t" anchorCtr="0">
            <a:normAutofit/>
          </a:bodyPr>
          <a:lstStyle>
            <a:lvl1pPr marL="457226" lvl="0" indent="-342919" algn="l">
              <a:lnSpc>
                <a:spcPct val="90000"/>
              </a:lnSpc>
              <a:spcBef>
                <a:spcPts val="4800"/>
              </a:spcBef>
              <a:spcAft>
                <a:spcPts val="0"/>
              </a:spcAft>
              <a:buClr>
                <a:schemeClr val="dk1"/>
              </a:buClr>
              <a:buSzPts val="1800"/>
              <a:buChar char="•"/>
              <a:defRPr/>
            </a:lvl1pPr>
            <a:lvl2pPr marL="914450" lvl="1" indent="-342919" algn="l">
              <a:lnSpc>
                <a:spcPct val="90000"/>
              </a:lnSpc>
              <a:spcBef>
                <a:spcPts val="2400"/>
              </a:spcBef>
              <a:spcAft>
                <a:spcPts val="0"/>
              </a:spcAft>
              <a:buClr>
                <a:schemeClr val="dk1"/>
              </a:buClr>
              <a:buSzPts val="1800"/>
              <a:buChar char="•"/>
              <a:defRPr/>
            </a:lvl2pPr>
            <a:lvl3pPr marL="1371677" lvl="2" indent="-342919" algn="l">
              <a:lnSpc>
                <a:spcPct val="90000"/>
              </a:lnSpc>
              <a:spcBef>
                <a:spcPts val="2400"/>
              </a:spcBef>
              <a:spcAft>
                <a:spcPts val="0"/>
              </a:spcAft>
              <a:buClr>
                <a:schemeClr val="dk1"/>
              </a:buClr>
              <a:buSzPts val="1800"/>
              <a:buChar char="•"/>
              <a:defRPr/>
            </a:lvl3pPr>
            <a:lvl4pPr marL="1828903" lvl="3" indent="-342919" algn="l">
              <a:lnSpc>
                <a:spcPct val="90000"/>
              </a:lnSpc>
              <a:spcBef>
                <a:spcPts val="2400"/>
              </a:spcBef>
              <a:spcAft>
                <a:spcPts val="0"/>
              </a:spcAft>
              <a:buClr>
                <a:schemeClr val="dk1"/>
              </a:buClr>
              <a:buSzPts val="1800"/>
              <a:buChar char="•"/>
              <a:defRPr/>
            </a:lvl4pPr>
            <a:lvl5pPr marL="2286128" lvl="4" indent="-342919" algn="l">
              <a:lnSpc>
                <a:spcPct val="90000"/>
              </a:lnSpc>
              <a:spcBef>
                <a:spcPts val="2400"/>
              </a:spcBef>
              <a:spcAft>
                <a:spcPts val="0"/>
              </a:spcAft>
              <a:buClr>
                <a:schemeClr val="dk1"/>
              </a:buClr>
              <a:buSzPts val="1800"/>
              <a:buChar char="•"/>
              <a:defRPr/>
            </a:lvl5pPr>
            <a:lvl6pPr marL="2743353" lvl="5" indent="-342919" algn="l">
              <a:lnSpc>
                <a:spcPct val="90000"/>
              </a:lnSpc>
              <a:spcBef>
                <a:spcPts val="2400"/>
              </a:spcBef>
              <a:spcAft>
                <a:spcPts val="0"/>
              </a:spcAft>
              <a:buClr>
                <a:schemeClr val="dk1"/>
              </a:buClr>
              <a:buSzPts val="1800"/>
              <a:buChar char="•"/>
              <a:defRPr/>
            </a:lvl6pPr>
            <a:lvl7pPr marL="3200580" lvl="6" indent="-342919" algn="l">
              <a:lnSpc>
                <a:spcPct val="90000"/>
              </a:lnSpc>
              <a:spcBef>
                <a:spcPts val="2400"/>
              </a:spcBef>
              <a:spcAft>
                <a:spcPts val="0"/>
              </a:spcAft>
              <a:buClr>
                <a:schemeClr val="dk1"/>
              </a:buClr>
              <a:buSzPts val="1800"/>
              <a:buChar char="•"/>
              <a:defRPr/>
            </a:lvl7pPr>
            <a:lvl8pPr marL="3657805" lvl="7" indent="-342919" algn="l">
              <a:lnSpc>
                <a:spcPct val="90000"/>
              </a:lnSpc>
              <a:spcBef>
                <a:spcPts val="2400"/>
              </a:spcBef>
              <a:spcAft>
                <a:spcPts val="0"/>
              </a:spcAft>
              <a:buClr>
                <a:schemeClr val="dk1"/>
              </a:buClr>
              <a:buSzPts val="1800"/>
              <a:buChar char="•"/>
              <a:defRPr/>
            </a:lvl8pPr>
            <a:lvl9pPr marL="4115031" lvl="8" indent="-342919" algn="l">
              <a:lnSpc>
                <a:spcPct val="90000"/>
              </a:lnSpc>
              <a:spcBef>
                <a:spcPts val="24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22219924" y="8069582"/>
            <a:ext cx="18659477" cy="3954778"/>
          </a:xfrm>
          <a:prstGeom prst="rect">
            <a:avLst/>
          </a:prstGeom>
          <a:noFill/>
          <a:ln>
            <a:noFill/>
          </a:ln>
        </p:spPr>
        <p:txBody>
          <a:bodyPr spcFirstLastPara="1" wrap="square" lIns="91425" tIns="45700" rIns="91425" bIns="45700" anchor="b" anchorCtr="0">
            <a:normAutofit/>
          </a:bodyPr>
          <a:lstStyle>
            <a:lvl1pPr marL="457226" lvl="0" indent="-228613" algn="l">
              <a:lnSpc>
                <a:spcPct val="90000"/>
              </a:lnSpc>
              <a:spcBef>
                <a:spcPts val="4800"/>
              </a:spcBef>
              <a:spcAft>
                <a:spcPts val="0"/>
              </a:spcAft>
              <a:buClr>
                <a:schemeClr val="dk1"/>
              </a:buClr>
              <a:buSzPts val="11520"/>
              <a:buNone/>
              <a:defRPr sz="11520" b="1"/>
            </a:lvl1pPr>
            <a:lvl2pPr marL="914450" lvl="1" indent="-228613" algn="l">
              <a:lnSpc>
                <a:spcPct val="90000"/>
              </a:lnSpc>
              <a:spcBef>
                <a:spcPts val="2400"/>
              </a:spcBef>
              <a:spcAft>
                <a:spcPts val="0"/>
              </a:spcAft>
              <a:buClr>
                <a:schemeClr val="dk1"/>
              </a:buClr>
              <a:buSzPts val="9600"/>
              <a:buNone/>
              <a:defRPr sz="9600" b="1"/>
            </a:lvl2pPr>
            <a:lvl3pPr marL="1371677" lvl="2" indent="-228613" algn="l">
              <a:lnSpc>
                <a:spcPct val="90000"/>
              </a:lnSpc>
              <a:spcBef>
                <a:spcPts val="2400"/>
              </a:spcBef>
              <a:spcAft>
                <a:spcPts val="0"/>
              </a:spcAft>
              <a:buClr>
                <a:schemeClr val="dk1"/>
              </a:buClr>
              <a:buSzPts val="8640"/>
              <a:buNone/>
              <a:defRPr sz="8640" b="1"/>
            </a:lvl3pPr>
            <a:lvl4pPr marL="1828903" lvl="3" indent="-228613" algn="l">
              <a:lnSpc>
                <a:spcPct val="90000"/>
              </a:lnSpc>
              <a:spcBef>
                <a:spcPts val="2400"/>
              </a:spcBef>
              <a:spcAft>
                <a:spcPts val="0"/>
              </a:spcAft>
              <a:buClr>
                <a:schemeClr val="dk1"/>
              </a:buClr>
              <a:buSzPts val="7680"/>
              <a:buNone/>
              <a:defRPr sz="7680" b="1"/>
            </a:lvl4pPr>
            <a:lvl5pPr marL="2286128" lvl="4" indent="-228613" algn="l">
              <a:lnSpc>
                <a:spcPct val="90000"/>
              </a:lnSpc>
              <a:spcBef>
                <a:spcPts val="2400"/>
              </a:spcBef>
              <a:spcAft>
                <a:spcPts val="0"/>
              </a:spcAft>
              <a:buClr>
                <a:schemeClr val="dk1"/>
              </a:buClr>
              <a:buSzPts val="7680"/>
              <a:buNone/>
              <a:defRPr sz="7680" b="1"/>
            </a:lvl5pPr>
            <a:lvl6pPr marL="2743353" lvl="5" indent="-228613" algn="l">
              <a:lnSpc>
                <a:spcPct val="90000"/>
              </a:lnSpc>
              <a:spcBef>
                <a:spcPts val="2400"/>
              </a:spcBef>
              <a:spcAft>
                <a:spcPts val="0"/>
              </a:spcAft>
              <a:buClr>
                <a:schemeClr val="dk1"/>
              </a:buClr>
              <a:buSzPts val="7680"/>
              <a:buNone/>
              <a:defRPr sz="7680" b="1"/>
            </a:lvl6pPr>
            <a:lvl7pPr marL="3200580" lvl="6" indent="-228613" algn="l">
              <a:lnSpc>
                <a:spcPct val="90000"/>
              </a:lnSpc>
              <a:spcBef>
                <a:spcPts val="2400"/>
              </a:spcBef>
              <a:spcAft>
                <a:spcPts val="0"/>
              </a:spcAft>
              <a:buClr>
                <a:schemeClr val="dk1"/>
              </a:buClr>
              <a:buSzPts val="7680"/>
              <a:buNone/>
              <a:defRPr sz="7680" b="1"/>
            </a:lvl7pPr>
            <a:lvl8pPr marL="3657805" lvl="7" indent="-228613" algn="l">
              <a:lnSpc>
                <a:spcPct val="90000"/>
              </a:lnSpc>
              <a:spcBef>
                <a:spcPts val="2400"/>
              </a:spcBef>
              <a:spcAft>
                <a:spcPts val="0"/>
              </a:spcAft>
              <a:buClr>
                <a:schemeClr val="dk1"/>
              </a:buClr>
              <a:buSzPts val="7680"/>
              <a:buNone/>
              <a:defRPr sz="7680" b="1"/>
            </a:lvl8pPr>
            <a:lvl9pPr marL="4115031" lvl="8" indent="-228613" algn="l">
              <a:lnSpc>
                <a:spcPct val="90000"/>
              </a:lnSpc>
              <a:spcBef>
                <a:spcPts val="2400"/>
              </a:spcBef>
              <a:spcAft>
                <a:spcPts val="0"/>
              </a:spcAft>
              <a:buClr>
                <a:schemeClr val="dk1"/>
              </a:buClr>
              <a:buSzPts val="7680"/>
              <a:buNone/>
              <a:defRPr sz="7680" b="1"/>
            </a:lvl9pPr>
          </a:lstStyle>
          <a:p>
            <a:endParaRPr/>
          </a:p>
        </p:txBody>
      </p:sp>
      <p:sp>
        <p:nvSpPr>
          <p:cNvPr id="41" name="Google Shape;41;p7"/>
          <p:cNvSpPr txBox="1">
            <a:spLocks noGrp="1"/>
          </p:cNvSpPr>
          <p:nvPr>
            <p:ph type="body" idx="4"/>
          </p:nvPr>
        </p:nvSpPr>
        <p:spPr>
          <a:xfrm>
            <a:off x="22219924" y="12024362"/>
            <a:ext cx="18659477" cy="17686021"/>
          </a:xfrm>
          <a:prstGeom prst="rect">
            <a:avLst/>
          </a:prstGeom>
          <a:noFill/>
          <a:ln>
            <a:noFill/>
          </a:ln>
        </p:spPr>
        <p:txBody>
          <a:bodyPr spcFirstLastPara="1" wrap="square" lIns="91425" tIns="45700" rIns="91425" bIns="45700" anchor="t" anchorCtr="0">
            <a:normAutofit/>
          </a:bodyPr>
          <a:lstStyle>
            <a:lvl1pPr marL="457226" lvl="0" indent="-342919" algn="l">
              <a:lnSpc>
                <a:spcPct val="90000"/>
              </a:lnSpc>
              <a:spcBef>
                <a:spcPts val="4800"/>
              </a:spcBef>
              <a:spcAft>
                <a:spcPts val="0"/>
              </a:spcAft>
              <a:buClr>
                <a:schemeClr val="dk1"/>
              </a:buClr>
              <a:buSzPts val="1800"/>
              <a:buChar char="•"/>
              <a:defRPr/>
            </a:lvl1pPr>
            <a:lvl2pPr marL="914450" lvl="1" indent="-342919" algn="l">
              <a:lnSpc>
                <a:spcPct val="90000"/>
              </a:lnSpc>
              <a:spcBef>
                <a:spcPts val="2400"/>
              </a:spcBef>
              <a:spcAft>
                <a:spcPts val="0"/>
              </a:spcAft>
              <a:buClr>
                <a:schemeClr val="dk1"/>
              </a:buClr>
              <a:buSzPts val="1800"/>
              <a:buChar char="•"/>
              <a:defRPr/>
            </a:lvl2pPr>
            <a:lvl3pPr marL="1371677" lvl="2" indent="-342919" algn="l">
              <a:lnSpc>
                <a:spcPct val="90000"/>
              </a:lnSpc>
              <a:spcBef>
                <a:spcPts val="2400"/>
              </a:spcBef>
              <a:spcAft>
                <a:spcPts val="0"/>
              </a:spcAft>
              <a:buClr>
                <a:schemeClr val="dk1"/>
              </a:buClr>
              <a:buSzPts val="1800"/>
              <a:buChar char="•"/>
              <a:defRPr/>
            </a:lvl3pPr>
            <a:lvl4pPr marL="1828903" lvl="3" indent="-342919" algn="l">
              <a:lnSpc>
                <a:spcPct val="90000"/>
              </a:lnSpc>
              <a:spcBef>
                <a:spcPts val="2400"/>
              </a:spcBef>
              <a:spcAft>
                <a:spcPts val="0"/>
              </a:spcAft>
              <a:buClr>
                <a:schemeClr val="dk1"/>
              </a:buClr>
              <a:buSzPts val="1800"/>
              <a:buChar char="•"/>
              <a:defRPr/>
            </a:lvl4pPr>
            <a:lvl5pPr marL="2286128" lvl="4" indent="-342919" algn="l">
              <a:lnSpc>
                <a:spcPct val="90000"/>
              </a:lnSpc>
              <a:spcBef>
                <a:spcPts val="2400"/>
              </a:spcBef>
              <a:spcAft>
                <a:spcPts val="0"/>
              </a:spcAft>
              <a:buClr>
                <a:schemeClr val="dk1"/>
              </a:buClr>
              <a:buSzPts val="1800"/>
              <a:buChar char="•"/>
              <a:defRPr/>
            </a:lvl5pPr>
            <a:lvl6pPr marL="2743353" lvl="5" indent="-342919" algn="l">
              <a:lnSpc>
                <a:spcPct val="90000"/>
              </a:lnSpc>
              <a:spcBef>
                <a:spcPts val="2400"/>
              </a:spcBef>
              <a:spcAft>
                <a:spcPts val="0"/>
              </a:spcAft>
              <a:buClr>
                <a:schemeClr val="dk1"/>
              </a:buClr>
              <a:buSzPts val="1800"/>
              <a:buChar char="•"/>
              <a:defRPr/>
            </a:lvl6pPr>
            <a:lvl7pPr marL="3200580" lvl="6" indent="-342919" algn="l">
              <a:lnSpc>
                <a:spcPct val="90000"/>
              </a:lnSpc>
              <a:spcBef>
                <a:spcPts val="2400"/>
              </a:spcBef>
              <a:spcAft>
                <a:spcPts val="0"/>
              </a:spcAft>
              <a:buClr>
                <a:schemeClr val="dk1"/>
              </a:buClr>
              <a:buSzPts val="1800"/>
              <a:buChar char="•"/>
              <a:defRPr/>
            </a:lvl7pPr>
            <a:lvl8pPr marL="3657805" lvl="7" indent="-342919" algn="l">
              <a:lnSpc>
                <a:spcPct val="90000"/>
              </a:lnSpc>
              <a:spcBef>
                <a:spcPts val="2400"/>
              </a:spcBef>
              <a:spcAft>
                <a:spcPts val="0"/>
              </a:spcAft>
              <a:buClr>
                <a:schemeClr val="dk1"/>
              </a:buClr>
              <a:buSzPts val="1800"/>
              <a:buChar char="•"/>
              <a:defRPr/>
            </a:lvl8pPr>
            <a:lvl9pPr marL="4115031" lvl="8" indent="-342919" algn="l">
              <a:lnSpc>
                <a:spcPct val="90000"/>
              </a:lnSpc>
              <a:spcBef>
                <a:spcPts val="24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3023238" y="2194560"/>
            <a:ext cx="14156054"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360"/>
              <a:buFont typeface="Calibri"/>
              <a:buNone/>
              <a:defRPr sz="1536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8659477" y="4739647"/>
            <a:ext cx="22219920" cy="23393400"/>
          </a:xfrm>
          <a:prstGeom prst="rect">
            <a:avLst/>
          </a:prstGeom>
          <a:noFill/>
          <a:ln>
            <a:noFill/>
          </a:ln>
        </p:spPr>
        <p:txBody>
          <a:bodyPr spcFirstLastPara="1" wrap="square" lIns="91425" tIns="45700" rIns="91425" bIns="45700" anchor="t" anchorCtr="0">
            <a:normAutofit/>
          </a:bodyPr>
          <a:lstStyle>
            <a:lvl1pPr marL="457226" lvl="0" indent="-1204027" algn="l">
              <a:lnSpc>
                <a:spcPct val="90000"/>
              </a:lnSpc>
              <a:spcBef>
                <a:spcPts val="4800"/>
              </a:spcBef>
              <a:spcAft>
                <a:spcPts val="0"/>
              </a:spcAft>
              <a:buClr>
                <a:schemeClr val="dk1"/>
              </a:buClr>
              <a:buSzPts val="15360"/>
              <a:buChar char="•"/>
              <a:defRPr sz="15361"/>
            </a:lvl1pPr>
            <a:lvl2pPr marL="914450" lvl="1" indent="-1082101" algn="l">
              <a:lnSpc>
                <a:spcPct val="90000"/>
              </a:lnSpc>
              <a:spcBef>
                <a:spcPts val="2400"/>
              </a:spcBef>
              <a:spcAft>
                <a:spcPts val="0"/>
              </a:spcAft>
              <a:buClr>
                <a:schemeClr val="dk1"/>
              </a:buClr>
              <a:buSzPts val="13440"/>
              <a:buChar char="•"/>
              <a:defRPr sz="13440"/>
            </a:lvl2pPr>
            <a:lvl3pPr marL="1371677" lvl="2" indent="-960174" algn="l">
              <a:lnSpc>
                <a:spcPct val="90000"/>
              </a:lnSpc>
              <a:spcBef>
                <a:spcPts val="2400"/>
              </a:spcBef>
              <a:spcAft>
                <a:spcPts val="0"/>
              </a:spcAft>
              <a:buClr>
                <a:schemeClr val="dk1"/>
              </a:buClr>
              <a:buSzPts val="11520"/>
              <a:buChar char="•"/>
              <a:defRPr sz="11520"/>
            </a:lvl3pPr>
            <a:lvl4pPr marL="1828903" lvl="3" indent="-838248" algn="l">
              <a:lnSpc>
                <a:spcPct val="90000"/>
              </a:lnSpc>
              <a:spcBef>
                <a:spcPts val="2400"/>
              </a:spcBef>
              <a:spcAft>
                <a:spcPts val="0"/>
              </a:spcAft>
              <a:buClr>
                <a:schemeClr val="dk1"/>
              </a:buClr>
              <a:buSzPts val="9600"/>
              <a:buChar char="•"/>
              <a:defRPr sz="9600"/>
            </a:lvl4pPr>
            <a:lvl5pPr marL="2286128" lvl="4" indent="-838248" algn="l">
              <a:lnSpc>
                <a:spcPct val="90000"/>
              </a:lnSpc>
              <a:spcBef>
                <a:spcPts val="2400"/>
              </a:spcBef>
              <a:spcAft>
                <a:spcPts val="0"/>
              </a:spcAft>
              <a:buClr>
                <a:schemeClr val="dk1"/>
              </a:buClr>
              <a:buSzPts val="9600"/>
              <a:buChar char="•"/>
              <a:defRPr sz="9600"/>
            </a:lvl5pPr>
            <a:lvl6pPr marL="2743353" lvl="5" indent="-838248" algn="l">
              <a:lnSpc>
                <a:spcPct val="90000"/>
              </a:lnSpc>
              <a:spcBef>
                <a:spcPts val="2400"/>
              </a:spcBef>
              <a:spcAft>
                <a:spcPts val="0"/>
              </a:spcAft>
              <a:buClr>
                <a:schemeClr val="dk1"/>
              </a:buClr>
              <a:buSzPts val="9600"/>
              <a:buChar char="•"/>
              <a:defRPr sz="9600"/>
            </a:lvl6pPr>
            <a:lvl7pPr marL="3200580" lvl="6" indent="-838248" algn="l">
              <a:lnSpc>
                <a:spcPct val="90000"/>
              </a:lnSpc>
              <a:spcBef>
                <a:spcPts val="2400"/>
              </a:spcBef>
              <a:spcAft>
                <a:spcPts val="0"/>
              </a:spcAft>
              <a:buClr>
                <a:schemeClr val="dk1"/>
              </a:buClr>
              <a:buSzPts val="9600"/>
              <a:buChar char="•"/>
              <a:defRPr sz="9600"/>
            </a:lvl7pPr>
            <a:lvl8pPr marL="3657805" lvl="7" indent="-838248" algn="l">
              <a:lnSpc>
                <a:spcPct val="90000"/>
              </a:lnSpc>
              <a:spcBef>
                <a:spcPts val="2400"/>
              </a:spcBef>
              <a:spcAft>
                <a:spcPts val="0"/>
              </a:spcAft>
              <a:buClr>
                <a:schemeClr val="dk1"/>
              </a:buClr>
              <a:buSzPts val="9600"/>
              <a:buChar char="•"/>
              <a:defRPr sz="9600"/>
            </a:lvl8pPr>
            <a:lvl9pPr marL="4115031" lvl="8" indent="-838248" algn="l">
              <a:lnSpc>
                <a:spcPct val="90000"/>
              </a:lnSpc>
              <a:spcBef>
                <a:spcPts val="2400"/>
              </a:spcBef>
              <a:spcAft>
                <a:spcPts val="0"/>
              </a:spcAft>
              <a:buClr>
                <a:schemeClr val="dk1"/>
              </a:buClr>
              <a:buSzPts val="9600"/>
              <a:buChar char="•"/>
              <a:defRPr sz="9600"/>
            </a:lvl9pPr>
          </a:lstStyle>
          <a:p>
            <a:endParaRPr/>
          </a:p>
        </p:txBody>
      </p:sp>
      <p:sp>
        <p:nvSpPr>
          <p:cNvPr id="57" name="Google Shape;57;p10"/>
          <p:cNvSpPr txBox="1">
            <a:spLocks noGrp="1"/>
          </p:cNvSpPr>
          <p:nvPr>
            <p:ph type="body" idx="2"/>
          </p:nvPr>
        </p:nvSpPr>
        <p:spPr>
          <a:xfrm>
            <a:off x="3023238" y="9875520"/>
            <a:ext cx="14156054" cy="18295622"/>
          </a:xfrm>
          <a:prstGeom prst="rect">
            <a:avLst/>
          </a:prstGeom>
          <a:noFill/>
          <a:ln>
            <a:noFill/>
          </a:ln>
        </p:spPr>
        <p:txBody>
          <a:bodyPr spcFirstLastPara="1" wrap="square" lIns="91425" tIns="45700" rIns="91425" bIns="45700" anchor="t" anchorCtr="0">
            <a:normAutofit/>
          </a:bodyPr>
          <a:lstStyle>
            <a:lvl1pPr marL="457226" lvl="0" indent="-228613" algn="l">
              <a:lnSpc>
                <a:spcPct val="90000"/>
              </a:lnSpc>
              <a:spcBef>
                <a:spcPts val="4800"/>
              </a:spcBef>
              <a:spcAft>
                <a:spcPts val="0"/>
              </a:spcAft>
              <a:buClr>
                <a:schemeClr val="dk1"/>
              </a:buClr>
              <a:buSzPts val="7680"/>
              <a:buNone/>
              <a:defRPr sz="7680"/>
            </a:lvl1pPr>
            <a:lvl2pPr marL="914450" lvl="1" indent="-228613" algn="l">
              <a:lnSpc>
                <a:spcPct val="90000"/>
              </a:lnSpc>
              <a:spcBef>
                <a:spcPts val="2400"/>
              </a:spcBef>
              <a:spcAft>
                <a:spcPts val="0"/>
              </a:spcAft>
              <a:buClr>
                <a:schemeClr val="dk1"/>
              </a:buClr>
              <a:buSzPts val="6720"/>
              <a:buNone/>
              <a:defRPr sz="6719"/>
            </a:lvl2pPr>
            <a:lvl3pPr marL="1371677" lvl="2" indent="-228613" algn="l">
              <a:lnSpc>
                <a:spcPct val="90000"/>
              </a:lnSpc>
              <a:spcBef>
                <a:spcPts val="2400"/>
              </a:spcBef>
              <a:spcAft>
                <a:spcPts val="0"/>
              </a:spcAft>
              <a:buClr>
                <a:schemeClr val="dk1"/>
              </a:buClr>
              <a:buSzPts val="5760"/>
              <a:buNone/>
              <a:defRPr sz="5760"/>
            </a:lvl3pPr>
            <a:lvl4pPr marL="1828903" lvl="3" indent="-228613" algn="l">
              <a:lnSpc>
                <a:spcPct val="90000"/>
              </a:lnSpc>
              <a:spcBef>
                <a:spcPts val="2400"/>
              </a:spcBef>
              <a:spcAft>
                <a:spcPts val="0"/>
              </a:spcAft>
              <a:buClr>
                <a:schemeClr val="dk1"/>
              </a:buClr>
              <a:buSzPts val="4800"/>
              <a:buNone/>
              <a:defRPr sz="4800"/>
            </a:lvl4pPr>
            <a:lvl5pPr marL="2286128" lvl="4" indent="-228613" algn="l">
              <a:lnSpc>
                <a:spcPct val="90000"/>
              </a:lnSpc>
              <a:spcBef>
                <a:spcPts val="2400"/>
              </a:spcBef>
              <a:spcAft>
                <a:spcPts val="0"/>
              </a:spcAft>
              <a:buClr>
                <a:schemeClr val="dk1"/>
              </a:buClr>
              <a:buSzPts val="4800"/>
              <a:buNone/>
              <a:defRPr sz="4800"/>
            </a:lvl5pPr>
            <a:lvl6pPr marL="2743353" lvl="5" indent="-228613" algn="l">
              <a:lnSpc>
                <a:spcPct val="90000"/>
              </a:lnSpc>
              <a:spcBef>
                <a:spcPts val="2400"/>
              </a:spcBef>
              <a:spcAft>
                <a:spcPts val="0"/>
              </a:spcAft>
              <a:buClr>
                <a:schemeClr val="dk1"/>
              </a:buClr>
              <a:buSzPts val="4800"/>
              <a:buNone/>
              <a:defRPr sz="4800"/>
            </a:lvl6pPr>
            <a:lvl7pPr marL="3200580" lvl="6" indent="-228613" algn="l">
              <a:lnSpc>
                <a:spcPct val="90000"/>
              </a:lnSpc>
              <a:spcBef>
                <a:spcPts val="2400"/>
              </a:spcBef>
              <a:spcAft>
                <a:spcPts val="0"/>
              </a:spcAft>
              <a:buClr>
                <a:schemeClr val="dk1"/>
              </a:buClr>
              <a:buSzPts val="4800"/>
              <a:buNone/>
              <a:defRPr sz="4800"/>
            </a:lvl7pPr>
            <a:lvl8pPr marL="3657805" lvl="7" indent="-228613" algn="l">
              <a:lnSpc>
                <a:spcPct val="90000"/>
              </a:lnSpc>
              <a:spcBef>
                <a:spcPts val="2400"/>
              </a:spcBef>
              <a:spcAft>
                <a:spcPts val="0"/>
              </a:spcAft>
              <a:buClr>
                <a:schemeClr val="dk1"/>
              </a:buClr>
              <a:buSzPts val="4800"/>
              <a:buNone/>
              <a:defRPr sz="4800"/>
            </a:lvl8pPr>
            <a:lvl9pPr marL="4115031" lvl="8" indent="-228613" algn="l">
              <a:lnSpc>
                <a:spcPct val="90000"/>
              </a:lnSpc>
              <a:spcBef>
                <a:spcPts val="2400"/>
              </a:spcBef>
              <a:spcAft>
                <a:spcPts val="0"/>
              </a:spcAft>
              <a:buClr>
                <a:schemeClr val="dk1"/>
              </a:buClr>
              <a:buSzPts val="4800"/>
              <a:buNone/>
              <a:defRPr sz="4800"/>
            </a:lvl9pPr>
          </a:lstStyle>
          <a:p>
            <a:endParaRPr/>
          </a:p>
        </p:txBody>
      </p:sp>
      <p:sp>
        <p:nvSpPr>
          <p:cNvPr id="58" name="Google Shape;58;p10"/>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3023238" y="2194560"/>
            <a:ext cx="14156054"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360"/>
              <a:buFont typeface="Calibri"/>
              <a:buNone/>
              <a:defRPr sz="1536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a:spLocks noGrp="1"/>
          </p:cNvSpPr>
          <p:nvPr>
            <p:ph type="pic" idx="2"/>
          </p:nvPr>
        </p:nvSpPr>
        <p:spPr>
          <a:xfrm>
            <a:off x="18659477" y="4739647"/>
            <a:ext cx="22219920" cy="23393400"/>
          </a:xfrm>
          <a:prstGeom prst="rect">
            <a:avLst/>
          </a:prstGeom>
          <a:noFill/>
          <a:ln>
            <a:noFill/>
          </a:ln>
        </p:spPr>
      </p:sp>
      <p:sp>
        <p:nvSpPr>
          <p:cNvPr id="64" name="Google Shape;64;p11"/>
          <p:cNvSpPr txBox="1">
            <a:spLocks noGrp="1"/>
          </p:cNvSpPr>
          <p:nvPr>
            <p:ph type="body" idx="1"/>
          </p:nvPr>
        </p:nvSpPr>
        <p:spPr>
          <a:xfrm>
            <a:off x="3023238" y="9875520"/>
            <a:ext cx="14156054" cy="18295622"/>
          </a:xfrm>
          <a:prstGeom prst="rect">
            <a:avLst/>
          </a:prstGeom>
          <a:noFill/>
          <a:ln>
            <a:noFill/>
          </a:ln>
        </p:spPr>
        <p:txBody>
          <a:bodyPr spcFirstLastPara="1" wrap="square" lIns="91425" tIns="45700" rIns="91425" bIns="45700" anchor="t" anchorCtr="0">
            <a:normAutofit/>
          </a:bodyPr>
          <a:lstStyle>
            <a:lvl1pPr marL="457226" lvl="0" indent="-228613" algn="l">
              <a:lnSpc>
                <a:spcPct val="90000"/>
              </a:lnSpc>
              <a:spcBef>
                <a:spcPts val="4800"/>
              </a:spcBef>
              <a:spcAft>
                <a:spcPts val="0"/>
              </a:spcAft>
              <a:buClr>
                <a:schemeClr val="dk1"/>
              </a:buClr>
              <a:buSzPts val="7680"/>
              <a:buNone/>
              <a:defRPr sz="7680"/>
            </a:lvl1pPr>
            <a:lvl2pPr marL="914450" lvl="1" indent="-228613" algn="l">
              <a:lnSpc>
                <a:spcPct val="90000"/>
              </a:lnSpc>
              <a:spcBef>
                <a:spcPts val="2400"/>
              </a:spcBef>
              <a:spcAft>
                <a:spcPts val="0"/>
              </a:spcAft>
              <a:buClr>
                <a:schemeClr val="dk1"/>
              </a:buClr>
              <a:buSzPts val="6720"/>
              <a:buNone/>
              <a:defRPr sz="6719"/>
            </a:lvl2pPr>
            <a:lvl3pPr marL="1371677" lvl="2" indent="-228613" algn="l">
              <a:lnSpc>
                <a:spcPct val="90000"/>
              </a:lnSpc>
              <a:spcBef>
                <a:spcPts val="2400"/>
              </a:spcBef>
              <a:spcAft>
                <a:spcPts val="0"/>
              </a:spcAft>
              <a:buClr>
                <a:schemeClr val="dk1"/>
              </a:buClr>
              <a:buSzPts val="5760"/>
              <a:buNone/>
              <a:defRPr sz="5760"/>
            </a:lvl3pPr>
            <a:lvl4pPr marL="1828903" lvl="3" indent="-228613" algn="l">
              <a:lnSpc>
                <a:spcPct val="90000"/>
              </a:lnSpc>
              <a:spcBef>
                <a:spcPts val="2400"/>
              </a:spcBef>
              <a:spcAft>
                <a:spcPts val="0"/>
              </a:spcAft>
              <a:buClr>
                <a:schemeClr val="dk1"/>
              </a:buClr>
              <a:buSzPts val="4800"/>
              <a:buNone/>
              <a:defRPr sz="4800"/>
            </a:lvl4pPr>
            <a:lvl5pPr marL="2286128" lvl="4" indent="-228613" algn="l">
              <a:lnSpc>
                <a:spcPct val="90000"/>
              </a:lnSpc>
              <a:spcBef>
                <a:spcPts val="2400"/>
              </a:spcBef>
              <a:spcAft>
                <a:spcPts val="0"/>
              </a:spcAft>
              <a:buClr>
                <a:schemeClr val="dk1"/>
              </a:buClr>
              <a:buSzPts val="4800"/>
              <a:buNone/>
              <a:defRPr sz="4800"/>
            </a:lvl5pPr>
            <a:lvl6pPr marL="2743353" lvl="5" indent="-228613" algn="l">
              <a:lnSpc>
                <a:spcPct val="90000"/>
              </a:lnSpc>
              <a:spcBef>
                <a:spcPts val="2400"/>
              </a:spcBef>
              <a:spcAft>
                <a:spcPts val="0"/>
              </a:spcAft>
              <a:buClr>
                <a:schemeClr val="dk1"/>
              </a:buClr>
              <a:buSzPts val="4800"/>
              <a:buNone/>
              <a:defRPr sz="4800"/>
            </a:lvl6pPr>
            <a:lvl7pPr marL="3200580" lvl="6" indent="-228613" algn="l">
              <a:lnSpc>
                <a:spcPct val="90000"/>
              </a:lnSpc>
              <a:spcBef>
                <a:spcPts val="2400"/>
              </a:spcBef>
              <a:spcAft>
                <a:spcPts val="0"/>
              </a:spcAft>
              <a:buClr>
                <a:schemeClr val="dk1"/>
              </a:buClr>
              <a:buSzPts val="4800"/>
              <a:buNone/>
              <a:defRPr sz="4800"/>
            </a:lvl7pPr>
            <a:lvl8pPr marL="3657805" lvl="7" indent="-228613" algn="l">
              <a:lnSpc>
                <a:spcPct val="90000"/>
              </a:lnSpc>
              <a:spcBef>
                <a:spcPts val="2400"/>
              </a:spcBef>
              <a:spcAft>
                <a:spcPts val="0"/>
              </a:spcAft>
              <a:buClr>
                <a:schemeClr val="dk1"/>
              </a:buClr>
              <a:buSzPts val="4800"/>
              <a:buNone/>
              <a:defRPr sz="4800"/>
            </a:lvl8pPr>
            <a:lvl9pPr marL="4115031" lvl="8" indent="-228613" algn="l">
              <a:lnSpc>
                <a:spcPct val="90000"/>
              </a:lnSpc>
              <a:spcBef>
                <a:spcPts val="2400"/>
              </a:spcBef>
              <a:spcAft>
                <a:spcPts val="0"/>
              </a:spcAft>
              <a:buClr>
                <a:schemeClr val="dk1"/>
              </a:buClr>
              <a:buSzPts val="4800"/>
              <a:buNone/>
              <a:defRPr sz="4800"/>
            </a:lvl9pPr>
          </a:lstStyle>
          <a:p>
            <a:endParaRPr/>
          </a:p>
        </p:txBody>
      </p:sp>
      <p:sp>
        <p:nvSpPr>
          <p:cNvPr id="65" name="Google Shape;65;p11"/>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3017520" y="8763000"/>
            <a:ext cx="37856160" cy="20886422"/>
          </a:xfrm>
          <a:prstGeom prst="rect">
            <a:avLst/>
          </a:prstGeom>
          <a:noFill/>
          <a:ln>
            <a:noFill/>
          </a:ln>
        </p:spPr>
        <p:txBody>
          <a:bodyPr spcFirstLastPara="1" wrap="square" lIns="91425" tIns="45700" rIns="91425" bIns="45700" anchor="t" anchorCtr="0">
            <a:normAutofit/>
          </a:bodyPr>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576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76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5760"/>
              <a:buFont typeface="Arial"/>
              <a:buNone/>
              <a:defRPr sz="576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hyperlink" Target="https://doi.org/10.3390/nu13010203" TargetMode="External"/><Relationship Id="rId12" Type="http://schemas.openxmlformats.org/officeDocument/2006/relationships/image" Target="../media/image8.png"/><Relationship Id="rId17" Type="http://schemas.openxmlformats.org/officeDocument/2006/relationships/image" Target="../media/image13.jpg"/><Relationship Id="rId2" Type="http://schemas.openxmlformats.org/officeDocument/2006/relationships/notesSlide" Target="../notesSlides/notesSlide1.xml"/><Relationship Id="rId16"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hyperlink" Target="https://doi.org/10.1007/s11274-020-02941-z" TargetMode="External"/><Relationship Id="rId11"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p:nvPr/>
        </p:nvSpPr>
        <p:spPr>
          <a:xfrm>
            <a:off x="29671204" y="27133185"/>
            <a:ext cx="13463062" cy="5394960"/>
          </a:xfrm>
          <a:prstGeom prst="rect">
            <a:avLst/>
          </a:prstGeom>
          <a:solidFill>
            <a:srgbClr val="D8E2F3"/>
          </a:solidFill>
          <a:ln>
            <a:noFill/>
          </a:ln>
        </p:spPr>
        <p:txBody>
          <a:bodyPr spcFirstLastPara="1" wrap="square" lIns="91425" tIns="45700" rIns="91425" bIns="45700" anchor="t" anchorCtr="0">
            <a:spAutoFit/>
          </a:bodyPr>
          <a:lstStyle/>
          <a:p>
            <a:endParaRPr/>
          </a:p>
        </p:txBody>
      </p:sp>
      <p:sp>
        <p:nvSpPr>
          <p:cNvPr id="85" name="Google Shape;85;p14"/>
          <p:cNvSpPr txBox="1"/>
          <p:nvPr/>
        </p:nvSpPr>
        <p:spPr>
          <a:xfrm>
            <a:off x="29687472" y="8325142"/>
            <a:ext cx="13484072" cy="16276320"/>
          </a:xfrm>
          <a:prstGeom prst="rect">
            <a:avLst/>
          </a:prstGeom>
          <a:solidFill>
            <a:srgbClr val="D8E2F3"/>
          </a:solidFill>
          <a:ln>
            <a:noFill/>
          </a:ln>
        </p:spPr>
        <p:txBody>
          <a:bodyPr spcFirstLastPara="1" wrap="square" lIns="91425" tIns="45700" rIns="91425" bIns="45700" anchor="t" anchorCtr="0">
            <a:spAutoFit/>
          </a:bodyPr>
          <a:lstStyle/>
          <a:p>
            <a:endParaRPr dirty="0"/>
          </a:p>
        </p:txBody>
      </p:sp>
      <p:sp>
        <p:nvSpPr>
          <p:cNvPr id="86" name="Google Shape;86;p14"/>
          <p:cNvSpPr txBox="1"/>
          <p:nvPr/>
        </p:nvSpPr>
        <p:spPr>
          <a:xfrm>
            <a:off x="15627521" y="8296400"/>
            <a:ext cx="13008029" cy="24231600"/>
          </a:xfrm>
          <a:prstGeom prst="rect">
            <a:avLst/>
          </a:prstGeom>
          <a:solidFill>
            <a:srgbClr val="D8E2F3"/>
          </a:solidFill>
          <a:ln>
            <a:noFill/>
          </a:ln>
        </p:spPr>
        <p:txBody>
          <a:bodyPr spcFirstLastPara="1" wrap="square" lIns="91425" tIns="45700" rIns="91425" bIns="45700" anchor="t" anchorCtr="0">
            <a:spAutoFit/>
          </a:bodyPr>
          <a:lstStyle/>
          <a:p>
            <a:endParaRPr/>
          </a:p>
        </p:txBody>
      </p:sp>
      <p:sp>
        <p:nvSpPr>
          <p:cNvPr id="87" name="Google Shape;87;p14"/>
          <p:cNvSpPr txBox="1"/>
          <p:nvPr/>
        </p:nvSpPr>
        <p:spPr>
          <a:xfrm>
            <a:off x="719656" y="17120929"/>
            <a:ext cx="13863605" cy="9692640"/>
          </a:xfrm>
          <a:prstGeom prst="rect">
            <a:avLst/>
          </a:prstGeom>
          <a:solidFill>
            <a:srgbClr val="D8E2F3"/>
          </a:solidFill>
          <a:ln>
            <a:noFill/>
          </a:ln>
        </p:spPr>
        <p:txBody>
          <a:bodyPr spcFirstLastPara="1" wrap="square" lIns="91425" tIns="45700" rIns="91425" bIns="45700" anchor="t" anchorCtr="0">
            <a:spAutoFit/>
          </a:bodyPr>
          <a:lstStyle/>
          <a:p>
            <a:endParaRPr/>
          </a:p>
        </p:txBody>
      </p:sp>
      <p:sp>
        <p:nvSpPr>
          <p:cNvPr id="88" name="Google Shape;88;p14"/>
          <p:cNvSpPr txBox="1"/>
          <p:nvPr/>
        </p:nvSpPr>
        <p:spPr>
          <a:xfrm>
            <a:off x="719656" y="8296400"/>
            <a:ext cx="13872211" cy="8046720"/>
          </a:xfrm>
          <a:prstGeom prst="rect">
            <a:avLst/>
          </a:prstGeom>
          <a:solidFill>
            <a:srgbClr val="D8E2F3"/>
          </a:solidFill>
          <a:ln>
            <a:noFill/>
          </a:ln>
        </p:spPr>
        <p:txBody>
          <a:bodyPr spcFirstLastPara="1" wrap="square" lIns="91425" tIns="45700" rIns="91425" bIns="45700" anchor="t" anchorCtr="0">
            <a:spAutoFit/>
          </a:bodyPr>
          <a:lstStyle/>
          <a:p>
            <a:endParaRPr dirty="0"/>
          </a:p>
        </p:txBody>
      </p:sp>
      <p:sp>
        <p:nvSpPr>
          <p:cNvPr id="90" name="Google Shape;90;p14"/>
          <p:cNvSpPr/>
          <p:nvPr/>
        </p:nvSpPr>
        <p:spPr>
          <a:xfrm>
            <a:off x="0" y="834622"/>
            <a:ext cx="43891200" cy="6761621"/>
          </a:xfrm>
          <a:prstGeom prst="rect">
            <a:avLst/>
          </a:prstGeom>
          <a:solidFill>
            <a:srgbClr val="2F5496"/>
          </a:solidFill>
          <a:ln w="12700" cap="flat" cmpd="sng">
            <a:solidFill>
              <a:srgbClr val="8DA9DB"/>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sp>
        <p:nvSpPr>
          <p:cNvPr id="91" name="Google Shape;91;p14"/>
          <p:cNvSpPr txBox="1">
            <a:spLocks noGrp="1"/>
          </p:cNvSpPr>
          <p:nvPr>
            <p:ph type="ctrTitle"/>
          </p:nvPr>
        </p:nvSpPr>
        <p:spPr>
          <a:xfrm>
            <a:off x="785913" y="556959"/>
            <a:ext cx="42911400" cy="3206400"/>
          </a:xfrm>
          <a:prstGeom prst="rect">
            <a:avLst/>
          </a:prstGeom>
          <a:noFill/>
          <a:ln>
            <a:noFill/>
          </a:ln>
        </p:spPr>
        <p:txBody>
          <a:bodyPr spcFirstLastPara="1" wrap="square" lIns="91425" tIns="45700" rIns="91425" bIns="45700" anchor="b" anchorCtr="0">
            <a:noAutofit/>
          </a:bodyPr>
          <a:lstStyle/>
          <a:p>
            <a:pPr>
              <a:buClr>
                <a:schemeClr val="lt1"/>
              </a:buClr>
              <a:buSzPts val="10400"/>
            </a:pPr>
            <a:r>
              <a:rPr lang="en-US" sz="7800" b="1" dirty="0">
                <a:solidFill>
                  <a:schemeClr val="lt1"/>
                </a:solidFill>
                <a:latin typeface="Times New Roman"/>
                <a:ea typeface="Times New Roman"/>
                <a:cs typeface="Times New Roman"/>
              </a:rPr>
              <a:t>Melanin Nanoparticles for Radiation Countermeasures, </a:t>
            </a:r>
            <a:br>
              <a:rPr lang="en-US" sz="7800" b="1" dirty="0">
                <a:solidFill>
                  <a:schemeClr val="lt1"/>
                </a:solidFill>
                <a:latin typeface="Times New Roman"/>
                <a:ea typeface="Times New Roman"/>
                <a:cs typeface="Times New Roman"/>
              </a:rPr>
            </a:br>
            <a:r>
              <a:rPr lang="en-US" sz="7800" b="1" dirty="0">
                <a:solidFill>
                  <a:schemeClr val="lt1"/>
                </a:solidFill>
                <a:latin typeface="Times New Roman"/>
                <a:ea typeface="Times New Roman"/>
                <a:cs typeface="Times New Roman"/>
              </a:rPr>
              <a:t>presented at the 2023 NASA HRP IWS Conference</a:t>
            </a:r>
          </a:p>
        </p:txBody>
      </p:sp>
      <p:sp>
        <p:nvSpPr>
          <p:cNvPr id="92" name="Google Shape;92;p14"/>
          <p:cNvSpPr txBox="1"/>
          <p:nvPr/>
        </p:nvSpPr>
        <p:spPr>
          <a:xfrm>
            <a:off x="489899" y="4124121"/>
            <a:ext cx="42684691" cy="3241873"/>
          </a:xfrm>
          <a:prstGeom prst="rect">
            <a:avLst/>
          </a:prstGeom>
          <a:noFill/>
          <a:ln>
            <a:noFill/>
          </a:ln>
        </p:spPr>
        <p:txBody>
          <a:bodyPr spcFirstLastPara="1" wrap="square" lIns="91425" tIns="45700" rIns="91425" bIns="45700" anchor="t" anchorCtr="0">
            <a:spAutoFit/>
          </a:bodyPr>
          <a:lstStyle/>
          <a:p>
            <a:pPr algn="ctr">
              <a:buSzPts val="6600"/>
            </a:pPr>
            <a:r>
              <a:rPr lang="en-US" sz="6600" dirty="0">
                <a:solidFill>
                  <a:schemeClr val="lt1"/>
                </a:solidFill>
                <a:latin typeface="Times New Roman"/>
                <a:ea typeface="Times New Roman"/>
                <a:cs typeface="Times New Roman"/>
                <a:sym typeface="Times New Roman"/>
              </a:rPr>
              <a:t>Giulia Stewart*,  Aria Jafari*, Sahil Ghate, Dominic Sandell*, and Foram Madiyar</a:t>
            </a:r>
            <a:endParaRPr lang="en-US" sz="6600" dirty="0">
              <a:solidFill>
                <a:schemeClr val="lt1"/>
              </a:solidFill>
              <a:latin typeface="Times New Roman"/>
              <a:ea typeface="Calibri"/>
              <a:cs typeface="Times New Roman"/>
            </a:endParaRPr>
          </a:p>
          <a:p>
            <a:pPr algn="ctr">
              <a:spcBef>
                <a:spcPts val="800"/>
              </a:spcBef>
              <a:buSzPts val="6600"/>
            </a:pPr>
            <a:r>
              <a:rPr lang="en-US" sz="6600" dirty="0">
                <a:solidFill>
                  <a:schemeClr val="lt1"/>
                </a:solidFill>
                <a:latin typeface="Times New Roman"/>
                <a:ea typeface="Times New Roman"/>
                <a:cs typeface="Times New Roman"/>
                <a:sym typeface="Times New Roman"/>
              </a:rPr>
              <a:t>*Department of Aerospace Physiology and Neurobiology, Department of Physical Science, Embry Riddle Aeronautical University, Daytona Beach, FL</a:t>
            </a:r>
            <a:endParaRPr sz="6600" dirty="0">
              <a:solidFill>
                <a:schemeClr val="lt1"/>
              </a:solidFill>
              <a:latin typeface="Calibri"/>
              <a:ea typeface="Calibri"/>
              <a:cs typeface="Calibri"/>
            </a:endParaRPr>
          </a:p>
        </p:txBody>
      </p:sp>
      <p:pic>
        <p:nvPicPr>
          <p:cNvPr id="93" name="Google Shape;93;p14" descr="Embry–Riddle Aeronautical University - Wikipedia"/>
          <p:cNvPicPr preferRelativeResize="0"/>
          <p:nvPr/>
        </p:nvPicPr>
        <p:blipFill rotWithShape="1">
          <a:blip r:embed="rId3">
            <a:alphaModFix/>
          </a:blip>
          <a:srcRect/>
          <a:stretch/>
        </p:blipFill>
        <p:spPr>
          <a:xfrm>
            <a:off x="2060300" y="1892487"/>
            <a:ext cx="2937451" cy="2937451"/>
          </a:xfrm>
          <a:prstGeom prst="rect">
            <a:avLst/>
          </a:prstGeom>
          <a:noFill/>
          <a:ln>
            <a:noFill/>
          </a:ln>
        </p:spPr>
      </p:pic>
      <p:sp>
        <p:nvSpPr>
          <p:cNvPr id="94" name="Google Shape;94;p14"/>
          <p:cNvSpPr txBox="1"/>
          <p:nvPr/>
        </p:nvSpPr>
        <p:spPr>
          <a:xfrm>
            <a:off x="1234598" y="9581121"/>
            <a:ext cx="7526307" cy="5078273"/>
          </a:xfrm>
          <a:prstGeom prst="rect">
            <a:avLst/>
          </a:prstGeom>
          <a:noFill/>
          <a:ln>
            <a:noFill/>
          </a:ln>
        </p:spPr>
        <p:txBody>
          <a:bodyPr spcFirstLastPara="1" wrap="square" lIns="91425" tIns="45700" rIns="91425" bIns="45700" anchor="t" anchorCtr="0">
            <a:spAutoFit/>
          </a:bodyPr>
          <a:lstStyle/>
          <a:p>
            <a:pPr algn="just">
              <a:buSzPts val="4000"/>
            </a:pPr>
            <a:r>
              <a:rPr lang="en-US" sz="3600" b="1" dirty="0">
                <a:solidFill>
                  <a:schemeClr val="dk1"/>
                </a:solidFill>
                <a:latin typeface="Calibri" panose="020F0502020204030204" pitchFamily="34" charset="0"/>
                <a:ea typeface="Times New Roman"/>
                <a:cs typeface="Calibri" panose="020F0502020204030204" pitchFamily="34" charset="0"/>
                <a:sym typeface="Times New Roman"/>
              </a:rPr>
              <a:t>Melanin, an organic dark pigment naturally produced in the skin tissues of most mammals, is known to shield cells from radiation effects by absorbing ultraviolet rays. This project’s objective is to fabricate a novel bio-inspired radiation-blocking material using  melanin nanoparticles (MNPs)</a:t>
            </a:r>
            <a:endParaRPr lang="en-US" sz="36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99" name="Google Shape;99;p14"/>
          <p:cNvSpPr txBox="1"/>
          <p:nvPr/>
        </p:nvSpPr>
        <p:spPr>
          <a:xfrm>
            <a:off x="39035000" y="24807825"/>
            <a:ext cx="111300" cy="400079"/>
          </a:xfrm>
          <a:prstGeom prst="rect">
            <a:avLst/>
          </a:prstGeom>
          <a:noFill/>
          <a:ln>
            <a:noFill/>
          </a:ln>
        </p:spPr>
        <p:txBody>
          <a:bodyPr spcFirstLastPara="1" wrap="square" lIns="91425" tIns="91425" rIns="91425" bIns="91425" anchor="t" anchorCtr="0">
            <a:spAutoFit/>
          </a:bodyPr>
          <a:lstStyle/>
          <a:p>
            <a:pPr>
              <a:buSzPts val="1400"/>
            </a:pPr>
            <a:endParaRPr>
              <a:latin typeface="Calibri"/>
              <a:ea typeface="Calibri"/>
              <a:cs typeface="Calibri"/>
              <a:sym typeface="Calibri"/>
            </a:endParaRPr>
          </a:p>
        </p:txBody>
      </p:sp>
      <p:pic>
        <p:nvPicPr>
          <p:cNvPr id="102" name="Google Shape;102;p14"/>
          <p:cNvPicPr preferRelativeResize="0"/>
          <p:nvPr/>
        </p:nvPicPr>
        <p:blipFill rotWithShape="1">
          <a:blip r:embed="rId4">
            <a:alphaModFix/>
          </a:blip>
          <a:srcRect l="19870" r="16765"/>
          <a:stretch/>
        </p:blipFill>
        <p:spPr>
          <a:xfrm>
            <a:off x="9492969" y="9165362"/>
            <a:ext cx="4059670" cy="5078273"/>
          </a:xfrm>
          <a:prstGeom prst="rect">
            <a:avLst/>
          </a:prstGeom>
          <a:noFill/>
          <a:ln>
            <a:noFill/>
          </a:ln>
        </p:spPr>
      </p:pic>
      <p:sp>
        <p:nvSpPr>
          <p:cNvPr id="104" name="Google Shape;104;p14"/>
          <p:cNvSpPr txBox="1"/>
          <p:nvPr/>
        </p:nvSpPr>
        <p:spPr>
          <a:xfrm>
            <a:off x="15977342" y="13596893"/>
            <a:ext cx="12303322" cy="13665249"/>
          </a:xfrm>
          <a:prstGeom prst="rect">
            <a:avLst/>
          </a:prstGeom>
          <a:noFill/>
          <a:ln>
            <a:noFill/>
          </a:ln>
        </p:spPr>
        <p:txBody>
          <a:bodyPr spcFirstLastPara="1" wrap="square" lIns="91425" tIns="91425" rIns="91425" bIns="91425" anchor="t" anchorCtr="0">
            <a:spAutoFit/>
          </a:bodyPr>
          <a:lstStyle/>
          <a:p>
            <a:pPr>
              <a:buSzPts val="4000"/>
            </a:pPr>
            <a:r>
              <a:rPr lang="en-US" sz="3200" dirty="0">
                <a:latin typeface="Times New Roman" panose="02020603050405020304" pitchFamily="18" charset="0"/>
                <a:ea typeface="Times New Roman"/>
                <a:cs typeface="Times New Roman" panose="02020603050405020304" pitchFamily="18" charset="0"/>
                <a:sym typeface="Times New Roman"/>
              </a:rPr>
              <a:t>Fig 3: Representation of MNP solution </a:t>
            </a:r>
          </a:p>
          <a:p>
            <a:pPr>
              <a:buSzPts val="4000"/>
            </a:pPr>
            <a:r>
              <a:rPr lang="en-US" sz="3200" dirty="0">
                <a:latin typeface="Times New Roman" panose="02020603050405020304" pitchFamily="18" charset="0"/>
                <a:ea typeface="Times New Roman"/>
                <a:cs typeface="Times New Roman" panose="02020603050405020304" pitchFamily="18" charset="0"/>
                <a:sym typeface="Times New Roman"/>
              </a:rPr>
              <a:t>synthesis (left)</a:t>
            </a:r>
            <a:endParaRPr lang="en-US" sz="3200" dirty="0">
              <a:latin typeface="Times New Roman" panose="02020603050405020304" pitchFamily="18" charset="0"/>
              <a:ea typeface="Times New Roman"/>
              <a:cs typeface="Times New Roman" panose="02020603050405020304" pitchFamily="18" charset="0"/>
            </a:endParaRPr>
          </a:p>
          <a:p>
            <a:pPr>
              <a:buSzPts val="4000"/>
            </a:pPr>
            <a:r>
              <a:rPr lang="en-US" sz="3200" dirty="0">
                <a:latin typeface="Times New Roman" panose="02020603050405020304" pitchFamily="18" charset="0"/>
                <a:ea typeface="Times New Roman"/>
                <a:cs typeface="Times New Roman" panose="02020603050405020304" pitchFamily="18" charset="0"/>
                <a:sym typeface="Times New Roman"/>
              </a:rPr>
              <a:t>Fig 4: Image of the experimental setup for </a:t>
            </a:r>
          </a:p>
          <a:p>
            <a:pPr>
              <a:buSzPts val="4000"/>
            </a:pPr>
            <a:r>
              <a:rPr lang="en-US" sz="3200" dirty="0">
                <a:latin typeface="Times New Roman" panose="02020603050405020304" pitchFamily="18" charset="0"/>
                <a:ea typeface="Times New Roman"/>
                <a:cs typeface="Times New Roman" panose="02020603050405020304" pitchFamily="18" charset="0"/>
                <a:sym typeface="Times New Roman"/>
              </a:rPr>
              <a:t>the synthesis of MNP solutions in the laboratory fume hood (right)</a:t>
            </a:r>
          </a:p>
          <a:p>
            <a:pPr algn="just"/>
            <a:endParaRPr lang="en-US" sz="4000" b="1" dirty="0">
              <a:latin typeface="Calibri"/>
              <a:cs typeface="Times New Roman"/>
            </a:endParaRPr>
          </a:p>
          <a:p>
            <a:pPr algn="just"/>
            <a:r>
              <a:rPr lang="en-US" sz="4000" b="1" dirty="0">
                <a:latin typeface="Calibri"/>
                <a:cs typeface="Times New Roman"/>
              </a:rPr>
              <a:t>Hypothesis: MNPs can absorb an x percentage of UV rays</a:t>
            </a:r>
          </a:p>
          <a:p>
            <a:pPr algn="just"/>
            <a:endParaRPr lang="en-US" sz="4000" b="1" dirty="0">
              <a:latin typeface="Calibri"/>
              <a:cs typeface="Times New Roman"/>
            </a:endParaRPr>
          </a:p>
          <a:p>
            <a:pPr algn="just"/>
            <a:endParaRPr lang="en-US" sz="4000" b="1" dirty="0">
              <a:latin typeface="Calibri"/>
              <a:cs typeface="Times New Roman"/>
            </a:endParaRPr>
          </a:p>
          <a:p>
            <a:pPr marL="742992" indent="-742992" algn="just">
              <a:buFont typeface="+mj-lt"/>
              <a:buAutoNum type="arabicPeriod"/>
            </a:pPr>
            <a:r>
              <a:rPr lang="en-US" sz="4000" b="1" dirty="0">
                <a:latin typeface="Calibri"/>
                <a:cs typeface="Times New Roman"/>
              </a:rPr>
              <a:t>Synthesis of 1:2 eumelanin MNPs</a:t>
            </a:r>
            <a:endParaRPr lang="en-US" sz="4000" b="1" dirty="0">
              <a:latin typeface="Calibri"/>
            </a:endParaRPr>
          </a:p>
          <a:p>
            <a:pPr marL="742992" indent="-742992" algn="just">
              <a:buFont typeface="+mj-lt"/>
              <a:buAutoNum type="arabicPeriod"/>
            </a:pPr>
            <a:r>
              <a:rPr lang="en-US" sz="4000" b="1" dirty="0">
                <a:latin typeface="Calibri"/>
                <a:cs typeface="Times New Roman"/>
              </a:rPr>
              <a:t>Conjugation of MNPs  and polyvinyl alcohol (PVA)     </a:t>
            </a:r>
          </a:p>
          <a:p>
            <a:pPr marL="742992" indent="-742992" algn="just">
              <a:buFont typeface="+mj-lt"/>
              <a:buAutoNum type="arabicPeriod"/>
            </a:pPr>
            <a:r>
              <a:rPr lang="en-US" sz="4000" b="1" dirty="0">
                <a:latin typeface="Calibri"/>
                <a:cs typeface="Times New Roman"/>
              </a:rPr>
              <a:t>Electrospray of thin films of PVA-MNPs </a:t>
            </a:r>
          </a:p>
          <a:p>
            <a:pPr marL="742992" indent="-742992" algn="just">
              <a:buFont typeface="+mj-lt"/>
              <a:buAutoNum type="arabicPeriod"/>
            </a:pPr>
            <a:endParaRPr lang="en-US" sz="4000" b="1" dirty="0">
              <a:latin typeface="Calibri"/>
              <a:cs typeface="Times New Roman"/>
            </a:endParaRPr>
          </a:p>
          <a:p>
            <a:pPr marL="742992" indent="-742992" algn="just">
              <a:buFont typeface="+mj-lt"/>
              <a:buAutoNum type="arabicPeriod"/>
            </a:pPr>
            <a:endParaRPr lang="en-US" sz="4000" b="1" dirty="0">
              <a:latin typeface="Calibri"/>
              <a:cs typeface="Times New Roman"/>
            </a:endParaRPr>
          </a:p>
          <a:p>
            <a:pPr marL="742992" indent="-742992" algn="just">
              <a:buFont typeface="+mj-lt"/>
              <a:buAutoNum type="arabicPeriod"/>
            </a:pPr>
            <a:endParaRPr lang="en-US" sz="4000" b="1" dirty="0">
              <a:latin typeface="Calibri"/>
              <a:cs typeface="Times New Roman"/>
            </a:endParaRPr>
          </a:p>
          <a:p>
            <a:pPr marL="742992" indent="-742992" algn="just">
              <a:buFont typeface="+mj-lt"/>
              <a:buAutoNum type="arabicPeriod"/>
            </a:pPr>
            <a:endParaRPr lang="en-US" sz="4000" b="1" dirty="0">
              <a:latin typeface="Calibri"/>
              <a:cs typeface="Times New Roman"/>
            </a:endParaRPr>
          </a:p>
          <a:p>
            <a:pPr marL="742992" indent="-742992" algn="just">
              <a:buFont typeface="+mj-lt"/>
              <a:buAutoNum type="arabicPeriod"/>
            </a:pPr>
            <a:endParaRPr lang="en-US" sz="4000" b="1" dirty="0">
              <a:latin typeface="Calibri"/>
              <a:cs typeface="Times New Roman"/>
            </a:endParaRPr>
          </a:p>
          <a:p>
            <a:pPr marL="742992" indent="-742992" algn="just">
              <a:buFont typeface="+mj-lt"/>
              <a:buAutoNum type="arabicPeriod"/>
            </a:pPr>
            <a:endParaRPr lang="en-US" sz="4000" b="1" dirty="0">
              <a:latin typeface="Calibri"/>
              <a:cs typeface="Times New Roman"/>
            </a:endParaRPr>
          </a:p>
          <a:p>
            <a:pPr marL="742992" indent="-742992" algn="just">
              <a:buFont typeface="+mj-lt"/>
              <a:buAutoNum type="arabicPeriod"/>
            </a:pPr>
            <a:endParaRPr lang="en-US" sz="4000" b="1" dirty="0">
              <a:latin typeface="Calibri"/>
              <a:cs typeface="Times New Roman"/>
            </a:endParaRPr>
          </a:p>
          <a:p>
            <a:pPr algn="just"/>
            <a:r>
              <a:rPr lang="en-US" sz="4000" b="1" dirty="0">
                <a:latin typeface="Calibri"/>
                <a:cs typeface="Times New Roman"/>
              </a:rPr>
              <a:t>	</a:t>
            </a:r>
            <a:r>
              <a:rPr lang="en-US" sz="3200" dirty="0">
                <a:latin typeface="Times New Roman" panose="02020603050405020304" pitchFamily="18" charset="0"/>
                <a:cs typeface="Times New Roman" panose="02020603050405020304" pitchFamily="18" charset="0"/>
              </a:rPr>
              <a:t>Fig 5: Image of an ideal and homogeneous spray using 	the 	electrospray technique</a:t>
            </a:r>
            <a:endParaRPr lang="en-US" sz="4000" b="1" dirty="0">
              <a:latin typeface="Calibri"/>
              <a:cs typeface="Times New Roman"/>
            </a:endParaRPr>
          </a:p>
          <a:p>
            <a:pPr marL="742992" indent="-742992" algn="just">
              <a:buFont typeface="+mj-lt"/>
              <a:buAutoNum type="arabicPeriod"/>
            </a:pPr>
            <a:endParaRPr lang="en-US" sz="4000" b="1" dirty="0">
              <a:latin typeface="Calibri"/>
              <a:cs typeface="Times New Roman"/>
            </a:endParaRPr>
          </a:p>
          <a:p>
            <a:pPr algn="just"/>
            <a:r>
              <a:rPr lang="en-US" sz="4000" b="1" dirty="0">
                <a:latin typeface="Calibri"/>
                <a:cs typeface="Times New Roman"/>
              </a:rPr>
              <a:t>4.   Radiation blocking tests on thin films</a:t>
            </a:r>
          </a:p>
          <a:p>
            <a:pPr>
              <a:buSzPts val="4000"/>
            </a:pPr>
            <a:endParaRPr sz="3600" dirty="0">
              <a:latin typeface="Calibri"/>
              <a:ea typeface="Times New Roman"/>
              <a:cs typeface="Times New Roman"/>
            </a:endParaRPr>
          </a:p>
        </p:txBody>
      </p:sp>
      <p:sp>
        <p:nvSpPr>
          <p:cNvPr id="108" name="Google Shape;108;p14"/>
          <p:cNvSpPr txBox="1"/>
          <p:nvPr/>
        </p:nvSpPr>
        <p:spPr>
          <a:xfrm>
            <a:off x="15933556" y="27070078"/>
            <a:ext cx="12303322" cy="5293716"/>
          </a:xfrm>
          <a:prstGeom prst="rect">
            <a:avLst/>
          </a:prstGeom>
          <a:noFill/>
          <a:ln>
            <a:noFill/>
          </a:ln>
        </p:spPr>
        <p:txBody>
          <a:bodyPr spcFirstLastPara="1" wrap="square" lIns="91425" tIns="45700" rIns="91425" bIns="45700" anchor="t" anchorCtr="0">
            <a:spAutoFit/>
          </a:bodyPr>
          <a:lstStyle/>
          <a:p>
            <a:r>
              <a:rPr lang="en-US" sz="4400" b="1" u="sng" dirty="0">
                <a:solidFill>
                  <a:schemeClr val="dk1"/>
                </a:solidFill>
                <a:latin typeface="Calibri"/>
                <a:ea typeface="Times New Roman"/>
                <a:cs typeface="Times New Roman"/>
                <a:sym typeface="Times New Roman"/>
              </a:rPr>
              <a:t>Characterization Methods of MNPs:</a:t>
            </a:r>
            <a:endParaRPr lang="en-US" sz="1600" dirty="0">
              <a:solidFill>
                <a:schemeClr val="dk1"/>
              </a:solidFill>
              <a:latin typeface="Calibri"/>
            </a:endParaRPr>
          </a:p>
          <a:p>
            <a:endParaRPr lang="en-US" sz="4000" b="1" dirty="0">
              <a:solidFill>
                <a:schemeClr val="dk1"/>
              </a:solidFill>
              <a:latin typeface="Calibri"/>
              <a:cs typeface="Times New Roman"/>
              <a:sym typeface="Times New Roman"/>
            </a:endParaRPr>
          </a:p>
          <a:p>
            <a:r>
              <a:rPr lang="en-US" sz="4000" b="1" dirty="0">
                <a:solidFill>
                  <a:schemeClr val="dk1"/>
                </a:solidFill>
                <a:latin typeface="Calibri"/>
                <a:cs typeface="Times New Roman"/>
                <a:sym typeface="Times New Roman"/>
              </a:rPr>
              <a:t>-   FTIR analysis </a:t>
            </a:r>
          </a:p>
          <a:p>
            <a:r>
              <a:rPr lang="en-US" sz="4000" b="1" dirty="0">
                <a:solidFill>
                  <a:schemeClr val="dk1"/>
                </a:solidFill>
                <a:latin typeface="Calibri"/>
                <a:cs typeface="Times New Roman"/>
                <a:sym typeface="Times New Roman"/>
              </a:rPr>
              <a:t>-   TEM for diameter and distribution of the particles </a:t>
            </a:r>
          </a:p>
          <a:p>
            <a:r>
              <a:rPr lang="en-US" sz="4000" b="1" dirty="0">
                <a:solidFill>
                  <a:schemeClr val="dk1"/>
                </a:solidFill>
                <a:latin typeface="Calibri"/>
                <a:cs typeface="Times New Roman"/>
                <a:sym typeface="Times New Roman"/>
              </a:rPr>
              <a:t>-   SEM images with Energy Dispersive X-­Ray</a:t>
            </a:r>
          </a:p>
          <a:p>
            <a:pPr marL="571500" indent="-571500">
              <a:buFontTx/>
              <a:buChar char="-"/>
            </a:pPr>
            <a:r>
              <a:rPr lang="en-US" sz="4000" b="1" dirty="0">
                <a:solidFill>
                  <a:schemeClr val="dk1"/>
                </a:solidFill>
                <a:latin typeface="Calibri"/>
                <a:cs typeface="Times New Roman"/>
                <a:sym typeface="Times New Roman"/>
              </a:rPr>
              <a:t>UV radiation blocking tests</a:t>
            </a:r>
          </a:p>
          <a:p>
            <a:pPr marL="571500" indent="-571500">
              <a:buFontTx/>
              <a:buChar char="-"/>
            </a:pPr>
            <a:r>
              <a:rPr lang="en-US" sz="4000" b="1" dirty="0">
                <a:solidFill>
                  <a:schemeClr val="dk1"/>
                </a:solidFill>
                <a:latin typeface="Calibri"/>
                <a:cs typeface="Times New Roman"/>
                <a:sym typeface="Times New Roman"/>
              </a:rPr>
              <a:t>EDX for materials composition and quality assurance</a:t>
            </a:r>
          </a:p>
          <a:p>
            <a:endParaRPr lang="en-US" sz="4000" b="1" dirty="0">
              <a:solidFill>
                <a:schemeClr val="dk1"/>
              </a:solidFill>
              <a:latin typeface="Calibri"/>
              <a:cs typeface="Times New Roman"/>
              <a:sym typeface="Times New Roman"/>
            </a:endParaRPr>
          </a:p>
          <a:p>
            <a:endParaRPr dirty="0">
              <a:solidFill>
                <a:schemeClr val="dk1"/>
              </a:solidFill>
              <a:latin typeface="Calibri"/>
            </a:endParaRPr>
          </a:p>
        </p:txBody>
      </p:sp>
      <p:sp>
        <p:nvSpPr>
          <p:cNvPr id="111" name="Google Shape;111;p14"/>
          <p:cNvSpPr txBox="1"/>
          <p:nvPr/>
        </p:nvSpPr>
        <p:spPr>
          <a:xfrm>
            <a:off x="1325281" y="8508379"/>
            <a:ext cx="7990694" cy="923289"/>
          </a:xfrm>
          <a:prstGeom prst="rect">
            <a:avLst/>
          </a:prstGeom>
          <a:noFill/>
          <a:ln>
            <a:noFill/>
          </a:ln>
        </p:spPr>
        <p:txBody>
          <a:bodyPr spcFirstLastPara="1" wrap="square" lIns="91425" tIns="45700" rIns="91425" bIns="45700" anchor="t" anchorCtr="0">
            <a:spAutoFit/>
          </a:bodyPr>
          <a:lstStyle/>
          <a:p>
            <a:r>
              <a:rPr lang="en-US" sz="5400" b="1" dirty="0">
                <a:latin typeface="Times New Roman"/>
                <a:ea typeface="Times New Roman"/>
                <a:cs typeface="Times New Roman"/>
                <a:sym typeface="Times New Roman"/>
              </a:rPr>
              <a:t>I. Introduction</a:t>
            </a:r>
            <a:endParaRPr dirty="0"/>
          </a:p>
        </p:txBody>
      </p:sp>
      <p:sp>
        <p:nvSpPr>
          <p:cNvPr id="112" name="Google Shape;112;p14"/>
          <p:cNvSpPr txBox="1"/>
          <p:nvPr/>
        </p:nvSpPr>
        <p:spPr>
          <a:xfrm>
            <a:off x="1188921" y="17488436"/>
            <a:ext cx="12163741" cy="923289"/>
          </a:xfrm>
          <a:prstGeom prst="rect">
            <a:avLst/>
          </a:prstGeom>
          <a:noFill/>
          <a:ln>
            <a:noFill/>
          </a:ln>
        </p:spPr>
        <p:txBody>
          <a:bodyPr spcFirstLastPara="1" wrap="square" lIns="91425" tIns="45700" rIns="91425" bIns="45700" anchor="t" anchorCtr="0">
            <a:spAutoFit/>
          </a:bodyPr>
          <a:lstStyle/>
          <a:p>
            <a:r>
              <a:rPr lang="en-US" sz="5400" b="1" dirty="0">
                <a:latin typeface="Times New Roman"/>
                <a:ea typeface="Times New Roman"/>
                <a:cs typeface="Times New Roman"/>
                <a:sym typeface="Times New Roman"/>
              </a:rPr>
              <a:t>II. NASA HRP IWS Conference</a:t>
            </a:r>
            <a:endParaRPr dirty="0"/>
          </a:p>
        </p:txBody>
      </p:sp>
      <p:sp>
        <p:nvSpPr>
          <p:cNvPr id="113" name="Google Shape;113;p14"/>
          <p:cNvSpPr txBox="1"/>
          <p:nvPr/>
        </p:nvSpPr>
        <p:spPr>
          <a:xfrm>
            <a:off x="30166440" y="8657832"/>
            <a:ext cx="8798845" cy="923289"/>
          </a:xfrm>
          <a:prstGeom prst="rect">
            <a:avLst/>
          </a:prstGeom>
          <a:noFill/>
          <a:ln>
            <a:noFill/>
          </a:ln>
        </p:spPr>
        <p:txBody>
          <a:bodyPr spcFirstLastPara="1" wrap="square" lIns="91425" tIns="45700" rIns="91425" bIns="45700" anchor="t" anchorCtr="0">
            <a:spAutoFit/>
          </a:bodyPr>
          <a:lstStyle/>
          <a:p>
            <a:r>
              <a:rPr lang="en-US" sz="5400" b="1" dirty="0">
                <a:latin typeface="Times New Roman"/>
                <a:ea typeface="Times New Roman"/>
                <a:cs typeface="Times New Roman"/>
                <a:sym typeface="Times New Roman"/>
              </a:rPr>
              <a:t>IV. Results</a:t>
            </a:r>
            <a:endParaRPr lang="en-US" dirty="0"/>
          </a:p>
        </p:txBody>
      </p:sp>
      <p:sp>
        <p:nvSpPr>
          <p:cNvPr id="114" name="Google Shape;114;p14"/>
          <p:cNvSpPr txBox="1"/>
          <p:nvPr/>
        </p:nvSpPr>
        <p:spPr>
          <a:xfrm>
            <a:off x="29871347" y="24838946"/>
            <a:ext cx="11814284" cy="923289"/>
          </a:xfrm>
          <a:prstGeom prst="rect">
            <a:avLst/>
          </a:prstGeom>
          <a:noFill/>
          <a:ln>
            <a:noFill/>
          </a:ln>
        </p:spPr>
        <p:txBody>
          <a:bodyPr spcFirstLastPara="1" wrap="square" lIns="91425" tIns="45700" rIns="91425" bIns="45700" anchor="t" anchorCtr="0">
            <a:spAutoFit/>
          </a:bodyPr>
          <a:lstStyle/>
          <a:p>
            <a:r>
              <a:rPr lang="en-US" sz="5400" b="1" dirty="0">
                <a:latin typeface="Times New Roman"/>
                <a:ea typeface="Times New Roman"/>
                <a:cs typeface="Times New Roman"/>
                <a:sym typeface="Times New Roman"/>
              </a:rPr>
              <a:t>IV. Future Applications</a:t>
            </a:r>
            <a:endParaRPr dirty="0"/>
          </a:p>
        </p:txBody>
      </p:sp>
      <p:sp>
        <p:nvSpPr>
          <p:cNvPr id="115" name="Google Shape;115;p14"/>
          <p:cNvSpPr txBox="1"/>
          <p:nvPr/>
        </p:nvSpPr>
        <p:spPr>
          <a:xfrm>
            <a:off x="30166440" y="27404158"/>
            <a:ext cx="11366068" cy="923289"/>
          </a:xfrm>
          <a:prstGeom prst="rect">
            <a:avLst/>
          </a:prstGeom>
          <a:noFill/>
          <a:ln>
            <a:noFill/>
          </a:ln>
        </p:spPr>
        <p:txBody>
          <a:bodyPr spcFirstLastPara="1" wrap="square" lIns="91425" tIns="45700" rIns="91425" bIns="45700" anchor="t" anchorCtr="0">
            <a:spAutoFit/>
          </a:bodyPr>
          <a:lstStyle/>
          <a:p>
            <a:r>
              <a:rPr lang="en-US" sz="5400" b="1" dirty="0">
                <a:latin typeface="Times New Roman"/>
                <a:ea typeface="Times New Roman"/>
                <a:cs typeface="Times New Roman"/>
                <a:sym typeface="Times New Roman"/>
              </a:rPr>
              <a:t>V. References</a:t>
            </a:r>
            <a:endParaRPr dirty="0"/>
          </a:p>
        </p:txBody>
      </p:sp>
      <p:pic>
        <p:nvPicPr>
          <p:cNvPr id="7" name="Picture 7" descr="A picture containing indoor, cluttered, kitchen appliance, food processor&#10;&#10;Description automatically generated">
            <a:extLst>
              <a:ext uri="{FF2B5EF4-FFF2-40B4-BE49-F238E27FC236}">
                <a16:creationId xmlns:a16="http://schemas.microsoft.com/office/drawing/2014/main" id="{3CD2A4E4-4DC7-8C14-6DE9-2F53DD99CF06}"/>
              </a:ext>
            </a:extLst>
          </p:cNvPr>
          <p:cNvPicPr>
            <a:picLocks noChangeAspect="1"/>
          </p:cNvPicPr>
          <p:nvPr/>
        </p:nvPicPr>
        <p:blipFill>
          <a:blip r:embed="rId5"/>
          <a:stretch>
            <a:fillRect/>
          </a:stretch>
        </p:blipFill>
        <p:spPr>
          <a:xfrm>
            <a:off x="23571757" y="9833417"/>
            <a:ext cx="4142494" cy="5232170"/>
          </a:xfrm>
          <a:prstGeom prst="rect">
            <a:avLst/>
          </a:prstGeom>
        </p:spPr>
      </p:pic>
      <p:sp>
        <p:nvSpPr>
          <p:cNvPr id="9" name="TextBox 8">
            <a:extLst>
              <a:ext uri="{FF2B5EF4-FFF2-40B4-BE49-F238E27FC236}">
                <a16:creationId xmlns:a16="http://schemas.microsoft.com/office/drawing/2014/main" id="{AF9A07FF-C369-6860-63F2-858E8C72A517}"/>
              </a:ext>
            </a:extLst>
          </p:cNvPr>
          <p:cNvSpPr txBox="1"/>
          <p:nvPr/>
        </p:nvSpPr>
        <p:spPr>
          <a:xfrm>
            <a:off x="16119133" y="8649017"/>
            <a:ext cx="122990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latin typeface="Times New Roman"/>
              </a:rPr>
              <a:t>III. Materials and Methods</a:t>
            </a:r>
          </a:p>
        </p:txBody>
      </p:sp>
      <p:sp>
        <p:nvSpPr>
          <p:cNvPr id="4" name="TextBox 3">
            <a:extLst>
              <a:ext uri="{FF2B5EF4-FFF2-40B4-BE49-F238E27FC236}">
                <a16:creationId xmlns:a16="http://schemas.microsoft.com/office/drawing/2014/main" id="{8D602E73-9C73-9DAA-E7C4-D11931D7C0C0}"/>
              </a:ext>
            </a:extLst>
          </p:cNvPr>
          <p:cNvSpPr txBox="1"/>
          <p:nvPr/>
        </p:nvSpPr>
        <p:spPr>
          <a:xfrm>
            <a:off x="1325279" y="14861316"/>
            <a:ext cx="12750207" cy="107721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Times New Roman"/>
              </a:rPr>
              <a:t>Fig 1: Structure of melanin, one of the most common naturally-occurring forms of melanin</a:t>
            </a:r>
          </a:p>
        </p:txBody>
      </p:sp>
      <p:sp>
        <p:nvSpPr>
          <p:cNvPr id="10" name="TextBox 9">
            <a:extLst>
              <a:ext uri="{FF2B5EF4-FFF2-40B4-BE49-F238E27FC236}">
                <a16:creationId xmlns:a16="http://schemas.microsoft.com/office/drawing/2014/main" id="{E7DB1BA7-4F5B-12C5-9CC7-44E728EF668A}"/>
              </a:ext>
            </a:extLst>
          </p:cNvPr>
          <p:cNvSpPr txBox="1"/>
          <p:nvPr/>
        </p:nvSpPr>
        <p:spPr>
          <a:xfrm>
            <a:off x="30125387" y="28465254"/>
            <a:ext cx="1255469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sz="3000" dirty="0">
                <a:solidFill>
                  <a:schemeClr val="tx1"/>
                </a:solidFill>
                <a:latin typeface="Times New Roman" panose="02020603050405020304" pitchFamily="18" charset="0"/>
                <a:cs typeface="Times New Roman" panose="02020603050405020304" pitchFamily="18" charset="0"/>
              </a:rPr>
              <a:t>(1) Tran-Ly, A. N.; Reyes, C.; Schwarze, F. W. M. R.; Ribera, J. Microbial Production of Melanin and Its Various Applications. World J. </a:t>
            </a:r>
            <a:r>
              <a:rPr lang="en" sz="3000" dirty="0" err="1">
                <a:solidFill>
                  <a:schemeClr val="tx1"/>
                </a:solidFill>
                <a:latin typeface="Times New Roman" panose="02020603050405020304" pitchFamily="18" charset="0"/>
                <a:cs typeface="Times New Roman" panose="02020603050405020304" pitchFamily="18" charset="0"/>
              </a:rPr>
              <a:t>Microbiol</a:t>
            </a:r>
            <a:r>
              <a:rPr lang="en" sz="3000" dirty="0">
                <a:solidFill>
                  <a:schemeClr val="tx1"/>
                </a:solidFill>
                <a:latin typeface="Times New Roman" panose="02020603050405020304" pitchFamily="18" charset="0"/>
                <a:cs typeface="Times New Roman" panose="02020603050405020304" pitchFamily="18" charset="0"/>
              </a:rPr>
              <a:t>. </a:t>
            </a:r>
            <a:r>
              <a:rPr lang="en" sz="3000" dirty="0" err="1">
                <a:solidFill>
                  <a:schemeClr val="tx1"/>
                </a:solidFill>
                <a:latin typeface="Times New Roman" panose="02020603050405020304" pitchFamily="18" charset="0"/>
                <a:cs typeface="Times New Roman" panose="02020603050405020304" pitchFamily="18" charset="0"/>
              </a:rPr>
              <a:t>Biotechnol</a:t>
            </a:r>
            <a:r>
              <a:rPr lang="en" sz="3000" dirty="0">
                <a:solidFill>
                  <a:schemeClr val="tx1"/>
                </a:solidFill>
                <a:latin typeface="Times New Roman" panose="02020603050405020304" pitchFamily="18" charset="0"/>
                <a:cs typeface="Times New Roman" panose="02020603050405020304" pitchFamily="18" charset="0"/>
              </a:rPr>
              <a:t>. 2020, 36 (11), 170. </a:t>
            </a:r>
            <a:r>
              <a:rPr lang="en" sz="3000" dirty="0">
                <a:solidFill>
                  <a:schemeClr val="tx1"/>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https://doi.org/10.1007/s11274-020-02941-z</a:t>
            </a:r>
            <a:r>
              <a:rPr lang="en" sz="3000" dirty="0">
                <a:solidFill>
                  <a:schemeClr val="tx1"/>
                </a:solidFill>
                <a:latin typeface="Times New Roman" panose="02020603050405020304" pitchFamily="18" charset="0"/>
                <a:cs typeface="Times New Roman" panose="02020603050405020304" pitchFamily="18" charset="0"/>
              </a:rPr>
              <a:t>.</a:t>
            </a:r>
            <a:endParaRPr lang="en-US" sz="3000" dirty="0">
              <a:solidFill>
                <a:schemeClr val="tx1"/>
              </a:solidFill>
              <a:latin typeface="Times New Roman" panose="02020603050405020304" pitchFamily="18" charset="0"/>
              <a:cs typeface="Times New Roman" panose="02020603050405020304" pitchFamily="18" charset="0"/>
            </a:endParaRPr>
          </a:p>
          <a:p>
            <a:r>
              <a:rPr lang="en" sz="3000" dirty="0">
                <a:solidFill>
                  <a:schemeClr val="tx1"/>
                </a:solidFill>
                <a:latin typeface="Times New Roman" panose="02020603050405020304" pitchFamily="18" charset="0"/>
                <a:cs typeface="Times New Roman" panose="02020603050405020304" pitchFamily="18" charset="0"/>
              </a:rPr>
              <a:t>(2) Michalak, M.; </a:t>
            </a:r>
            <a:r>
              <a:rPr lang="en" sz="3000" dirty="0" err="1">
                <a:solidFill>
                  <a:schemeClr val="tx1"/>
                </a:solidFill>
                <a:latin typeface="Times New Roman" panose="02020603050405020304" pitchFamily="18" charset="0"/>
                <a:cs typeface="Times New Roman" panose="02020603050405020304" pitchFamily="18" charset="0"/>
              </a:rPr>
              <a:t>Pierzak</a:t>
            </a:r>
            <a:r>
              <a:rPr lang="en" sz="3000" dirty="0">
                <a:solidFill>
                  <a:schemeClr val="tx1"/>
                </a:solidFill>
                <a:latin typeface="Times New Roman" panose="02020603050405020304" pitchFamily="18" charset="0"/>
                <a:cs typeface="Times New Roman" panose="02020603050405020304" pitchFamily="18" charset="0"/>
              </a:rPr>
              <a:t>, M.; </a:t>
            </a:r>
            <a:r>
              <a:rPr lang="en" sz="3000" dirty="0" err="1">
                <a:solidFill>
                  <a:schemeClr val="tx1"/>
                </a:solidFill>
                <a:latin typeface="Times New Roman" panose="02020603050405020304" pitchFamily="18" charset="0"/>
                <a:cs typeface="Times New Roman" panose="02020603050405020304" pitchFamily="18" charset="0"/>
              </a:rPr>
              <a:t>Kręcisz</a:t>
            </a:r>
            <a:r>
              <a:rPr lang="en" sz="3000" dirty="0">
                <a:solidFill>
                  <a:schemeClr val="tx1"/>
                </a:solidFill>
                <a:latin typeface="Times New Roman" panose="02020603050405020304" pitchFamily="18" charset="0"/>
                <a:cs typeface="Times New Roman" panose="02020603050405020304" pitchFamily="18" charset="0"/>
              </a:rPr>
              <a:t>, B.; </a:t>
            </a:r>
            <a:r>
              <a:rPr lang="en" sz="3000" dirty="0" err="1">
                <a:solidFill>
                  <a:schemeClr val="tx1"/>
                </a:solidFill>
                <a:latin typeface="Times New Roman" panose="02020603050405020304" pitchFamily="18" charset="0"/>
                <a:cs typeface="Times New Roman" panose="02020603050405020304" pitchFamily="18" charset="0"/>
              </a:rPr>
              <a:t>Suliga</a:t>
            </a:r>
            <a:r>
              <a:rPr lang="en" sz="3000" dirty="0">
                <a:solidFill>
                  <a:schemeClr val="tx1"/>
                </a:solidFill>
                <a:latin typeface="Times New Roman" panose="02020603050405020304" pitchFamily="18" charset="0"/>
                <a:cs typeface="Times New Roman" panose="02020603050405020304" pitchFamily="18" charset="0"/>
              </a:rPr>
              <a:t>, E. Bioactive Compounds for Skin Health: A Review. Nutrients 2021, 13 (1), 203. </a:t>
            </a:r>
            <a:r>
              <a:rPr lang="en" sz="3000" dirty="0">
                <a:solidFill>
                  <a:schemeClr val="tx1"/>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https://doi.org/10.3390/nu13010203</a:t>
            </a:r>
            <a:r>
              <a:rPr lang="en" sz="3000" dirty="0">
                <a:solidFill>
                  <a:schemeClr val="tx1"/>
                </a:solidFill>
                <a:latin typeface="Times New Roman" panose="02020603050405020304" pitchFamily="18" charset="0"/>
                <a:cs typeface="Times New Roman" panose="02020603050405020304" pitchFamily="18" charset="0"/>
              </a:rPr>
              <a:t>.</a:t>
            </a:r>
          </a:p>
          <a:p>
            <a:r>
              <a:rPr lang="en" sz="3000" b="1" dirty="0">
                <a:latin typeface="Times New Roman" panose="02020603050405020304" pitchFamily="18" charset="0"/>
                <a:cs typeface="Times New Roman" panose="02020603050405020304" pitchFamily="18" charset="0"/>
              </a:rPr>
              <a:t>Aknowledgement: We thank the Office of Undergraduate Research at ERAU for their funding and support</a:t>
            </a:r>
          </a:p>
        </p:txBody>
      </p:sp>
      <p:sp>
        <p:nvSpPr>
          <p:cNvPr id="15" name="TextBox 14">
            <a:extLst>
              <a:ext uri="{FF2B5EF4-FFF2-40B4-BE49-F238E27FC236}">
                <a16:creationId xmlns:a16="http://schemas.microsoft.com/office/drawing/2014/main" id="{D07F1640-1EF9-2684-75A0-5EFB52ED0937}"/>
              </a:ext>
            </a:extLst>
          </p:cNvPr>
          <p:cNvSpPr txBox="1"/>
          <p:nvPr/>
        </p:nvSpPr>
        <p:spPr>
          <a:xfrm>
            <a:off x="29871347" y="25795049"/>
            <a:ext cx="1227221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32" indent="-571532">
              <a:buFontTx/>
              <a:buChar char="-"/>
            </a:pPr>
            <a:r>
              <a:rPr lang="en-US" sz="3600" b="1" dirty="0">
                <a:latin typeface="Calibri" panose="020F0502020204030204" pitchFamily="34" charset="0"/>
                <a:cs typeface="Calibri" panose="020F0502020204030204" pitchFamily="34" charset="0"/>
              </a:rPr>
              <a:t>Layer of radiation-blocking material for spacesuits, space helmets, space habitats</a:t>
            </a:r>
          </a:p>
        </p:txBody>
      </p:sp>
      <p:pic>
        <p:nvPicPr>
          <p:cNvPr id="11" name="Picture 10">
            <a:extLst>
              <a:ext uri="{FF2B5EF4-FFF2-40B4-BE49-F238E27FC236}">
                <a16:creationId xmlns:a16="http://schemas.microsoft.com/office/drawing/2014/main" id="{1D01D576-2B1B-03B7-D97C-796F3EA22426}"/>
              </a:ext>
            </a:extLst>
          </p:cNvPr>
          <p:cNvPicPr>
            <a:picLocks noChangeAspect="1"/>
          </p:cNvPicPr>
          <p:nvPr/>
        </p:nvPicPr>
        <p:blipFill>
          <a:blip r:embed="rId8"/>
          <a:stretch>
            <a:fillRect/>
          </a:stretch>
        </p:blipFill>
        <p:spPr>
          <a:xfrm>
            <a:off x="16041028" y="9850864"/>
            <a:ext cx="7324152" cy="3060957"/>
          </a:xfrm>
          <a:prstGeom prst="rect">
            <a:avLst/>
          </a:prstGeom>
        </p:spPr>
      </p:pic>
      <p:pic>
        <p:nvPicPr>
          <p:cNvPr id="14" name="Picture 2" descr="Image preview">
            <a:extLst>
              <a:ext uri="{FF2B5EF4-FFF2-40B4-BE49-F238E27FC236}">
                <a16:creationId xmlns:a16="http://schemas.microsoft.com/office/drawing/2014/main" id="{93C126EE-58D7-737C-1167-62F4A55ECF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9073" y="27208816"/>
            <a:ext cx="3590059" cy="4802915"/>
          </a:xfrm>
          <a:prstGeom prst="rect">
            <a:avLst/>
          </a:prstGeom>
          <a:noFill/>
          <a:extLst>
            <a:ext uri="{909E8E84-426E-40DD-AFC4-6F175D3DCCD1}">
              <a14:hiddenFill xmlns:a14="http://schemas.microsoft.com/office/drawing/2010/main">
                <a:solidFill>
                  <a:srgbClr val="FFFFFF"/>
                </a:solidFill>
              </a14:hiddenFill>
            </a:ext>
          </a:extLst>
        </p:spPr>
      </p:pic>
      <p:pic>
        <p:nvPicPr>
          <p:cNvPr id="19" name="Google Shape;113;p1">
            <a:extLst>
              <a:ext uri="{FF2B5EF4-FFF2-40B4-BE49-F238E27FC236}">
                <a16:creationId xmlns:a16="http://schemas.microsoft.com/office/drawing/2014/main" id="{0CAF6462-C00F-0EE8-3454-45E11A8C54AC}"/>
              </a:ext>
            </a:extLst>
          </p:cNvPr>
          <p:cNvPicPr preferRelativeResize="0"/>
          <p:nvPr/>
        </p:nvPicPr>
        <p:blipFill rotWithShape="1">
          <a:blip r:embed="rId10">
            <a:alphaModFix/>
          </a:blip>
          <a:srcRect t="5888"/>
          <a:stretch/>
        </p:blipFill>
        <p:spPr>
          <a:xfrm>
            <a:off x="16982261" y="20148157"/>
            <a:ext cx="5448935" cy="3797321"/>
          </a:xfrm>
          <a:prstGeom prst="rect">
            <a:avLst/>
          </a:prstGeom>
          <a:noFill/>
          <a:ln>
            <a:noFill/>
          </a:ln>
        </p:spPr>
      </p:pic>
      <p:sp>
        <p:nvSpPr>
          <p:cNvPr id="21" name="TextBox 20">
            <a:extLst>
              <a:ext uri="{FF2B5EF4-FFF2-40B4-BE49-F238E27FC236}">
                <a16:creationId xmlns:a16="http://schemas.microsoft.com/office/drawing/2014/main" id="{59AB4F09-24CC-68A1-B577-56E559AD6A19}"/>
              </a:ext>
            </a:extLst>
          </p:cNvPr>
          <p:cNvSpPr txBox="1"/>
          <p:nvPr/>
        </p:nvSpPr>
        <p:spPr>
          <a:xfrm>
            <a:off x="6881631" y="19719137"/>
            <a:ext cx="4485181" cy="1938992"/>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Group:</a:t>
            </a:r>
          </a:p>
          <a:p>
            <a:r>
              <a:rPr lang="en-US" sz="4000" b="1" dirty="0">
                <a:latin typeface="Calibri" panose="020F0502020204030204" pitchFamily="34" charset="0"/>
                <a:cs typeface="Calibri" panose="020F0502020204030204" pitchFamily="34" charset="0"/>
              </a:rPr>
              <a:t>Radiation Countermeasures</a:t>
            </a:r>
          </a:p>
        </p:txBody>
      </p:sp>
      <p:sp>
        <p:nvSpPr>
          <p:cNvPr id="22" name="TextBox 21">
            <a:extLst>
              <a:ext uri="{FF2B5EF4-FFF2-40B4-BE49-F238E27FC236}">
                <a16:creationId xmlns:a16="http://schemas.microsoft.com/office/drawing/2014/main" id="{E10910E0-A56D-A35A-6B7B-EBA798BA344F}"/>
              </a:ext>
            </a:extLst>
          </p:cNvPr>
          <p:cNvSpPr txBox="1"/>
          <p:nvPr/>
        </p:nvSpPr>
        <p:spPr>
          <a:xfrm>
            <a:off x="4997751" y="27883398"/>
            <a:ext cx="9823168" cy="3785652"/>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Eumelanin radiation absorption properties</a:t>
            </a:r>
          </a:p>
          <a:p>
            <a:endParaRPr lang="en-US" sz="4000" b="1" dirty="0">
              <a:latin typeface="Calibri" panose="020F0502020204030204" pitchFamily="34" charset="0"/>
              <a:cs typeface="Calibri" panose="020F0502020204030204" pitchFamily="34" charset="0"/>
            </a:endParaRPr>
          </a:p>
          <a:p>
            <a:pPr marL="571532" indent="-571532">
              <a:buFontTx/>
              <a:buChar char="-"/>
            </a:pPr>
            <a:r>
              <a:rPr lang="en-US" sz="4000" b="1" dirty="0">
                <a:latin typeface="Calibri" panose="020F0502020204030204" pitchFamily="34" charset="0"/>
                <a:cs typeface="Calibri" panose="020F0502020204030204" pitchFamily="34" charset="0"/>
              </a:rPr>
              <a:t>C-O acts as a chromophore</a:t>
            </a:r>
          </a:p>
          <a:p>
            <a:pPr marL="571532" indent="-571532">
              <a:buFontTx/>
              <a:buChar char="-"/>
            </a:pPr>
            <a:r>
              <a:rPr lang="en-US" sz="4000" b="1" dirty="0">
                <a:latin typeface="Calibri" panose="020F0502020204030204" pitchFamily="34" charset="0"/>
                <a:cs typeface="Calibri" panose="020F0502020204030204" pitchFamily="34" charset="0"/>
              </a:rPr>
              <a:t>Dissociation of C-O bonds</a:t>
            </a:r>
          </a:p>
          <a:p>
            <a:pPr marL="571532" indent="-571532">
              <a:buFontTx/>
              <a:buChar char="-"/>
            </a:pPr>
            <a:r>
              <a:rPr lang="en-US" sz="4000" b="1" dirty="0">
                <a:latin typeface="Calibri" panose="020F0502020204030204" pitchFamily="34" charset="0"/>
                <a:cs typeface="Calibri" panose="020F0502020204030204" pitchFamily="34" charset="0"/>
              </a:rPr>
              <a:t>Delocalization of electrons</a:t>
            </a:r>
          </a:p>
          <a:p>
            <a:pPr marL="571532" indent="-571532">
              <a:buFontTx/>
              <a:buChar char="-"/>
            </a:pPr>
            <a:endParaRPr lang="en-US" sz="4000" dirty="0"/>
          </a:p>
        </p:txBody>
      </p:sp>
      <p:pic>
        <p:nvPicPr>
          <p:cNvPr id="23" name="Picture 22">
            <a:extLst>
              <a:ext uri="{FF2B5EF4-FFF2-40B4-BE49-F238E27FC236}">
                <a16:creationId xmlns:a16="http://schemas.microsoft.com/office/drawing/2014/main" id="{DF7C60DF-1150-8DDB-A889-5220C9282499}"/>
              </a:ext>
            </a:extLst>
          </p:cNvPr>
          <p:cNvPicPr>
            <a:picLocks noChangeAspect="1"/>
          </p:cNvPicPr>
          <p:nvPr/>
        </p:nvPicPr>
        <p:blipFill rotWithShape="1">
          <a:blip r:embed="rId11"/>
          <a:srcRect l="12894" r="14066"/>
          <a:stretch/>
        </p:blipFill>
        <p:spPr>
          <a:xfrm>
            <a:off x="22639303" y="20148157"/>
            <a:ext cx="4936268" cy="3801514"/>
          </a:xfrm>
          <a:prstGeom prst="rect">
            <a:avLst/>
          </a:prstGeom>
        </p:spPr>
      </p:pic>
      <p:sp>
        <p:nvSpPr>
          <p:cNvPr id="2" name="TextBox 1">
            <a:extLst>
              <a:ext uri="{FF2B5EF4-FFF2-40B4-BE49-F238E27FC236}">
                <a16:creationId xmlns:a16="http://schemas.microsoft.com/office/drawing/2014/main" id="{B40763FC-4E2D-8250-ABFA-92D9E5E99646}"/>
              </a:ext>
            </a:extLst>
          </p:cNvPr>
          <p:cNvSpPr txBox="1"/>
          <p:nvPr/>
        </p:nvSpPr>
        <p:spPr>
          <a:xfrm>
            <a:off x="4152825" y="31669050"/>
            <a:ext cx="10668092"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Fig 2: Structure of eumelanin  </a:t>
            </a:r>
          </a:p>
        </p:txBody>
      </p:sp>
      <p:pic>
        <p:nvPicPr>
          <p:cNvPr id="8" name="Picture 8" descr="A picture containing outdoor&#10;&#10;Description automatically generated">
            <a:extLst>
              <a:ext uri="{FF2B5EF4-FFF2-40B4-BE49-F238E27FC236}">
                <a16:creationId xmlns:a16="http://schemas.microsoft.com/office/drawing/2014/main" id="{C159B2FA-138D-3212-7030-4F265587E06D}"/>
              </a:ext>
            </a:extLst>
          </p:cNvPr>
          <p:cNvPicPr>
            <a:picLocks noChangeAspect="1"/>
          </p:cNvPicPr>
          <p:nvPr/>
        </p:nvPicPr>
        <p:blipFill rotWithShape="1">
          <a:blip r:embed="rId12"/>
          <a:srcRect l="365" r="1846"/>
          <a:stretch/>
        </p:blipFill>
        <p:spPr>
          <a:xfrm>
            <a:off x="30360294" y="9833417"/>
            <a:ext cx="4691285" cy="4344463"/>
          </a:xfrm>
          <a:prstGeom prst="rect">
            <a:avLst/>
          </a:prstGeom>
        </p:spPr>
      </p:pic>
      <p:sp>
        <p:nvSpPr>
          <p:cNvPr id="13" name="TextBox 12">
            <a:extLst>
              <a:ext uri="{FF2B5EF4-FFF2-40B4-BE49-F238E27FC236}">
                <a16:creationId xmlns:a16="http://schemas.microsoft.com/office/drawing/2014/main" id="{41E11253-C9CA-8F5F-D6FC-12C399042AE9}"/>
              </a:ext>
            </a:extLst>
          </p:cNvPr>
          <p:cNvSpPr txBox="1"/>
          <p:nvPr/>
        </p:nvSpPr>
        <p:spPr>
          <a:xfrm>
            <a:off x="35198860" y="9784993"/>
            <a:ext cx="7754328" cy="452431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Fig 6: SEM image of thin film of electrosprayed and gold-coated 10% PVA + 3% MNP solution (top)</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Fig 7: SEM image of thin film of gold-coated 1% PVA + 1% MNP solution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Fig 8: SEM image of thin film of gold-coated 1% PVA + 1% purchased melanin powder</a:t>
            </a:r>
          </a:p>
        </p:txBody>
      </p:sp>
      <p:pic>
        <p:nvPicPr>
          <p:cNvPr id="5" name="Picture 4">
            <a:extLst>
              <a:ext uri="{FF2B5EF4-FFF2-40B4-BE49-F238E27FC236}">
                <a16:creationId xmlns:a16="http://schemas.microsoft.com/office/drawing/2014/main" id="{B4828608-FB20-E12E-F778-F263CF975433}"/>
              </a:ext>
            </a:extLst>
          </p:cNvPr>
          <p:cNvPicPr>
            <a:picLocks noChangeAspect="1"/>
          </p:cNvPicPr>
          <p:nvPr/>
        </p:nvPicPr>
        <p:blipFill>
          <a:blip r:embed="rId13"/>
          <a:stretch>
            <a:fillRect/>
          </a:stretch>
        </p:blipFill>
        <p:spPr>
          <a:xfrm>
            <a:off x="1121050" y="18663076"/>
            <a:ext cx="5495925" cy="4124325"/>
          </a:xfrm>
          <a:prstGeom prst="rect">
            <a:avLst/>
          </a:prstGeom>
        </p:spPr>
      </p:pic>
      <p:pic>
        <p:nvPicPr>
          <p:cNvPr id="16" name="Picture 15">
            <a:extLst>
              <a:ext uri="{FF2B5EF4-FFF2-40B4-BE49-F238E27FC236}">
                <a16:creationId xmlns:a16="http://schemas.microsoft.com/office/drawing/2014/main" id="{509E4EAA-0E0C-471D-9DFC-B852A103B4CF}"/>
              </a:ext>
            </a:extLst>
          </p:cNvPr>
          <p:cNvPicPr>
            <a:picLocks noChangeAspect="1"/>
          </p:cNvPicPr>
          <p:nvPr/>
        </p:nvPicPr>
        <p:blipFill>
          <a:blip r:embed="rId14"/>
          <a:stretch>
            <a:fillRect/>
          </a:stretch>
        </p:blipFill>
        <p:spPr>
          <a:xfrm>
            <a:off x="11112238" y="17555797"/>
            <a:ext cx="2828618" cy="2814476"/>
          </a:xfrm>
          <a:prstGeom prst="rect">
            <a:avLst/>
          </a:prstGeom>
        </p:spPr>
      </p:pic>
      <p:sp>
        <p:nvSpPr>
          <p:cNvPr id="18" name="TextBox 17">
            <a:extLst>
              <a:ext uri="{FF2B5EF4-FFF2-40B4-BE49-F238E27FC236}">
                <a16:creationId xmlns:a16="http://schemas.microsoft.com/office/drawing/2014/main" id="{F0633A8F-DE12-22D4-6E35-B6A9961F643B}"/>
              </a:ext>
            </a:extLst>
          </p:cNvPr>
          <p:cNvSpPr txBox="1"/>
          <p:nvPr/>
        </p:nvSpPr>
        <p:spPr>
          <a:xfrm>
            <a:off x="1063836" y="23195145"/>
            <a:ext cx="12413909" cy="2862322"/>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Held at the Galveston Island Convention Center (TX), the NASA Human Research Program’s Investigators Workshop gave us the opportunity to communicate our findings and gather feedback from fellow scientists working on mitigating the effects of the spaceflight environment on astronauts.</a:t>
            </a:r>
          </a:p>
        </p:txBody>
      </p:sp>
      <p:pic>
        <p:nvPicPr>
          <p:cNvPr id="25" name="Picture 24">
            <a:extLst>
              <a:ext uri="{FF2B5EF4-FFF2-40B4-BE49-F238E27FC236}">
                <a16:creationId xmlns:a16="http://schemas.microsoft.com/office/drawing/2014/main" id="{FD354EAB-3DD2-C598-E9EE-6104388C8FEB}"/>
              </a:ext>
            </a:extLst>
          </p:cNvPr>
          <p:cNvPicPr>
            <a:picLocks noChangeAspect="1"/>
          </p:cNvPicPr>
          <p:nvPr/>
        </p:nvPicPr>
        <p:blipFill rotWithShape="1">
          <a:blip r:embed="rId15"/>
          <a:srcRect l="28871" t="24883" r="42284" b="42681"/>
          <a:stretch/>
        </p:blipFill>
        <p:spPr>
          <a:xfrm>
            <a:off x="30457312" y="18995192"/>
            <a:ext cx="8177250" cy="5172402"/>
          </a:xfrm>
          <a:prstGeom prst="rect">
            <a:avLst/>
          </a:prstGeom>
        </p:spPr>
      </p:pic>
      <p:pic>
        <p:nvPicPr>
          <p:cNvPr id="27" name="Picture 26" descr="A picture containing text, white&#10;&#10;Description automatically generated">
            <a:extLst>
              <a:ext uri="{FF2B5EF4-FFF2-40B4-BE49-F238E27FC236}">
                <a16:creationId xmlns:a16="http://schemas.microsoft.com/office/drawing/2014/main" id="{2E35E493-4624-E3DF-D7A1-81EB663B3EB0}"/>
              </a:ext>
            </a:extLst>
          </p:cNvPr>
          <p:cNvPicPr>
            <a:picLocks noChangeAspect="1"/>
          </p:cNvPicPr>
          <p:nvPr/>
        </p:nvPicPr>
        <p:blipFill>
          <a:blip r:embed="rId16"/>
          <a:stretch>
            <a:fillRect/>
          </a:stretch>
        </p:blipFill>
        <p:spPr>
          <a:xfrm>
            <a:off x="35276665" y="14344672"/>
            <a:ext cx="4708809" cy="4338634"/>
          </a:xfrm>
          <a:prstGeom prst="rect">
            <a:avLst/>
          </a:prstGeom>
        </p:spPr>
      </p:pic>
      <p:pic>
        <p:nvPicPr>
          <p:cNvPr id="29" name="Picture 28">
            <a:extLst>
              <a:ext uri="{FF2B5EF4-FFF2-40B4-BE49-F238E27FC236}">
                <a16:creationId xmlns:a16="http://schemas.microsoft.com/office/drawing/2014/main" id="{48828D5D-1057-54DE-D969-3A4ED062F5C0}"/>
              </a:ext>
            </a:extLst>
          </p:cNvPr>
          <p:cNvPicPr>
            <a:picLocks noChangeAspect="1"/>
          </p:cNvPicPr>
          <p:nvPr/>
        </p:nvPicPr>
        <p:blipFill>
          <a:blip r:embed="rId17"/>
          <a:stretch>
            <a:fillRect/>
          </a:stretch>
        </p:blipFill>
        <p:spPr>
          <a:xfrm>
            <a:off x="30365763" y="14352745"/>
            <a:ext cx="4691285" cy="4322488"/>
          </a:xfrm>
          <a:prstGeom prst="rect">
            <a:avLst/>
          </a:prstGeom>
        </p:spPr>
      </p:pic>
      <p:sp>
        <p:nvSpPr>
          <p:cNvPr id="31" name="TextBox 30">
            <a:extLst>
              <a:ext uri="{FF2B5EF4-FFF2-40B4-BE49-F238E27FC236}">
                <a16:creationId xmlns:a16="http://schemas.microsoft.com/office/drawing/2014/main" id="{F0E7243A-AEDB-02DC-3E2C-1F4E54C461DF}"/>
              </a:ext>
            </a:extLst>
          </p:cNvPr>
          <p:cNvSpPr txBox="1"/>
          <p:nvPr/>
        </p:nvSpPr>
        <p:spPr>
          <a:xfrm>
            <a:off x="38842669" y="20148157"/>
            <a:ext cx="3944004" cy="304698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Fig 9: EDX comparison of purchased synthetic melanin powder (red) vs experimental MNPs (orange)</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911D06DE142A4FB6BF28BE733D410C" ma:contentTypeVersion="11" ma:contentTypeDescription="Create a new document." ma:contentTypeScope="" ma:versionID="ef1f7bd8ef701080e60d04ae0506f14c">
  <xsd:schema xmlns:xsd="http://www.w3.org/2001/XMLSchema" xmlns:xs="http://www.w3.org/2001/XMLSchema" xmlns:p="http://schemas.microsoft.com/office/2006/metadata/properties" xmlns:ns3="fb5d9c81-7f3b-4422-aca7-ca6333803bc8" xmlns:ns4="fb2413d3-ba45-4485-8108-c481a3edab93" targetNamespace="http://schemas.microsoft.com/office/2006/metadata/properties" ma:root="true" ma:fieldsID="fca1adbb8d6ebf659cf17f4a3af692fa" ns3:_="" ns4:_="">
    <xsd:import namespace="fb5d9c81-7f3b-4422-aca7-ca6333803bc8"/>
    <xsd:import namespace="fb2413d3-ba45-4485-8108-c481a3edab9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5d9c81-7f3b-4422-aca7-ca6333803b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2413d3-ba45-4485-8108-c481a3edab9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F5804B-FCBC-4F8E-AA94-81F8981DC66E}">
  <ds:schemaRefs>
    <ds:schemaRef ds:uri="fb5d9c81-7f3b-4422-aca7-ca6333803bc8"/>
    <ds:schemaRef ds:uri="http://purl.org/dc/terms/"/>
    <ds:schemaRef ds:uri="http://schemas.openxmlformats.org/package/2006/metadata/core-properties"/>
    <ds:schemaRef ds:uri="http://schemas.microsoft.com/office/2006/documentManagement/types"/>
    <ds:schemaRef ds:uri="fb2413d3-ba45-4485-8108-c481a3edab93"/>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31532EA-E9EE-422A-B1BB-70441A1B9260}">
  <ds:schemaRefs>
    <ds:schemaRef ds:uri="http://schemas.microsoft.com/sharepoint/v3/contenttype/forms"/>
  </ds:schemaRefs>
</ds:datastoreItem>
</file>

<file path=customXml/itemProps3.xml><?xml version="1.0" encoding="utf-8"?>
<ds:datastoreItem xmlns:ds="http://schemas.openxmlformats.org/officeDocument/2006/customXml" ds:itemID="{209906F0-102F-41CF-9FF3-555630C3A0D8}">
  <ds:schemaRefs>
    <ds:schemaRef ds:uri="fb2413d3-ba45-4485-8108-c481a3edab93"/>
    <ds:schemaRef ds:uri="fb5d9c81-7f3b-4422-aca7-ca6333803b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4330</TotalTime>
  <Words>548</Words>
  <Application>Microsoft Office PowerPoint</Application>
  <PresentationFormat>Custom</PresentationFormat>
  <Paragraphs>58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Melanin Nanoparticles for Radiation Countermeasures,  presented at the 2023 NASA HRP IWS Conference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Synthesis and Electrospray of Radiation-blocking Melanin Nanoparticles</dc:title>
  <dc:creator>Giulia Stewart</dc:creator>
  <cp:lastModifiedBy>Stewart, Giulia E.</cp:lastModifiedBy>
  <cp:revision>228</cp:revision>
  <dcterms:created xsi:type="dcterms:W3CDTF">2021-10-29T16:14:50Z</dcterms:created>
  <dcterms:modified xsi:type="dcterms:W3CDTF">2023-04-06T22:41:28Z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0x0101006F911D06DE142A4FB6BF28BE733D410C</vt:lpwstr>
  </property>
</Properties>
</file>