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sldIdLst>
    <p:sldId id="256" r:id="rId5"/>
  </p:sldIdLst>
  <p:sldSz cx="43891200" cy="3291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29061"/>
    <a:srgbClr val="3261ED"/>
    <a:srgbClr val="0053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4775184-D8EE-46F9-A277-9737925648D1}" v="48" dt="2023-04-03T13:43:36.18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32" d="100"/>
          <a:sy n="32" d="100"/>
        </p:scale>
        <p:origin x="34" y="-30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11" Type="http://schemas.microsoft.com/office/2015/10/relationships/revisionInfo" Target="revisionInfo.xml"/><Relationship Id="rId5" Type="http://schemas.openxmlformats.org/officeDocument/2006/relationships/slide" Target="slides/slide1.xml"/><Relationship Id="rId10"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erson, Annika J." userId="787d345f-1e42-4ac2-99a2-9d89ace1418a" providerId="ADAL" clId="{A30E9458-39E2-4A0F-BD70-B147A158FFBE}"/>
    <pc:docChg chg="modSld">
      <pc:chgData name="Anderson, Annika J." userId="787d345f-1e42-4ac2-99a2-9d89ace1418a" providerId="ADAL" clId="{A30E9458-39E2-4A0F-BD70-B147A158FFBE}" dt="2022-11-09T21:34:48.487" v="22" actId="1035"/>
      <pc:docMkLst>
        <pc:docMk/>
      </pc:docMkLst>
      <pc:sldChg chg="modSp mod">
        <pc:chgData name="Anderson, Annika J." userId="787d345f-1e42-4ac2-99a2-9d89ace1418a" providerId="ADAL" clId="{A30E9458-39E2-4A0F-BD70-B147A158FFBE}" dt="2022-11-09T21:34:48.487" v="22" actId="1035"/>
        <pc:sldMkLst>
          <pc:docMk/>
          <pc:sldMk cId="109857222" sldId="256"/>
        </pc:sldMkLst>
        <pc:spChg chg="mod">
          <ac:chgData name="Anderson, Annika J." userId="787d345f-1e42-4ac2-99a2-9d89ace1418a" providerId="ADAL" clId="{A30E9458-39E2-4A0F-BD70-B147A158FFBE}" dt="2022-11-09T21:34:48.487" v="22" actId="1035"/>
          <ac:spMkLst>
            <pc:docMk/>
            <pc:sldMk cId="109857222" sldId="256"/>
            <ac:spMk id="3" creationId="{A8BDF4A2-B849-134E-46E1-B59A1B5956DC}"/>
          </ac:spMkLst>
        </pc:spChg>
        <pc:spChg chg="mod">
          <ac:chgData name="Anderson, Annika J." userId="787d345f-1e42-4ac2-99a2-9d89ace1418a" providerId="ADAL" clId="{A30E9458-39E2-4A0F-BD70-B147A158FFBE}" dt="2022-11-09T21:34:48.487" v="22" actId="1035"/>
          <ac:spMkLst>
            <pc:docMk/>
            <pc:sldMk cId="109857222" sldId="256"/>
            <ac:spMk id="4" creationId="{7CC51775-F82A-68AE-AAC6-58C12B96FBC0}"/>
          </ac:spMkLst>
        </pc:spChg>
        <pc:spChg chg="mod">
          <ac:chgData name="Anderson, Annika J." userId="787d345f-1e42-4ac2-99a2-9d89ace1418a" providerId="ADAL" clId="{A30E9458-39E2-4A0F-BD70-B147A158FFBE}" dt="2022-11-09T21:34:41.515" v="20" actId="14100"/>
          <ac:spMkLst>
            <pc:docMk/>
            <pc:sldMk cId="109857222" sldId="256"/>
            <ac:spMk id="29" creationId="{3A27EFC6-800C-D918-D358-4CD3416C0079}"/>
          </ac:spMkLst>
        </pc:spChg>
        <pc:spChg chg="mod">
          <ac:chgData name="Anderson, Annika J." userId="787d345f-1e42-4ac2-99a2-9d89ace1418a" providerId="ADAL" clId="{A30E9458-39E2-4A0F-BD70-B147A158FFBE}" dt="2022-11-09T21:33:48.906" v="7" actId="1036"/>
          <ac:spMkLst>
            <pc:docMk/>
            <pc:sldMk cId="109857222" sldId="256"/>
            <ac:spMk id="30" creationId="{FAA622A1-9687-C409-FEA0-D059EEAAE4A1}"/>
          </ac:spMkLst>
        </pc:spChg>
      </pc:sldChg>
    </pc:docChg>
  </pc:docChgLst>
  <pc:docChgLst>
    <pc:chgData name="Anderson, Joseph D." userId="fbbe683d-aa92-4b24-822b-e56ccf253fe9" providerId="ADAL" clId="{2460EA43-D24F-4747-8342-05773444A9E8}"/>
    <pc:docChg chg="modSld">
      <pc:chgData name="Anderson, Joseph D." userId="fbbe683d-aa92-4b24-822b-e56ccf253fe9" providerId="ADAL" clId="{2460EA43-D24F-4747-8342-05773444A9E8}" dt="2022-11-11T22:13:24.093" v="16" actId="1076"/>
      <pc:docMkLst>
        <pc:docMk/>
      </pc:docMkLst>
      <pc:sldChg chg="addSp modSp mod">
        <pc:chgData name="Anderson, Joseph D." userId="fbbe683d-aa92-4b24-822b-e56ccf253fe9" providerId="ADAL" clId="{2460EA43-D24F-4747-8342-05773444A9E8}" dt="2022-11-11T22:13:24.093" v="16" actId="1076"/>
        <pc:sldMkLst>
          <pc:docMk/>
          <pc:sldMk cId="109857222" sldId="256"/>
        </pc:sldMkLst>
        <pc:picChg chg="add mod">
          <ac:chgData name="Anderson, Joseph D." userId="fbbe683d-aa92-4b24-822b-e56ccf253fe9" providerId="ADAL" clId="{2460EA43-D24F-4747-8342-05773444A9E8}" dt="2022-11-11T22:11:56.833" v="8" actId="1076"/>
          <ac:picMkLst>
            <pc:docMk/>
            <pc:sldMk cId="109857222" sldId="256"/>
            <ac:picMk id="7" creationId="{61B53B30-2B02-0E97-24DC-1ABE892C9629}"/>
          </ac:picMkLst>
        </pc:picChg>
        <pc:picChg chg="add mod">
          <ac:chgData name="Anderson, Joseph D." userId="fbbe683d-aa92-4b24-822b-e56ccf253fe9" providerId="ADAL" clId="{2460EA43-D24F-4747-8342-05773444A9E8}" dt="2022-11-11T22:11:49.712" v="7" actId="1076"/>
          <ac:picMkLst>
            <pc:docMk/>
            <pc:sldMk cId="109857222" sldId="256"/>
            <ac:picMk id="18" creationId="{0EF32ED9-8FA1-E294-C52A-CCF42D47E068}"/>
          </ac:picMkLst>
        </pc:picChg>
        <pc:picChg chg="add mod">
          <ac:chgData name="Anderson, Joseph D." userId="fbbe683d-aa92-4b24-822b-e56ccf253fe9" providerId="ADAL" clId="{2460EA43-D24F-4747-8342-05773444A9E8}" dt="2022-11-11T22:12:09.118" v="12" actId="1076"/>
          <ac:picMkLst>
            <pc:docMk/>
            <pc:sldMk cId="109857222" sldId="256"/>
            <ac:picMk id="20" creationId="{B7C2B6C5-28A7-F583-BE1A-33928ED352BE}"/>
          </ac:picMkLst>
        </pc:picChg>
        <pc:picChg chg="add mod">
          <ac:chgData name="Anderson, Joseph D." userId="fbbe683d-aa92-4b24-822b-e56ccf253fe9" providerId="ADAL" clId="{2460EA43-D24F-4747-8342-05773444A9E8}" dt="2022-11-11T22:13:24.093" v="16" actId="1076"/>
          <ac:picMkLst>
            <pc:docMk/>
            <pc:sldMk cId="109857222" sldId="256"/>
            <ac:picMk id="27" creationId="{DC81F0B8-A89E-E7EB-90A0-7629308D9CD4}"/>
          </ac:picMkLst>
        </pc:picChg>
      </pc:sldChg>
    </pc:docChg>
  </pc:docChgLst>
  <pc:docChgLst>
    <pc:chgData name="Joseph Anderson" userId="fbbe683d-aa92-4b24-822b-e56ccf253fe9" providerId="ADAL" clId="{E4775184-D8EE-46F9-A277-9737925648D1}"/>
    <pc:docChg chg="undo custSel modSld">
      <pc:chgData name="Joseph Anderson" userId="fbbe683d-aa92-4b24-822b-e56ccf253fe9" providerId="ADAL" clId="{E4775184-D8EE-46F9-A277-9737925648D1}" dt="2023-04-03T13:43:36.189" v="3445"/>
      <pc:docMkLst>
        <pc:docMk/>
      </pc:docMkLst>
      <pc:sldChg chg="addSp delSp modSp mod">
        <pc:chgData name="Joseph Anderson" userId="fbbe683d-aa92-4b24-822b-e56ccf253fe9" providerId="ADAL" clId="{E4775184-D8EE-46F9-A277-9737925648D1}" dt="2023-04-03T13:43:36.189" v="3445"/>
        <pc:sldMkLst>
          <pc:docMk/>
          <pc:sldMk cId="109857222" sldId="256"/>
        </pc:sldMkLst>
        <pc:spChg chg="mod">
          <ac:chgData name="Joseph Anderson" userId="fbbe683d-aa92-4b24-822b-e56ccf253fe9" providerId="ADAL" clId="{E4775184-D8EE-46F9-A277-9737925648D1}" dt="2023-04-02T22:50:58.132" v="3434" actId="1076"/>
          <ac:spMkLst>
            <pc:docMk/>
            <pc:sldMk cId="109857222" sldId="256"/>
            <ac:spMk id="3" creationId="{A8BDF4A2-B849-134E-46E1-B59A1B5956DC}"/>
          </ac:spMkLst>
        </pc:spChg>
        <pc:spChg chg="mod">
          <ac:chgData name="Joseph Anderson" userId="fbbe683d-aa92-4b24-822b-e56ccf253fe9" providerId="ADAL" clId="{E4775184-D8EE-46F9-A277-9737925648D1}" dt="2023-04-02T22:50:58.132" v="3434" actId="1076"/>
          <ac:spMkLst>
            <pc:docMk/>
            <pc:sldMk cId="109857222" sldId="256"/>
            <ac:spMk id="4" creationId="{7CC51775-F82A-68AE-AAC6-58C12B96FBC0}"/>
          </ac:spMkLst>
        </pc:spChg>
        <pc:spChg chg="add del mod">
          <ac:chgData name="Joseph Anderson" userId="fbbe683d-aa92-4b24-822b-e56ccf253fe9" providerId="ADAL" clId="{E4775184-D8EE-46F9-A277-9737925648D1}" dt="2023-04-02T22:43:08.581" v="3384" actId="478"/>
          <ac:spMkLst>
            <pc:docMk/>
            <pc:sldMk cId="109857222" sldId="256"/>
            <ac:spMk id="5" creationId="{180E8336-A82B-E468-1486-20D7EA3B197A}"/>
          </ac:spMkLst>
        </pc:spChg>
        <pc:spChg chg="del">
          <ac:chgData name="Joseph Anderson" userId="fbbe683d-aa92-4b24-822b-e56ccf253fe9" providerId="ADAL" clId="{E4775184-D8EE-46F9-A277-9737925648D1}" dt="2023-03-30T17:23:57.908" v="110" actId="478"/>
          <ac:spMkLst>
            <pc:docMk/>
            <pc:sldMk cId="109857222" sldId="256"/>
            <ac:spMk id="5" creationId="{D9C8F187-17CF-9FBE-457D-961632C0B741}"/>
          </ac:spMkLst>
        </pc:spChg>
        <pc:spChg chg="add mod">
          <ac:chgData name="Joseph Anderson" userId="fbbe683d-aa92-4b24-822b-e56ccf253fe9" providerId="ADAL" clId="{E4775184-D8EE-46F9-A277-9737925648D1}" dt="2023-04-02T21:42:57.269" v="2146" actId="14100"/>
          <ac:spMkLst>
            <pc:docMk/>
            <pc:sldMk cId="109857222" sldId="256"/>
            <ac:spMk id="6" creationId="{829133AF-6D80-B954-6BE1-E04A35D28CB8}"/>
          </ac:spMkLst>
        </pc:spChg>
        <pc:spChg chg="add del mod">
          <ac:chgData name="Joseph Anderson" userId="fbbe683d-aa92-4b24-822b-e56ccf253fe9" providerId="ADAL" clId="{E4775184-D8EE-46F9-A277-9737925648D1}" dt="2023-03-30T19:03:00.646" v="168"/>
          <ac:spMkLst>
            <pc:docMk/>
            <pc:sldMk cId="109857222" sldId="256"/>
            <ac:spMk id="7" creationId="{23D59A28-6C62-9182-2C5D-9A929D6B42F2}"/>
          </ac:spMkLst>
        </pc:spChg>
        <pc:spChg chg="add mod">
          <ac:chgData name="Joseph Anderson" userId="fbbe683d-aa92-4b24-822b-e56ccf253fe9" providerId="ADAL" clId="{E4775184-D8EE-46F9-A277-9737925648D1}" dt="2023-04-02T22:50:58.132" v="3434" actId="1076"/>
          <ac:spMkLst>
            <pc:docMk/>
            <pc:sldMk cId="109857222" sldId="256"/>
            <ac:spMk id="7" creationId="{A7ADAA12-2A98-344E-21C2-605909CEAC42}"/>
          </ac:spMkLst>
        </pc:spChg>
        <pc:spChg chg="add del mod">
          <ac:chgData name="Joseph Anderson" userId="fbbe683d-aa92-4b24-822b-e56ccf253fe9" providerId="ADAL" clId="{E4775184-D8EE-46F9-A277-9737925648D1}" dt="2023-04-02T21:56:04.956" v="3113" actId="478"/>
          <ac:spMkLst>
            <pc:docMk/>
            <pc:sldMk cId="109857222" sldId="256"/>
            <ac:spMk id="7" creationId="{F1C86067-1B99-CE5F-20AE-4C141CB309AC}"/>
          </ac:spMkLst>
        </pc:spChg>
        <pc:spChg chg="mod">
          <ac:chgData name="Joseph Anderson" userId="fbbe683d-aa92-4b24-822b-e56ccf253fe9" providerId="ADAL" clId="{E4775184-D8EE-46F9-A277-9737925648D1}" dt="2023-03-30T17:21:33.918" v="2"/>
          <ac:spMkLst>
            <pc:docMk/>
            <pc:sldMk cId="109857222" sldId="256"/>
            <ac:spMk id="8" creationId="{96BC473E-DFAC-E0DD-D1E6-90656ECBBF15}"/>
          </ac:spMkLst>
        </pc:spChg>
        <pc:spChg chg="mod">
          <ac:chgData name="Joseph Anderson" userId="fbbe683d-aa92-4b24-822b-e56ccf253fe9" providerId="ADAL" clId="{E4775184-D8EE-46F9-A277-9737925648D1}" dt="2023-03-30T17:22:16.634" v="92" actId="20577"/>
          <ac:spMkLst>
            <pc:docMk/>
            <pc:sldMk cId="109857222" sldId="256"/>
            <ac:spMk id="10" creationId="{6C9B9623-EE2D-7388-622D-4E75F9E8519F}"/>
          </ac:spMkLst>
        </pc:spChg>
        <pc:spChg chg="add mod">
          <ac:chgData name="Joseph Anderson" userId="fbbe683d-aa92-4b24-822b-e56ccf253fe9" providerId="ADAL" clId="{E4775184-D8EE-46F9-A277-9737925648D1}" dt="2023-04-02T22:47:31.985" v="3415" actId="20577"/>
          <ac:spMkLst>
            <pc:docMk/>
            <pc:sldMk cId="109857222" sldId="256"/>
            <ac:spMk id="11" creationId="{7A31E669-61BD-CFBF-C1C2-62675CA7E2FB}"/>
          </ac:spMkLst>
        </pc:spChg>
        <pc:spChg chg="mod">
          <ac:chgData name="Joseph Anderson" userId="fbbe683d-aa92-4b24-822b-e56ccf253fe9" providerId="ADAL" clId="{E4775184-D8EE-46F9-A277-9737925648D1}" dt="2023-04-01T02:33:10.140" v="972" actId="1076"/>
          <ac:spMkLst>
            <pc:docMk/>
            <pc:sldMk cId="109857222" sldId="256"/>
            <ac:spMk id="14" creationId="{FC35C397-A3B6-0B45-C4F6-8F48A40189BB}"/>
          </ac:spMkLst>
        </pc:spChg>
        <pc:spChg chg="mod">
          <ac:chgData name="Joseph Anderson" userId="fbbe683d-aa92-4b24-822b-e56ccf253fe9" providerId="ADAL" clId="{E4775184-D8EE-46F9-A277-9737925648D1}" dt="2023-04-02T22:43:28.501" v="3401" actId="20577"/>
          <ac:spMkLst>
            <pc:docMk/>
            <pc:sldMk cId="109857222" sldId="256"/>
            <ac:spMk id="15" creationId="{AEFE9989-FC90-B7F3-BD62-810503747AF2}"/>
          </ac:spMkLst>
        </pc:spChg>
        <pc:spChg chg="mod">
          <ac:chgData name="Joseph Anderson" userId="fbbe683d-aa92-4b24-822b-e56ccf253fe9" providerId="ADAL" clId="{E4775184-D8EE-46F9-A277-9737925648D1}" dt="2023-04-01T02:33:10.140" v="972" actId="1076"/>
          <ac:spMkLst>
            <pc:docMk/>
            <pc:sldMk cId="109857222" sldId="256"/>
            <ac:spMk id="18" creationId="{165FEA43-0201-2B19-77C3-BE935974047B}"/>
          </ac:spMkLst>
        </pc:spChg>
        <pc:spChg chg="mod">
          <ac:chgData name="Joseph Anderson" userId="fbbe683d-aa92-4b24-822b-e56ccf253fe9" providerId="ADAL" clId="{E4775184-D8EE-46F9-A277-9737925648D1}" dt="2023-04-02T22:50:38.770" v="3431" actId="1076"/>
          <ac:spMkLst>
            <pc:docMk/>
            <pc:sldMk cId="109857222" sldId="256"/>
            <ac:spMk id="21" creationId="{B89148E6-FDE4-5DB0-D243-5045F2AB8360}"/>
          </ac:spMkLst>
        </pc:spChg>
        <pc:spChg chg="mod">
          <ac:chgData name="Joseph Anderson" userId="fbbe683d-aa92-4b24-822b-e56ccf253fe9" providerId="ADAL" clId="{E4775184-D8EE-46F9-A277-9737925648D1}" dt="2023-04-02T22:50:38.770" v="3431" actId="1076"/>
          <ac:spMkLst>
            <pc:docMk/>
            <pc:sldMk cId="109857222" sldId="256"/>
            <ac:spMk id="22" creationId="{752E4B8D-CF65-54C4-BB61-054A174BCC02}"/>
          </ac:spMkLst>
        </pc:spChg>
        <pc:spChg chg="mod">
          <ac:chgData name="Joseph Anderson" userId="fbbe683d-aa92-4b24-822b-e56ccf253fe9" providerId="ADAL" clId="{E4775184-D8EE-46F9-A277-9737925648D1}" dt="2023-03-30T17:23:12.499" v="101"/>
          <ac:spMkLst>
            <pc:docMk/>
            <pc:sldMk cId="109857222" sldId="256"/>
            <ac:spMk id="24" creationId="{22CAE488-B7A2-87EE-8616-9F05028F331B}"/>
          </ac:spMkLst>
        </pc:spChg>
        <pc:spChg chg="mod">
          <ac:chgData name="Joseph Anderson" userId="fbbe683d-aa92-4b24-822b-e56ccf253fe9" providerId="ADAL" clId="{E4775184-D8EE-46F9-A277-9737925648D1}" dt="2023-04-02T22:50:58.132" v="3434" actId="1076"/>
          <ac:spMkLst>
            <pc:docMk/>
            <pc:sldMk cId="109857222" sldId="256"/>
            <ac:spMk id="25" creationId="{BE323151-1DED-A432-4866-5559F14765F5}"/>
          </ac:spMkLst>
        </pc:spChg>
        <pc:spChg chg="mod">
          <ac:chgData name="Joseph Anderson" userId="fbbe683d-aa92-4b24-822b-e56ccf253fe9" providerId="ADAL" clId="{E4775184-D8EE-46F9-A277-9737925648D1}" dt="2023-04-02T22:50:58.132" v="3434" actId="1076"/>
          <ac:spMkLst>
            <pc:docMk/>
            <pc:sldMk cId="109857222" sldId="256"/>
            <ac:spMk id="26" creationId="{F9BC87B9-F1A1-08C0-91BF-C060F89383F8}"/>
          </ac:spMkLst>
        </pc:spChg>
        <pc:spChg chg="del">
          <ac:chgData name="Joseph Anderson" userId="fbbe683d-aa92-4b24-822b-e56ccf253fe9" providerId="ADAL" clId="{E4775184-D8EE-46F9-A277-9737925648D1}" dt="2023-04-02T21:45:27.222" v="2152" actId="478"/>
          <ac:spMkLst>
            <pc:docMk/>
            <pc:sldMk cId="109857222" sldId="256"/>
            <ac:spMk id="29" creationId="{3A27EFC6-800C-D918-D358-4CD3416C0079}"/>
          </ac:spMkLst>
        </pc:spChg>
        <pc:spChg chg="del">
          <ac:chgData name="Joseph Anderson" userId="fbbe683d-aa92-4b24-822b-e56ccf253fe9" providerId="ADAL" clId="{E4775184-D8EE-46F9-A277-9737925648D1}" dt="2023-03-30T17:23:30.025" v="102" actId="478"/>
          <ac:spMkLst>
            <pc:docMk/>
            <pc:sldMk cId="109857222" sldId="256"/>
            <ac:spMk id="30" creationId="{FAA622A1-9687-C409-FEA0-D059EEAAE4A1}"/>
          </ac:spMkLst>
        </pc:spChg>
        <pc:spChg chg="del">
          <ac:chgData name="Joseph Anderson" userId="fbbe683d-aa92-4b24-822b-e56ccf253fe9" providerId="ADAL" clId="{E4775184-D8EE-46F9-A277-9737925648D1}" dt="2023-03-30T17:24:13.261" v="111" actId="478"/>
          <ac:spMkLst>
            <pc:docMk/>
            <pc:sldMk cId="109857222" sldId="256"/>
            <ac:spMk id="32" creationId="{D8D12713-8A2E-5307-95B6-5A6CFBA64638}"/>
          </ac:spMkLst>
        </pc:spChg>
        <pc:spChg chg="mod">
          <ac:chgData name="Joseph Anderson" userId="fbbe683d-aa92-4b24-822b-e56ccf253fe9" providerId="ADAL" clId="{E4775184-D8EE-46F9-A277-9737925648D1}" dt="2023-04-02T22:50:58.132" v="3434" actId="1076"/>
          <ac:spMkLst>
            <pc:docMk/>
            <pc:sldMk cId="109857222" sldId="256"/>
            <ac:spMk id="36" creationId="{563AA4A2-9148-776B-6153-4F626FE027C3}"/>
          </ac:spMkLst>
        </pc:spChg>
        <pc:spChg chg="del mod">
          <ac:chgData name="Joseph Anderson" userId="fbbe683d-aa92-4b24-822b-e56ccf253fe9" providerId="ADAL" clId="{E4775184-D8EE-46F9-A277-9737925648D1}" dt="2023-03-30T18:49:33.811" v="116"/>
          <ac:spMkLst>
            <pc:docMk/>
            <pc:sldMk cId="109857222" sldId="256"/>
            <ac:spMk id="37" creationId="{896CD2F7-F1B7-FF74-2B03-D193980BB49D}"/>
          </ac:spMkLst>
        </pc:spChg>
        <pc:spChg chg="add mod">
          <ac:chgData name="Joseph Anderson" userId="fbbe683d-aa92-4b24-822b-e56ccf253fe9" providerId="ADAL" clId="{E4775184-D8EE-46F9-A277-9737925648D1}" dt="2023-04-01T02:49:21.200" v="1244" actId="1076"/>
          <ac:spMkLst>
            <pc:docMk/>
            <pc:sldMk cId="109857222" sldId="256"/>
            <ac:spMk id="39" creationId="{1A9A158D-2D35-9B35-0E9E-BAE11B9F075C}"/>
          </ac:spMkLst>
        </pc:spChg>
        <pc:spChg chg="del mod">
          <ac:chgData name="Joseph Anderson" userId="fbbe683d-aa92-4b24-822b-e56ccf253fe9" providerId="ADAL" clId="{E4775184-D8EE-46F9-A277-9737925648D1}" dt="2023-04-01T02:40:39.613" v="1012" actId="478"/>
          <ac:spMkLst>
            <pc:docMk/>
            <pc:sldMk cId="109857222" sldId="256"/>
            <ac:spMk id="1038" creationId="{168CBCCB-C222-E7F2-D897-CC95C0255F58}"/>
          </ac:spMkLst>
        </pc:spChg>
        <pc:spChg chg="del">
          <ac:chgData name="Joseph Anderson" userId="fbbe683d-aa92-4b24-822b-e56ccf253fe9" providerId="ADAL" clId="{E4775184-D8EE-46F9-A277-9737925648D1}" dt="2023-04-01T02:11:50.193" v="850" actId="478"/>
          <ac:spMkLst>
            <pc:docMk/>
            <pc:sldMk cId="109857222" sldId="256"/>
            <ac:spMk id="1039" creationId="{F5DB3C4D-69AE-E15D-9B4C-DE8C30395924}"/>
          </ac:spMkLst>
        </pc:spChg>
        <pc:spChg chg="add del mod">
          <ac:chgData name="Joseph Anderson" userId="fbbe683d-aa92-4b24-822b-e56ccf253fe9" providerId="ADAL" clId="{E4775184-D8EE-46F9-A277-9737925648D1}" dt="2023-04-01T02:40:54.486" v="1016" actId="478"/>
          <ac:spMkLst>
            <pc:docMk/>
            <pc:sldMk cId="109857222" sldId="256"/>
            <ac:spMk id="1044" creationId="{49EE2E6F-E87D-32B2-58EB-5B3E7290CB35}"/>
          </ac:spMkLst>
        </pc:spChg>
        <pc:spChg chg="add mod">
          <ac:chgData name="Joseph Anderson" userId="fbbe683d-aa92-4b24-822b-e56ccf253fe9" providerId="ADAL" clId="{E4775184-D8EE-46F9-A277-9737925648D1}" dt="2023-04-01T02:46:39.169" v="1200" actId="1076"/>
          <ac:spMkLst>
            <pc:docMk/>
            <pc:sldMk cId="109857222" sldId="256"/>
            <ac:spMk id="1046" creationId="{EEB334E7-9C0C-E205-4918-8621F3518E0C}"/>
          </ac:spMkLst>
        </pc:spChg>
        <pc:spChg chg="add mod">
          <ac:chgData name="Joseph Anderson" userId="fbbe683d-aa92-4b24-822b-e56ccf253fe9" providerId="ADAL" clId="{E4775184-D8EE-46F9-A277-9737925648D1}" dt="2023-04-01T02:48:07.105" v="1236" actId="1076"/>
          <ac:spMkLst>
            <pc:docMk/>
            <pc:sldMk cId="109857222" sldId="256"/>
            <ac:spMk id="1051" creationId="{E7BA319E-2658-4818-81C7-1C165CFBCC09}"/>
          </ac:spMkLst>
        </pc:spChg>
        <pc:spChg chg="add mod">
          <ac:chgData name="Joseph Anderson" userId="fbbe683d-aa92-4b24-822b-e56ccf253fe9" providerId="ADAL" clId="{E4775184-D8EE-46F9-A277-9737925648D1}" dt="2023-04-01T02:55:01.562" v="1266" actId="20577"/>
          <ac:spMkLst>
            <pc:docMk/>
            <pc:sldMk cId="109857222" sldId="256"/>
            <ac:spMk id="1065" creationId="{3A81362A-D253-BF3E-6CB8-AD6F20063059}"/>
          </ac:spMkLst>
        </pc:spChg>
        <pc:spChg chg="add mod">
          <ac:chgData name="Joseph Anderson" userId="fbbe683d-aa92-4b24-822b-e56ccf253fe9" providerId="ADAL" clId="{E4775184-D8EE-46F9-A277-9737925648D1}" dt="2023-04-01T02:58:15.396" v="1340" actId="1076"/>
          <ac:spMkLst>
            <pc:docMk/>
            <pc:sldMk cId="109857222" sldId="256"/>
            <ac:spMk id="1073" creationId="{95ACA62F-1DAE-6F6F-E2B9-62902B1831CF}"/>
          </ac:spMkLst>
        </pc:spChg>
        <pc:spChg chg="add mod">
          <ac:chgData name="Joseph Anderson" userId="fbbe683d-aa92-4b24-822b-e56ccf253fe9" providerId="ADAL" clId="{E4775184-D8EE-46F9-A277-9737925648D1}" dt="2023-04-01T03:00:38.683" v="1354" actId="255"/>
          <ac:spMkLst>
            <pc:docMk/>
            <pc:sldMk cId="109857222" sldId="256"/>
            <ac:spMk id="1076" creationId="{F44AD0B9-F17A-577A-E148-6B29B3172138}"/>
          </ac:spMkLst>
        </pc:spChg>
        <pc:spChg chg="add del mod">
          <ac:chgData name="Joseph Anderson" userId="fbbe683d-aa92-4b24-822b-e56ccf253fe9" providerId="ADAL" clId="{E4775184-D8EE-46F9-A277-9737925648D1}" dt="2023-04-01T03:00:39.787" v="1356"/>
          <ac:spMkLst>
            <pc:docMk/>
            <pc:sldMk cId="109857222" sldId="256"/>
            <ac:spMk id="1079" creationId="{60D649F5-B5B1-C65A-A31B-120997EB273D}"/>
          </ac:spMkLst>
        </pc:spChg>
        <pc:spChg chg="add mod">
          <ac:chgData name="Joseph Anderson" userId="fbbe683d-aa92-4b24-822b-e56ccf253fe9" providerId="ADAL" clId="{E4775184-D8EE-46F9-A277-9737925648D1}" dt="2023-04-01T03:01:16.406" v="1393" actId="1076"/>
          <ac:spMkLst>
            <pc:docMk/>
            <pc:sldMk cId="109857222" sldId="256"/>
            <ac:spMk id="1080" creationId="{8B472EAC-DF43-96AE-E8B5-7205CD86448C}"/>
          </ac:spMkLst>
        </pc:spChg>
        <pc:graphicFrameChg chg="add mod">
          <ac:chgData name="Joseph Anderson" userId="fbbe683d-aa92-4b24-822b-e56ccf253fe9" providerId="ADAL" clId="{E4775184-D8EE-46F9-A277-9737925648D1}" dt="2023-04-03T01:14:16.159" v="3442" actId="255"/>
          <ac:graphicFrameMkLst>
            <pc:docMk/>
            <pc:sldMk cId="109857222" sldId="256"/>
            <ac:graphicFrameMk id="19" creationId="{3767A9A9-E99B-8CE1-E135-FC62FC9302BF}"/>
          </ac:graphicFrameMkLst>
        </pc:graphicFrameChg>
        <pc:graphicFrameChg chg="add mod modGraphic">
          <ac:chgData name="Joseph Anderson" userId="fbbe683d-aa92-4b24-822b-e56ccf253fe9" providerId="ADAL" clId="{E4775184-D8EE-46F9-A277-9737925648D1}" dt="2023-04-03T13:43:36.189" v="3445"/>
          <ac:graphicFrameMkLst>
            <pc:docMk/>
            <pc:sldMk cId="109857222" sldId="256"/>
            <ac:graphicFrameMk id="20" creationId="{0E5ED602-954B-5F92-A5A6-C4E86DF4AE0D}"/>
          </ac:graphicFrameMkLst>
        </pc:graphicFrameChg>
        <pc:graphicFrameChg chg="mod">
          <ac:chgData name="Joseph Anderson" userId="fbbe683d-aa92-4b24-822b-e56ccf253fe9" providerId="ADAL" clId="{E4775184-D8EE-46F9-A277-9737925648D1}" dt="2023-04-01T02:32:56.749" v="971" actId="1076"/>
          <ac:graphicFrameMkLst>
            <pc:docMk/>
            <pc:sldMk cId="109857222" sldId="256"/>
            <ac:graphicFrameMk id="47" creationId="{37DC6E7A-8789-67D0-A306-467EB4C7FAAF}"/>
          </ac:graphicFrameMkLst>
        </pc:graphicFrameChg>
        <pc:graphicFrameChg chg="mod">
          <ac:chgData name="Joseph Anderson" userId="fbbe683d-aa92-4b24-822b-e56ccf253fe9" providerId="ADAL" clId="{E4775184-D8EE-46F9-A277-9737925648D1}" dt="2023-04-01T02:32:56.749" v="971" actId="1076"/>
          <ac:graphicFrameMkLst>
            <pc:docMk/>
            <pc:sldMk cId="109857222" sldId="256"/>
            <ac:graphicFrameMk id="48" creationId="{01DCEF51-FFF3-659B-85FC-E3DE5828C03C}"/>
          </ac:graphicFrameMkLst>
        </pc:graphicFrameChg>
        <pc:picChg chg="del">
          <ac:chgData name="Joseph Anderson" userId="fbbe683d-aa92-4b24-822b-e56ccf253fe9" providerId="ADAL" clId="{E4775184-D8EE-46F9-A277-9737925648D1}" dt="2023-03-30T17:23:34.586" v="104" actId="478"/>
          <ac:picMkLst>
            <pc:docMk/>
            <pc:sldMk cId="109857222" sldId="256"/>
            <ac:picMk id="19" creationId="{367B2991-4228-E5EF-4E1B-CA7E727748EB}"/>
          </ac:picMkLst>
        </pc:picChg>
        <pc:picChg chg="del">
          <ac:chgData name="Joseph Anderson" userId="fbbe683d-aa92-4b24-822b-e56ccf253fe9" providerId="ADAL" clId="{E4775184-D8EE-46F9-A277-9737925648D1}" dt="2023-03-30T17:23:36.615" v="105" actId="478"/>
          <ac:picMkLst>
            <pc:docMk/>
            <pc:sldMk cId="109857222" sldId="256"/>
            <ac:picMk id="28" creationId="{175144F2-5419-D382-0A9D-AED03FFEEDD3}"/>
          </ac:picMkLst>
        </pc:picChg>
        <pc:picChg chg="del mod">
          <ac:chgData name="Joseph Anderson" userId="fbbe683d-aa92-4b24-822b-e56ccf253fe9" providerId="ADAL" clId="{E4775184-D8EE-46F9-A277-9737925648D1}" dt="2023-03-30T17:23:38.203" v="107" actId="478"/>
          <ac:picMkLst>
            <pc:docMk/>
            <pc:sldMk cId="109857222" sldId="256"/>
            <ac:picMk id="33" creationId="{1876E192-A34E-F8EE-644D-68A01DC9B906}"/>
          </ac:picMkLst>
        </pc:picChg>
        <pc:picChg chg="add del mod">
          <ac:chgData name="Joseph Anderson" userId="fbbe683d-aa92-4b24-822b-e56ccf253fe9" providerId="ADAL" clId="{E4775184-D8EE-46F9-A277-9737925648D1}" dt="2023-04-01T02:18:19.200" v="878"/>
          <ac:picMkLst>
            <pc:docMk/>
            <pc:sldMk cId="109857222" sldId="256"/>
            <ac:picMk id="33" creationId="{59260205-990B-25A2-FD8A-5A51563E221C}"/>
          </ac:picMkLst>
        </pc:picChg>
        <pc:picChg chg="add del mod">
          <ac:chgData name="Joseph Anderson" userId="fbbe683d-aa92-4b24-822b-e56ccf253fe9" providerId="ADAL" clId="{E4775184-D8EE-46F9-A277-9737925648D1}" dt="2023-04-01T02:19:24.331" v="888" actId="478"/>
          <ac:picMkLst>
            <pc:docMk/>
            <pc:sldMk cId="109857222" sldId="256"/>
            <ac:picMk id="35" creationId="{D8483E97-7B25-67F8-DF11-367164B1CEAA}"/>
          </ac:picMkLst>
        </pc:picChg>
        <pc:picChg chg="del">
          <ac:chgData name="Joseph Anderson" userId="fbbe683d-aa92-4b24-822b-e56ccf253fe9" providerId="ADAL" clId="{E4775184-D8EE-46F9-A277-9737925648D1}" dt="2023-03-30T17:24:15.483" v="112" actId="478"/>
          <ac:picMkLst>
            <pc:docMk/>
            <pc:sldMk cId="109857222" sldId="256"/>
            <ac:picMk id="35" creationId="{F39166EE-37C2-CE46-7B1D-6AFB6EFB973D}"/>
          </ac:picMkLst>
        </pc:picChg>
        <pc:picChg chg="add mod">
          <ac:chgData name="Joseph Anderson" userId="fbbe683d-aa92-4b24-822b-e56ccf253fe9" providerId="ADAL" clId="{E4775184-D8EE-46F9-A277-9737925648D1}" dt="2023-04-01T03:00:04.190" v="1350" actId="14100"/>
          <ac:picMkLst>
            <pc:docMk/>
            <pc:sldMk cId="109857222" sldId="256"/>
            <ac:picMk id="37" creationId="{54C86E88-DC80-A53F-A1B2-765BB0D651CB}"/>
          </ac:picMkLst>
        </pc:picChg>
        <pc:picChg chg="add mod">
          <ac:chgData name="Joseph Anderson" userId="fbbe683d-aa92-4b24-822b-e56ccf253fe9" providerId="ADAL" clId="{E4775184-D8EE-46F9-A277-9737925648D1}" dt="2023-04-01T02:45:16.159" v="1159" actId="1076"/>
          <ac:picMkLst>
            <pc:docMk/>
            <pc:sldMk cId="109857222" sldId="256"/>
            <ac:picMk id="38" creationId="{8B56461F-FA33-883D-015D-F5607E7CA447}"/>
          </ac:picMkLst>
        </pc:picChg>
        <pc:picChg chg="del">
          <ac:chgData name="Joseph Anderson" userId="fbbe683d-aa92-4b24-822b-e56ccf253fe9" providerId="ADAL" clId="{E4775184-D8EE-46F9-A277-9737925648D1}" dt="2023-03-30T17:23:44.359" v="109" actId="478"/>
          <ac:picMkLst>
            <pc:docMk/>
            <pc:sldMk cId="109857222" sldId="256"/>
            <ac:picMk id="38" creationId="{E29356E9-1E3A-2E00-CB9B-CF8BE8F12999}"/>
          </ac:picMkLst>
        </pc:picChg>
        <pc:picChg chg="del">
          <ac:chgData name="Joseph Anderson" userId="fbbe683d-aa92-4b24-822b-e56ccf253fe9" providerId="ADAL" clId="{E4775184-D8EE-46F9-A277-9737925648D1}" dt="2023-03-30T17:23:40.213" v="108" actId="478"/>
          <ac:picMkLst>
            <pc:docMk/>
            <pc:sldMk cId="109857222" sldId="256"/>
            <ac:picMk id="40" creationId="{BB8EC572-5E5F-6E3D-F219-FD9AB148B258}"/>
          </ac:picMkLst>
        </pc:picChg>
        <pc:picChg chg="del">
          <ac:chgData name="Joseph Anderson" userId="fbbe683d-aa92-4b24-822b-e56ccf253fe9" providerId="ADAL" clId="{E4775184-D8EE-46F9-A277-9737925648D1}" dt="2023-03-30T17:23:32.544" v="103" actId="478"/>
          <ac:picMkLst>
            <pc:docMk/>
            <pc:sldMk cId="109857222" sldId="256"/>
            <ac:picMk id="42" creationId="{AD470D16-778D-7E73-59EB-2F29F4F5057A}"/>
          </ac:picMkLst>
        </pc:picChg>
        <pc:picChg chg="mod">
          <ac:chgData name="Joseph Anderson" userId="fbbe683d-aa92-4b24-822b-e56ccf253fe9" providerId="ADAL" clId="{E4775184-D8EE-46F9-A277-9737925648D1}" dt="2023-04-01T02:32:56.749" v="971" actId="1076"/>
          <ac:picMkLst>
            <pc:docMk/>
            <pc:sldMk cId="109857222" sldId="256"/>
            <ac:picMk id="44" creationId="{796C5407-7952-E2AE-E94F-C351657F2879}"/>
          </ac:picMkLst>
        </pc:picChg>
        <pc:picChg chg="mod">
          <ac:chgData name="Joseph Anderson" userId="fbbe683d-aa92-4b24-822b-e56ccf253fe9" providerId="ADAL" clId="{E4775184-D8EE-46F9-A277-9737925648D1}" dt="2023-04-01T02:32:56.749" v="971" actId="1076"/>
          <ac:picMkLst>
            <pc:docMk/>
            <pc:sldMk cId="109857222" sldId="256"/>
            <ac:picMk id="45" creationId="{AF603CB4-55DF-6C84-61C8-B20DA61A39E6}"/>
          </ac:picMkLst>
        </pc:picChg>
        <pc:picChg chg="mod">
          <ac:chgData name="Joseph Anderson" userId="fbbe683d-aa92-4b24-822b-e56ccf253fe9" providerId="ADAL" clId="{E4775184-D8EE-46F9-A277-9737925648D1}" dt="2023-04-02T22:50:45.836" v="3433" actId="1076"/>
          <ac:picMkLst>
            <pc:docMk/>
            <pc:sldMk cId="109857222" sldId="256"/>
            <ac:picMk id="46" creationId="{27D7FDAB-CD59-5F18-8B71-080460929477}"/>
          </ac:picMkLst>
        </pc:picChg>
        <pc:picChg chg="mod">
          <ac:chgData name="Joseph Anderson" userId="fbbe683d-aa92-4b24-822b-e56ccf253fe9" providerId="ADAL" clId="{E4775184-D8EE-46F9-A277-9737925648D1}" dt="2023-04-01T02:32:56.749" v="971" actId="1076"/>
          <ac:picMkLst>
            <pc:docMk/>
            <pc:sldMk cId="109857222" sldId="256"/>
            <ac:picMk id="49" creationId="{2CE877DF-B090-0009-78E6-053C1F9900BC}"/>
          </ac:picMkLst>
        </pc:picChg>
        <pc:picChg chg="add del mod">
          <ac:chgData name="Joseph Anderson" userId="fbbe683d-aa92-4b24-822b-e56ccf253fe9" providerId="ADAL" clId="{E4775184-D8EE-46F9-A277-9737925648D1}" dt="2023-04-01T02:33:49.070" v="982" actId="478"/>
          <ac:picMkLst>
            <pc:docMk/>
            <pc:sldMk cId="109857222" sldId="256"/>
            <ac:picMk id="1027" creationId="{763D0138-291C-ACAF-AFFB-911559ECDEE9}"/>
          </ac:picMkLst>
        </pc:picChg>
        <pc:picChg chg="mod">
          <ac:chgData name="Joseph Anderson" userId="fbbe683d-aa92-4b24-822b-e56ccf253fe9" providerId="ADAL" clId="{E4775184-D8EE-46F9-A277-9737925648D1}" dt="2023-04-01T02:42:22.947" v="1067" actId="1076"/>
          <ac:picMkLst>
            <pc:docMk/>
            <pc:sldMk cId="109857222" sldId="256"/>
            <ac:picMk id="1028" creationId="{873A985D-555B-4080-21FF-713D5A47CE42}"/>
          </ac:picMkLst>
        </pc:picChg>
        <pc:picChg chg="add mod">
          <ac:chgData name="Joseph Anderson" userId="fbbe683d-aa92-4b24-822b-e56ccf253fe9" providerId="ADAL" clId="{E4775184-D8EE-46F9-A277-9737925648D1}" dt="2023-04-01T02:58:33.949" v="1342" actId="1076"/>
          <ac:picMkLst>
            <pc:docMk/>
            <pc:sldMk cId="109857222" sldId="256"/>
            <ac:picMk id="1029" creationId="{A32CDD57-E399-B306-B778-212ED15DF158}"/>
          </ac:picMkLst>
        </pc:picChg>
        <pc:picChg chg="add del mod">
          <ac:chgData name="Joseph Anderson" userId="fbbe683d-aa92-4b24-822b-e56ccf253fe9" providerId="ADAL" clId="{E4775184-D8EE-46F9-A277-9737925648D1}" dt="2023-04-01T03:01:29.133" v="1395" actId="478"/>
          <ac:picMkLst>
            <pc:docMk/>
            <pc:sldMk cId="109857222" sldId="256"/>
            <ac:picMk id="1030" creationId="{28E205C9-30A7-2BCC-2855-5F3077CB8AE3}"/>
          </ac:picMkLst>
        </pc:picChg>
        <pc:picChg chg="add del mod">
          <ac:chgData name="Joseph Anderson" userId="fbbe683d-aa92-4b24-822b-e56ccf253fe9" providerId="ADAL" clId="{E4775184-D8EE-46F9-A277-9737925648D1}" dt="2023-04-01T02:21:15.900" v="903" actId="478"/>
          <ac:picMkLst>
            <pc:docMk/>
            <pc:sldMk cId="109857222" sldId="256"/>
            <ac:picMk id="1034" creationId="{96500B70-7535-F2DD-6735-F9D215B16454}"/>
          </ac:picMkLst>
        </pc:picChg>
        <pc:picChg chg="del mod">
          <ac:chgData name="Joseph Anderson" userId="fbbe683d-aa92-4b24-822b-e56ccf253fe9" providerId="ADAL" clId="{E4775184-D8EE-46F9-A277-9737925648D1}" dt="2023-04-01T03:01:26.850" v="1394" actId="478"/>
          <ac:picMkLst>
            <pc:docMk/>
            <pc:sldMk cId="109857222" sldId="256"/>
            <ac:picMk id="1037" creationId="{2EF925FF-EF7F-BF1E-E7D8-D9193EFB4A64}"/>
          </ac:picMkLst>
        </pc:picChg>
        <pc:picChg chg="add del mod">
          <ac:chgData name="Joseph Anderson" userId="fbbe683d-aa92-4b24-822b-e56ccf253fe9" providerId="ADAL" clId="{E4775184-D8EE-46F9-A277-9737925648D1}" dt="2023-04-01T02:18:22.116" v="880" actId="478"/>
          <ac:picMkLst>
            <pc:docMk/>
            <pc:sldMk cId="109857222" sldId="256"/>
            <ac:picMk id="1041" creationId="{6A668E06-F809-BF92-0CEA-6FF3B9933105}"/>
          </ac:picMkLst>
        </pc:picChg>
        <pc:picChg chg="add mod">
          <ac:chgData name="Joseph Anderson" userId="fbbe683d-aa92-4b24-822b-e56ccf253fe9" providerId="ADAL" clId="{E4775184-D8EE-46F9-A277-9737925648D1}" dt="2023-04-01T02:58:22.052" v="1341" actId="1076"/>
          <ac:picMkLst>
            <pc:docMk/>
            <pc:sldMk cId="109857222" sldId="256"/>
            <ac:picMk id="1075" creationId="{7C0A01E0-E16F-9AC2-F6B0-AF9417151216}"/>
          </ac:picMkLst>
        </pc:picChg>
        <pc:picChg chg="add mod">
          <ac:chgData name="Joseph Anderson" userId="fbbe683d-aa92-4b24-822b-e56ccf253fe9" providerId="ADAL" clId="{E4775184-D8EE-46F9-A277-9737925648D1}" dt="2023-04-01T03:00:18.325" v="1351" actId="1076"/>
          <ac:picMkLst>
            <pc:docMk/>
            <pc:sldMk cId="109857222" sldId="256"/>
            <ac:picMk id="1078" creationId="{E59AD958-955D-9944-246D-25F34AD04E90}"/>
          </ac:picMkLst>
        </pc:picChg>
        <pc:cxnChg chg="add del mod">
          <ac:chgData name="Joseph Anderson" userId="fbbe683d-aa92-4b24-822b-e56ccf253fe9" providerId="ADAL" clId="{E4775184-D8EE-46F9-A277-9737925648D1}" dt="2023-04-01T02:14:22.221" v="852" actId="478"/>
          <ac:cxnSpMkLst>
            <pc:docMk/>
            <pc:sldMk cId="109857222" sldId="256"/>
            <ac:cxnSpMk id="7" creationId="{866A9EA4-6BD2-61EC-B1E2-4F679F43BCA6}"/>
          </ac:cxnSpMkLst>
        </pc:cxnChg>
        <pc:cxnChg chg="add del mod">
          <ac:chgData name="Joseph Anderson" userId="fbbe683d-aa92-4b24-822b-e56ccf253fe9" providerId="ADAL" clId="{E4775184-D8EE-46F9-A277-9737925648D1}" dt="2023-04-01T02:14:34.787" v="854" actId="478"/>
          <ac:cxnSpMkLst>
            <pc:docMk/>
            <pc:sldMk cId="109857222" sldId="256"/>
            <ac:cxnSpMk id="20" creationId="{D9C518A0-7029-9A0A-33E5-BE47B5AD06E5}"/>
          </ac:cxnSpMkLst>
        </pc:cxnChg>
        <pc:cxnChg chg="add del mod">
          <ac:chgData name="Joseph Anderson" userId="fbbe683d-aa92-4b24-822b-e56ccf253fe9" providerId="ADAL" clId="{E4775184-D8EE-46F9-A277-9737925648D1}" dt="2023-04-01T02:40:42.823" v="1013" actId="478"/>
          <ac:cxnSpMkLst>
            <pc:docMk/>
            <pc:sldMk cId="109857222" sldId="256"/>
            <ac:cxnSpMk id="27" creationId="{CFAFD64B-6ED1-0CE8-D761-77B91535284E}"/>
          </ac:cxnSpMkLst>
        </pc:cxnChg>
        <pc:cxnChg chg="add mod">
          <ac:chgData name="Joseph Anderson" userId="fbbe683d-aa92-4b24-822b-e56ccf253fe9" providerId="ADAL" clId="{E4775184-D8EE-46F9-A277-9737925648D1}" dt="2023-04-01T02:54:27.323" v="1254" actId="14100"/>
          <ac:cxnSpMkLst>
            <pc:docMk/>
            <pc:sldMk cId="109857222" sldId="256"/>
            <ac:cxnSpMk id="40" creationId="{2B436E0C-4819-9E8D-A9D8-00F42772F675}"/>
          </ac:cxnSpMkLst>
        </pc:cxnChg>
        <pc:cxnChg chg="add mod">
          <ac:chgData name="Joseph Anderson" userId="fbbe683d-aa92-4b24-822b-e56ccf253fe9" providerId="ADAL" clId="{E4775184-D8EE-46F9-A277-9737925648D1}" dt="2023-04-01T02:49:37.563" v="1247" actId="14100"/>
          <ac:cxnSpMkLst>
            <pc:docMk/>
            <pc:sldMk cId="109857222" sldId="256"/>
            <ac:cxnSpMk id="41" creationId="{742A9EBC-B47F-6230-3D46-A963550BA3A1}"/>
          </ac:cxnSpMkLst>
        </pc:cxnChg>
        <pc:cxnChg chg="add del mod">
          <ac:chgData name="Joseph Anderson" userId="fbbe683d-aa92-4b24-822b-e56ccf253fe9" providerId="ADAL" clId="{E4775184-D8EE-46F9-A277-9737925648D1}" dt="2023-04-01T02:43:37.478" v="1139" actId="478"/>
          <ac:cxnSpMkLst>
            <pc:docMk/>
            <pc:sldMk cId="109857222" sldId="256"/>
            <ac:cxnSpMk id="55" creationId="{12B9650C-5EFE-D2B1-792C-DD000B519601}"/>
          </ac:cxnSpMkLst>
        </pc:cxnChg>
        <pc:cxnChg chg="add del mod">
          <ac:chgData name="Joseph Anderson" userId="fbbe683d-aa92-4b24-822b-e56ccf253fe9" providerId="ADAL" clId="{E4775184-D8EE-46F9-A277-9737925648D1}" dt="2023-04-01T02:39:11.018" v="1003" actId="478"/>
          <ac:cxnSpMkLst>
            <pc:docMk/>
            <pc:sldMk cId="109857222" sldId="256"/>
            <ac:cxnSpMk id="1040" creationId="{7EA39871-2175-5FDE-756D-239A1EC2E7CF}"/>
          </ac:cxnSpMkLst>
        </pc:cxnChg>
        <pc:cxnChg chg="add del mod">
          <ac:chgData name="Joseph Anderson" userId="fbbe683d-aa92-4b24-822b-e56ccf253fe9" providerId="ADAL" clId="{E4775184-D8EE-46F9-A277-9737925648D1}" dt="2023-04-01T02:38:52.425" v="999" actId="478"/>
          <ac:cxnSpMkLst>
            <pc:docMk/>
            <pc:sldMk cId="109857222" sldId="256"/>
            <ac:cxnSpMk id="1042" creationId="{3352D9A9-2F9D-2992-4081-9EDBF4BF3D2C}"/>
          </ac:cxnSpMkLst>
        </pc:cxnChg>
        <pc:cxnChg chg="add del mod">
          <ac:chgData name="Joseph Anderson" userId="fbbe683d-aa92-4b24-822b-e56ccf253fe9" providerId="ADAL" clId="{E4775184-D8EE-46F9-A277-9737925648D1}" dt="2023-04-01T02:47:00.852" v="1201" actId="478"/>
          <ac:cxnSpMkLst>
            <pc:docMk/>
            <pc:sldMk cId="109857222" sldId="256"/>
            <ac:cxnSpMk id="1048" creationId="{F33CBD42-C089-3B9D-0A35-213D08E9677B}"/>
          </ac:cxnSpMkLst>
        </pc:cxnChg>
      </pc:sldChg>
    </pc:docChg>
  </pc:docChgLst>
  <pc:docChgLst>
    <pc:chgData name="Rose, Jared H." userId="S::rosej26@my.erau.edu::37573a2c-5d90-49b2-890b-a1773f90d58e" providerId="AD" clId="Web-{EEBE0153-8EC3-403E-884E-E079390F38CE}"/>
    <pc:docChg chg="modSld">
      <pc:chgData name="Rose, Jared H." userId="S::rosej26@my.erau.edu::37573a2c-5d90-49b2-890b-a1773f90d58e" providerId="AD" clId="Web-{EEBE0153-8EC3-403E-884E-E079390F38CE}" dt="2022-11-03T14:33:18.384" v="95" actId="1076"/>
      <pc:docMkLst>
        <pc:docMk/>
      </pc:docMkLst>
      <pc:sldChg chg="modSp">
        <pc:chgData name="Rose, Jared H." userId="S::rosej26@my.erau.edu::37573a2c-5d90-49b2-890b-a1773f90d58e" providerId="AD" clId="Web-{EEBE0153-8EC3-403E-884E-E079390F38CE}" dt="2022-11-03T14:33:18.384" v="95" actId="1076"/>
        <pc:sldMkLst>
          <pc:docMk/>
          <pc:sldMk cId="109857222" sldId="256"/>
        </pc:sldMkLst>
        <pc:spChg chg="mod">
          <ac:chgData name="Rose, Jared H." userId="S::rosej26@my.erau.edu::37573a2c-5d90-49b2-890b-a1773f90d58e" providerId="AD" clId="Web-{EEBE0153-8EC3-403E-884E-E079390F38CE}" dt="2022-11-03T14:33:18.384" v="95" actId="1076"/>
          <ac:spMkLst>
            <pc:docMk/>
            <pc:sldMk cId="109857222" sldId="256"/>
            <ac:spMk id="29" creationId="{3A27EFC6-800C-D918-D358-4CD3416C0079}"/>
          </ac:spMkLst>
        </pc:spChg>
      </pc:sldChg>
    </pc:docChg>
  </pc:docChgLst>
  <pc:docChgLst>
    <pc:chgData name="Doroba, Sebastian" userId="ad16bb68-66aa-4e0b-855b-17e0dbb494aa" providerId="ADAL" clId="{9915C209-1DA2-4713-8D32-69567183CE1E}"/>
    <pc:docChg chg="custSel modSld">
      <pc:chgData name="Doroba, Sebastian" userId="ad16bb68-66aa-4e0b-855b-17e0dbb494aa" providerId="ADAL" clId="{9915C209-1DA2-4713-8D32-69567183CE1E}" dt="2023-03-29T19:54:03.520" v="315" actId="20577"/>
      <pc:docMkLst>
        <pc:docMk/>
      </pc:docMkLst>
      <pc:sldChg chg="addSp delSp modSp mod">
        <pc:chgData name="Doroba, Sebastian" userId="ad16bb68-66aa-4e0b-855b-17e0dbb494aa" providerId="ADAL" clId="{9915C209-1DA2-4713-8D32-69567183CE1E}" dt="2023-03-29T19:54:03.520" v="315" actId="20577"/>
        <pc:sldMkLst>
          <pc:docMk/>
          <pc:sldMk cId="109857222" sldId="256"/>
        </pc:sldMkLst>
        <pc:spChg chg="mod">
          <ac:chgData name="Doroba, Sebastian" userId="ad16bb68-66aa-4e0b-855b-17e0dbb494aa" providerId="ADAL" clId="{9915C209-1DA2-4713-8D32-69567183CE1E}" dt="2023-03-29T19:31:48.673" v="2" actId="208"/>
          <ac:spMkLst>
            <pc:docMk/>
            <pc:sldMk cId="109857222" sldId="256"/>
            <ac:spMk id="8" creationId="{96BC473E-DFAC-E0DD-D1E6-90656ECBBF15}"/>
          </ac:spMkLst>
        </pc:spChg>
        <pc:spChg chg="mod">
          <ac:chgData name="Doroba, Sebastian" userId="ad16bb68-66aa-4e0b-855b-17e0dbb494aa" providerId="ADAL" clId="{9915C209-1DA2-4713-8D32-69567183CE1E}" dt="2023-03-29T19:34:51.803" v="30" actId="1076"/>
          <ac:spMkLst>
            <pc:docMk/>
            <pc:sldMk cId="109857222" sldId="256"/>
            <ac:spMk id="10" creationId="{6C9B9623-EE2D-7388-622D-4E75F9E8519F}"/>
          </ac:spMkLst>
        </pc:spChg>
        <pc:spChg chg="del">
          <ac:chgData name="Doroba, Sebastian" userId="ad16bb68-66aa-4e0b-855b-17e0dbb494aa" providerId="ADAL" clId="{9915C209-1DA2-4713-8D32-69567183CE1E}" dt="2023-03-29T19:43:14.164" v="78" actId="478"/>
          <ac:spMkLst>
            <pc:docMk/>
            <pc:sldMk cId="109857222" sldId="256"/>
            <ac:spMk id="14" creationId="{FB140F80-C35D-C6D8-858D-A83C5843ED25}"/>
          </ac:spMkLst>
        </pc:spChg>
        <pc:spChg chg="mod">
          <ac:chgData name="Doroba, Sebastian" userId="ad16bb68-66aa-4e0b-855b-17e0dbb494aa" providerId="ADAL" clId="{9915C209-1DA2-4713-8D32-69567183CE1E}" dt="2023-03-29T19:44:15.393" v="92" actId="1076"/>
          <ac:spMkLst>
            <pc:docMk/>
            <pc:sldMk cId="109857222" sldId="256"/>
            <ac:spMk id="21" creationId="{B89148E6-FDE4-5DB0-D243-5045F2AB8360}"/>
          </ac:spMkLst>
        </pc:spChg>
        <pc:spChg chg="mod">
          <ac:chgData name="Doroba, Sebastian" userId="ad16bb68-66aa-4e0b-855b-17e0dbb494aa" providerId="ADAL" clId="{9915C209-1DA2-4713-8D32-69567183CE1E}" dt="2023-03-29T19:44:19.408" v="93" actId="1076"/>
          <ac:spMkLst>
            <pc:docMk/>
            <pc:sldMk cId="109857222" sldId="256"/>
            <ac:spMk id="22" creationId="{752E4B8D-CF65-54C4-BB61-054A174BCC02}"/>
          </ac:spMkLst>
        </pc:spChg>
        <pc:spChg chg="mod">
          <ac:chgData name="Doroba, Sebastian" userId="ad16bb68-66aa-4e0b-855b-17e0dbb494aa" providerId="ADAL" clId="{9915C209-1DA2-4713-8D32-69567183CE1E}" dt="2023-03-29T19:44:09.763" v="91" actId="255"/>
          <ac:spMkLst>
            <pc:docMk/>
            <pc:sldMk cId="109857222" sldId="256"/>
            <ac:spMk id="24" creationId="{22CAE488-B7A2-87EE-8616-9F05028F331B}"/>
          </ac:spMkLst>
        </pc:spChg>
        <pc:spChg chg="mod">
          <ac:chgData name="Doroba, Sebastian" userId="ad16bb68-66aa-4e0b-855b-17e0dbb494aa" providerId="ADAL" clId="{9915C209-1DA2-4713-8D32-69567183CE1E}" dt="2023-03-29T19:54:03.520" v="315" actId="20577"/>
          <ac:spMkLst>
            <pc:docMk/>
            <pc:sldMk cId="109857222" sldId="256"/>
            <ac:spMk id="30" creationId="{FAA622A1-9687-C409-FEA0-D059EEAAE4A1}"/>
          </ac:spMkLst>
        </pc:spChg>
        <pc:picChg chg="del">
          <ac:chgData name="Doroba, Sebastian" userId="ad16bb68-66aa-4e0b-855b-17e0dbb494aa" providerId="ADAL" clId="{9915C209-1DA2-4713-8D32-69567183CE1E}" dt="2023-03-29T19:37:21.882" v="45" actId="478"/>
          <ac:picMkLst>
            <pc:docMk/>
            <pc:sldMk cId="109857222" sldId="256"/>
            <ac:picMk id="6" creationId="{EDD112FF-8B91-7A10-5340-85A0EF5557AC}"/>
          </ac:picMkLst>
        </pc:picChg>
        <pc:picChg chg="del">
          <ac:chgData name="Doroba, Sebastian" userId="ad16bb68-66aa-4e0b-855b-17e0dbb494aa" providerId="ADAL" clId="{9915C209-1DA2-4713-8D32-69567183CE1E}" dt="2023-03-29T19:37:28.151" v="47" actId="478"/>
          <ac:picMkLst>
            <pc:docMk/>
            <pc:sldMk cId="109857222" sldId="256"/>
            <ac:picMk id="7" creationId="{61B53B30-2B02-0E97-24DC-1ABE892C9629}"/>
          </ac:picMkLst>
        </pc:picChg>
        <pc:picChg chg="del">
          <ac:chgData name="Doroba, Sebastian" userId="ad16bb68-66aa-4e0b-855b-17e0dbb494aa" providerId="ADAL" clId="{9915C209-1DA2-4713-8D32-69567183CE1E}" dt="2023-03-29T19:37:27.608" v="46" actId="478"/>
          <ac:picMkLst>
            <pc:docMk/>
            <pc:sldMk cId="109857222" sldId="256"/>
            <ac:picMk id="18" creationId="{0EF32ED9-8FA1-E294-C52A-CCF42D47E068}"/>
          </ac:picMkLst>
        </pc:picChg>
        <pc:picChg chg="add mod">
          <ac:chgData name="Doroba, Sebastian" userId="ad16bb68-66aa-4e0b-855b-17e0dbb494aa" providerId="ADAL" clId="{9915C209-1DA2-4713-8D32-69567183CE1E}" dt="2023-03-29T19:43:48.170" v="90" actId="1076"/>
          <ac:picMkLst>
            <pc:docMk/>
            <pc:sldMk cId="109857222" sldId="256"/>
            <ac:picMk id="19" creationId="{367B2991-4228-E5EF-4E1B-CA7E727748EB}"/>
          </ac:picMkLst>
        </pc:picChg>
        <pc:picChg chg="del">
          <ac:chgData name="Doroba, Sebastian" userId="ad16bb68-66aa-4e0b-855b-17e0dbb494aa" providerId="ADAL" clId="{9915C209-1DA2-4713-8D32-69567183CE1E}" dt="2023-03-29T19:37:28.672" v="48" actId="478"/>
          <ac:picMkLst>
            <pc:docMk/>
            <pc:sldMk cId="109857222" sldId="256"/>
            <ac:picMk id="20" creationId="{B7C2B6C5-28A7-F583-BE1A-33928ED352BE}"/>
          </ac:picMkLst>
        </pc:picChg>
        <pc:picChg chg="del">
          <ac:chgData name="Doroba, Sebastian" userId="ad16bb68-66aa-4e0b-855b-17e0dbb494aa" providerId="ADAL" clId="{9915C209-1DA2-4713-8D32-69567183CE1E}" dt="2023-03-29T19:37:29.018" v="49" actId="478"/>
          <ac:picMkLst>
            <pc:docMk/>
            <pc:sldMk cId="109857222" sldId="256"/>
            <ac:picMk id="27" creationId="{DC81F0B8-A89E-E7EB-90A0-7629308D9CD4}"/>
          </ac:picMkLst>
        </pc:picChg>
        <pc:picChg chg="add mod">
          <ac:chgData name="Doroba, Sebastian" userId="ad16bb68-66aa-4e0b-855b-17e0dbb494aa" providerId="ADAL" clId="{9915C209-1DA2-4713-8D32-69567183CE1E}" dt="2023-03-29T19:43:21.212" v="80" actId="14100"/>
          <ac:picMkLst>
            <pc:docMk/>
            <pc:sldMk cId="109857222" sldId="256"/>
            <ac:picMk id="28" creationId="{175144F2-5419-D382-0A9D-AED03FFEEDD3}"/>
          </ac:picMkLst>
        </pc:picChg>
        <pc:picChg chg="add mod">
          <ac:chgData name="Doroba, Sebastian" userId="ad16bb68-66aa-4e0b-855b-17e0dbb494aa" providerId="ADAL" clId="{9915C209-1DA2-4713-8D32-69567183CE1E}" dt="2023-03-29T19:43:30.454" v="83" actId="1076"/>
          <ac:picMkLst>
            <pc:docMk/>
            <pc:sldMk cId="109857222" sldId="256"/>
            <ac:picMk id="33" creationId="{1876E192-A34E-F8EE-644D-68A01DC9B906}"/>
          </ac:picMkLst>
        </pc:picChg>
        <pc:picChg chg="add mod">
          <ac:chgData name="Doroba, Sebastian" userId="ad16bb68-66aa-4e0b-855b-17e0dbb494aa" providerId="ADAL" clId="{9915C209-1DA2-4713-8D32-69567183CE1E}" dt="2023-03-29T19:43:46.507" v="89" actId="1076"/>
          <ac:picMkLst>
            <pc:docMk/>
            <pc:sldMk cId="109857222" sldId="256"/>
            <ac:picMk id="38" creationId="{E29356E9-1E3A-2E00-CB9B-CF8BE8F12999}"/>
          </ac:picMkLst>
        </pc:picChg>
        <pc:picChg chg="add mod">
          <ac:chgData name="Doroba, Sebastian" userId="ad16bb68-66aa-4e0b-855b-17e0dbb494aa" providerId="ADAL" clId="{9915C209-1DA2-4713-8D32-69567183CE1E}" dt="2023-03-29T19:43:36.449" v="85" actId="14100"/>
          <ac:picMkLst>
            <pc:docMk/>
            <pc:sldMk cId="109857222" sldId="256"/>
            <ac:picMk id="40" creationId="{BB8EC572-5E5F-6E3D-F219-FD9AB148B258}"/>
          </ac:picMkLst>
        </pc:picChg>
        <pc:picChg chg="add mod">
          <ac:chgData name="Doroba, Sebastian" userId="ad16bb68-66aa-4e0b-855b-17e0dbb494aa" providerId="ADAL" clId="{9915C209-1DA2-4713-8D32-69567183CE1E}" dt="2023-03-29T19:46:21.133" v="97" actId="1076"/>
          <ac:picMkLst>
            <pc:docMk/>
            <pc:sldMk cId="109857222" sldId="256"/>
            <ac:picMk id="42" creationId="{AD470D16-778D-7E73-59EB-2F29F4F5057A}"/>
          </ac:picMkLst>
        </pc:picChg>
      </pc:sldChg>
    </pc:docChg>
  </pc:docChgLst>
  <pc:docChgLst>
    <pc:chgData name="Anderson, Annika J." userId="S::andera59@my.erau.edu::787d345f-1e42-4ac2-99a2-9d89ace1418a" providerId="AD" clId="Web-{59D906FB-54E0-EA61-6367-875DB51A2126}"/>
    <pc:docChg chg="modSld">
      <pc:chgData name="Anderson, Annika J." userId="S::andera59@my.erau.edu::787d345f-1e42-4ac2-99a2-9d89ace1418a" providerId="AD" clId="Web-{59D906FB-54E0-EA61-6367-875DB51A2126}" dt="2022-11-03T15:41:40.923" v="2" actId="20577"/>
      <pc:docMkLst>
        <pc:docMk/>
      </pc:docMkLst>
      <pc:sldChg chg="modSp">
        <pc:chgData name="Anderson, Annika J." userId="S::andera59@my.erau.edu::787d345f-1e42-4ac2-99a2-9d89ace1418a" providerId="AD" clId="Web-{59D906FB-54E0-EA61-6367-875DB51A2126}" dt="2022-11-03T15:41:40.923" v="2" actId="20577"/>
        <pc:sldMkLst>
          <pc:docMk/>
          <pc:sldMk cId="109857222" sldId="256"/>
        </pc:sldMkLst>
        <pc:spChg chg="mod">
          <ac:chgData name="Anderson, Annika J." userId="S::andera59@my.erau.edu::787d345f-1e42-4ac2-99a2-9d89ace1418a" providerId="AD" clId="Web-{59D906FB-54E0-EA61-6367-875DB51A2126}" dt="2022-11-03T15:41:40.923" v="2" actId="20577"/>
          <ac:spMkLst>
            <pc:docMk/>
            <pc:sldMk cId="109857222" sldId="256"/>
            <ac:spMk id="29" creationId="{3A27EFC6-800C-D918-D358-4CD3416C0079}"/>
          </ac:spMkLst>
        </pc:spChg>
      </pc:sldChg>
    </pc:docChg>
  </pc:docChgLst>
  <pc:docChgLst>
    <pc:chgData name="Anderson, Joseph D." userId="fbbe683d-aa92-4b24-822b-e56ccf253fe9" providerId="ADAL" clId="{FD2B8274-26D5-4B2E-82EA-DC0145621E31}"/>
    <pc:docChg chg="undo custSel modSld">
      <pc:chgData name="Anderson, Joseph D." userId="fbbe683d-aa92-4b24-822b-e56ccf253fe9" providerId="ADAL" clId="{FD2B8274-26D5-4B2E-82EA-DC0145621E31}" dt="2023-03-31T22:20:27.973" v="1669" actId="1076"/>
      <pc:docMkLst>
        <pc:docMk/>
      </pc:docMkLst>
      <pc:sldChg chg="addSp delSp modSp mod">
        <pc:chgData name="Anderson, Joseph D." userId="fbbe683d-aa92-4b24-822b-e56ccf253fe9" providerId="ADAL" clId="{FD2B8274-26D5-4B2E-82EA-DC0145621E31}" dt="2023-03-31T22:20:27.973" v="1669" actId="1076"/>
        <pc:sldMkLst>
          <pc:docMk/>
          <pc:sldMk cId="109857222" sldId="256"/>
        </pc:sldMkLst>
        <pc:spChg chg="add del mod">
          <ac:chgData name="Anderson, Joseph D." userId="fbbe683d-aa92-4b24-822b-e56ccf253fe9" providerId="ADAL" clId="{FD2B8274-26D5-4B2E-82EA-DC0145621E31}" dt="2023-03-31T20:06:26.307" v="4"/>
          <ac:spMkLst>
            <pc:docMk/>
            <pc:sldMk cId="109857222" sldId="256"/>
            <ac:spMk id="5" creationId="{7B5135A8-F32D-2472-BC88-19AA89D1F175}"/>
          </ac:spMkLst>
        </pc:spChg>
        <pc:spChg chg="mod">
          <ac:chgData name="Anderson, Joseph D." userId="fbbe683d-aa92-4b24-822b-e56ccf253fe9" providerId="ADAL" clId="{FD2B8274-26D5-4B2E-82EA-DC0145621E31}" dt="2023-03-31T20:52:56.069" v="1142" actId="255"/>
          <ac:spMkLst>
            <pc:docMk/>
            <pc:sldMk cId="109857222" sldId="256"/>
            <ac:spMk id="6" creationId="{829133AF-6D80-B954-6BE1-E04A35D28CB8}"/>
          </ac:spMkLst>
        </pc:spChg>
        <pc:spChg chg="add del mod">
          <ac:chgData name="Anderson, Joseph D." userId="fbbe683d-aa92-4b24-822b-e56ccf253fe9" providerId="ADAL" clId="{FD2B8274-26D5-4B2E-82EA-DC0145621E31}" dt="2023-03-31T20:06:26.307" v="4"/>
          <ac:spMkLst>
            <pc:docMk/>
            <pc:sldMk cId="109857222" sldId="256"/>
            <ac:spMk id="7" creationId="{DF53FC6D-2FF8-67D3-76B6-43187F628263}"/>
          </ac:spMkLst>
        </pc:spChg>
        <pc:spChg chg="mod">
          <ac:chgData name="Anderson, Joseph D." userId="fbbe683d-aa92-4b24-822b-e56ccf253fe9" providerId="ADAL" clId="{FD2B8274-26D5-4B2E-82EA-DC0145621E31}" dt="2023-03-31T20:52:23.865" v="1138" actId="255"/>
          <ac:spMkLst>
            <pc:docMk/>
            <pc:sldMk cId="109857222" sldId="256"/>
            <ac:spMk id="8" creationId="{96BC473E-DFAC-E0DD-D1E6-90656ECBBF15}"/>
          </ac:spMkLst>
        </pc:spChg>
        <pc:spChg chg="mod">
          <ac:chgData name="Anderson, Joseph D." userId="fbbe683d-aa92-4b24-822b-e56ccf253fe9" providerId="ADAL" clId="{FD2B8274-26D5-4B2E-82EA-DC0145621E31}" dt="2023-03-31T20:52:31.305" v="1139" actId="1076"/>
          <ac:spMkLst>
            <pc:docMk/>
            <pc:sldMk cId="109857222" sldId="256"/>
            <ac:spMk id="10" creationId="{6C9B9623-EE2D-7388-622D-4E75F9E8519F}"/>
          </ac:spMkLst>
        </pc:spChg>
        <pc:spChg chg="mod">
          <ac:chgData name="Anderson, Joseph D." userId="fbbe683d-aa92-4b24-822b-e56ccf253fe9" providerId="ADAL" clId="{FD2B8274-26D5-4B2E-82EA-DC0145621E31}" dt="2023-03-31T20:40:17.333" v="1100" actId="20577"/>
          <ac:spMkLst>
            <pc:docMk/>
            <pc:sldMk cId="109857222" sldId="256"/>
            <ac:spMk id="11" creationId="{7A31E669-61BD-CFBF-C1C2-62675CA7E2FB}"/>
          </ac:spMkLst>
        </pc:spChg>
        <pc:spChg chg="add mod">
          <ac:chgData name="Anderson, Joseph D." userId="fbbe683d-aa92-4b24-822b-e56ccf253fe9" providerId="ADAL" clId="{FD2B8274-26D5-4B2E-82EA-DC0145621E31}" dt="2023-03-31T20:06:53.874" v="6" actId="1076"/>
          <ac:spMkLst>
            <pc:docMk/>
            <pc:sldMk cId="109857222" sldId="256"/>
            <ac:spMk id="14" creationId="{FC35C397-A3B6-0B45-C4F6-8F48A40189BB}"/>
          </ac:spMkLst>
        </pc:spChg>
        <pc:spChg chg="mod">
          <ac:chgData name="Anderson, Joseph D." userId="fbbe683d-aa92-4b24-822b-e56ccf253fe9" providerId="ADAL" clId="{FD2B8274-26D5-4B2E-82EA-DC0145621E31}" dt="2023-03-31T20:40:49.453" v="1109" actId="20577"/>
          <ac:spMkLst>
            <pc:docMk/>
            <pc:sldMk cId="109857222" sldId="256"/>
            <ac:spMk id="17" creationId="{D95CA233-BF41-8CFD-497F-087D81C75F57}"/>
          </ac:spMkLst>
        </pc:spChg>
        <pc:spChg chg="add mod">
          <ac:chgData name="Anderson, Joseph D." userId="fbbe683d-aa92-4b24-822b-e56ccf253fe9" providerId="ADAL" clId="{FD2B8274-26D5-4B2E-82EA-DC0145621E31}" dt="2023-03-31T20:06:53.874" v="6" actId="1076"/>
          <ac:spMkLst>
            <pc:docMk/>
            <pc:sldMk cId="109857222" sldId="256"/>
            <ac:spMk id="18" creationId="{165FEA43-0201-2B19-77C3-BE935974047B}"/>
          </ac:spMkLst>
        </pc:spChg>
        <pc:spChg chg="mod">
          <ac:chgData name="Anderson, Joseph D." userId="fbbe683d-aa92-4b24-822b-e56ccf253fe9" providerId="ADAL" clId="{FD2B8274-26D5-4B2E-82EA-DC0145621E31}" dt="2023-03-31T20:47:04.799" v="1124" actId="20577"/>
          <ac:spMkLst>
            <pc:docMk/>
            <pc:sldMk cId="109857222" sldId="256"/>
            <ac:spMk id="22" creationId="{752E4B8D-CF65-54C4-BB61-054A174BCC02}"/>
          </ac:spMkLst>
        </pc:spChg>
        <pc:spChg chg="mod">
          <ac:chgData name="Anderson, Joseph D." userId="fbbe683d-aa92-4b24-822b-e56ccf253fe9" providerId="ADAL" clId="{FD2B8274-26D5-4B2E-82EA-DC0145621E31}" dt="2023-03-31T22:08:56.737" v="1615" actId="20577"/>
          <ac:spMkLst>
            <pc:docMk/>
            <pc:sldMk cId="109857222" sldId="256"/>
            <ac:spMk id="36" creationId="{563AA4A2-9148-776B-6153-4F626FE027C3}"/>
          </ac:spMkLst>
        </pc:spChg>
        <pc:spChg chg="add del mod">
          <ac:chgData name="Anderson, Joseph D." userId="fbbe683d-aa92-4b24-822b-e56ccf253fe9" providerId="ADAL" clId="{FD2B8274-26D5-4B2E-82EA-DC0145621E31}" dt="2023-03-31T21:25:50.159" v="1309" actId="478"/>
          <ac:spMkLst>
            <pc:docMk/>
            <pc:sldMk cId="109857222" sldId="256"/>
            <ac:spMk id="50" creationId="{796CD041-2742-CFCE-5CA6-BF091D59CE32}"/>
          </ac:spMkLst>
        </pc:spChg>
        <pc:spChg chg="add del mod">
          <ac:chgData name="Anderson, Joseph D." userId="fbbe683d-aa92-4b24-822b-e56ccf253fe9" providerId="ADAL" clId="{FD2B8274-26D5-4B2E-82EA-DC0145621E31}" dt="2023-03-31T21:42:31.630" v="1530" actId="478"/>
          <ac:spMkLst>
            <pc:docMk/>
            <pc:sldMk cId="109857222" sldId="256"/>
            <ac:spMk id="60" creationId="{430CAEC1-CE55-3F13-D486-8E0A0459C36F}"/>
          </ac:spMkLst>
        </pc:spChg>
        <pc:spChg chg="add del mod">
          <ac:chgData name="Anderson, Joseph D." userId="fbbe683d-aa92-4b24-822b-e56ccf253fe9" providerId="ADAL" clId="{FD2B8274-26D5-4B2E-82EA-DC0145621E31}" dt="2023-03-31T21:40:09.724" v="1424" actId="478"/>
          <ac:spMkLst>
            <pc:docMk/>
            <pc:sldMk cId="109857222" sldId="256"/>
            <ac:spMk id="63" creationId="{E86A3FD6-B2B4-075E-EBBC-45798FA3DF2F}"/>
          </ac:spMkLst>
        </pc:spChg>
        <pc:spChg chg="add del mod">
          <ac:chgData name="Anderson, Joseph D." userId="fbbe683d-aa92-4b24-822b-e56ccf253fe9" providerId="ADAL" clId="{FD2B8274-26D5-4B2E-82EA-DC0145621E31}" dt="2023-03-31T21:42:32.926" v="1531" actId="478"/>
          <ac:spMkLst>
            <pc:docMk/>
            <pc:sldMk cId="109857222" sldId="256"/>
            <ac:spMk id="1024" creationId="{3979A9D4-C5C7-078F-A3FA-0DCE556B9F7C}"/>
          </ac:spMkLst>
        </pc:spChg>
        <pc:spChg chg="add del mod">
          <ac:chgData name="Anderson, Joseph D." userId="fbbe683d-aa92-4b24-822b-e56ccf253fe9" providerId="ADAL" clId="{FD2B8274-26D5-4B2E-82EA-DC0145621E31}" dt="2023-03-31T22:16:47.687" v="1638" actId="478"/>
          <ac:spMkLst>
            <pc:docMk/>
            <pc:sldMk cId="109857222" sldId="256"/>
            <ac:spMk id="1029" creationId="{0654CC77-2889-E931-6FEA-835F214DC404}"/>
          </ac:spMkLst>
        </pc:spChg>
        <pc:spChg chg="add del mod">
          <ac:chgData name="Anderson, Joseph D." userId="fbbe683d-aa92-4b24-822b-e56ccf253fe9" providerId="ADAL" clId="{FD2B8274-26D5-4B2E-82EA-DC0145621E31}" dt="2023-03-31T22:16:54.743" v="1640" actId="478"/>
          <ac:spMkLst>
            <pc:docMk/>
            <pc:sldMk cId="109857222" sldId="256"/>
            <ac:spMk id="1035" creationId="{02909A78-C762-8125-E5C7-1D993465FC4E}"/>
          </ac:spMkLst>
        </pc:spChg>
        <pc:spChg chg="add">
          <ac:chgData name="Anderson, Joseph D." userId="fbbe683d-aa92-4b24-822b-e56ccf253fe9" providerId="ADAL" clId="{FD2B8274-26D5-4B2E-82EA-DC0145621E31}" dt="2023-03-31T22:18:06.158" v="1656" actId="11529"/>
          <ac:spMkLst>
            <pc:docMk/>
            <pc:sldMk cId="109857222" sldId="256"/>
            <ac:spMk id="1038" creationId="{168CBCCB-C222-E7F2-D897-CC95C0255F58}"/>
          </ac:spMkLst>
        </pc:spChg>
        <pc:spChg chg="add mod">
          <ac:chgData name="Anderson, Joseph D." userId="fbbe683d-aa92-4b24-822b-e56ccf253fe9" providerId="ADAL" clId="{FD2B8274-26D5-4B2E-82EA-DC0145621E31}" dt="2023-03-31T22:18:44.890" v="1661" actId="14100"/>
          <ac:spMkLst>
            <pc:docMk/>
            <pc:sldMk cId="109857222" sldId="256"/>
            <ac:spMk id="1039" creationId="{F5DB3C4D-69AE-E15D-9B4C-DE8C30395924}"/>
          </ac:spMkLst>
        </pc:spChg>
        <pc:graphicFrameChg chg="add mod modGraphic">
          <ac:chgData name="Anderson, Joseph D." userId="fbbe683d-aa92-4b24-822b-e56ccf253fe9" providerId="ADAL" clId="{FD2B8274-26D5-4B2E-82EA-DC0145621E31}" dt="2023-03-31T21:31:08.253" v="1340" actId="14100"/>
          <ac:graphicFrameMkLst>
            <pc:docMk/>
            <pc:sldMk cId="109857222" sldId="256"/>
            <ac:graphicFrameMk id="47" creationId="{37DC6E7A-8789-67D0-A306-467EB4C7FAAF}"/>
          </ac:graphicFrameMkLst>
        </pc:graphicFrameChg>
        <pc:graphicFrameChg chg="add mod modGraphic">
          <ac:chgData name="Anderson, Joseph D." userId="fbbe683d-aa92-4b24-822b-e56ccf253fe9" providerId="ADAL" clId="{FD2B8274-26D5-4B2E-82EA-DC0145621E31}" dt="2023-03-31T21:31:14.290" v="1341" actId="14100"/>
          <ac:graphicFrameMkLst>
            <pc:docMk/>
            <pc:sldMk cId="109857222" sldId="256"/>
            <ac:graphicFrameMk id="48" creationId="{01DCEF51-FFF3-659B-85FC-E3DE5828C03C}"/>
          </ac:graphicFrameMkLst>
        </pc:graphicFrameChg>
        <pc:graphicFrameChg chg="add del modGraphic">
          <ac:chgData name="Anderson, Joseph D." userId="fbbe683d-aa92-4b24-822b-e56ccf253fe9" providerId="ADAL" clId="{FD2B8274-26D5-4B2E-82EA-DC0145621E31}" dt="2023-03-31T21:27:18.278" v="1311" actId="478"/>
          <ac:graphicFrameMkLst>
            <pc:docMk/>
            <pc:sldMk cId="109857222" sldId="256"/>
            <ac:graphicFrameMk id="51" creationId="{F2DCBE9D-154B-68C7-8A5D-8BF58671F14F}"/>
          </ac:graphicFrameMkLst>
        </pc:graphicFrameChg>
        <pc:graphicFrameChg chg="add del mod modGraphic">
          <ac:chgData name="Anderson, Joseph D." userId="fbbe683d-aa92-4b24-822b-e56ccf253fe9" providerId="ADAL" clId="{FD2B8274-26D5-4B2E-82EA-DC0145621E31}" dt="2023-03-31T21:33:36.606" v="1366" actId="478"/>
          <ac:graphicFrameMkLst>
            <pc:docMk/>
            <pc:sldMk cId="109857222" sldId="256"/>
            <ac:graphicFrameMk id="58" creationId="{AC0DB7FA-A14B-F367-4262-212E67D05EAD}"/>
          </ac:graphicFrameMkLst>
        </pc:graphicFrameChg>
        <pc:graphicFrameChg chg="add del mod modGraphic">
          <ac:chgData name="Anderson, Joseph D." userId="fbbe683d-aa92-4b24-822b-e56ccf253fe9" providerId="ADAL" clId="{FD2B8274-26D5-4B2E-82EA-DC0145621E31}" dt="2023-03-31T21:34:31.358" v="1373" actId="478"/>
          <ac:graphicFrameMkLst>
            <pc:docMk/>
            <pc:sldMk cId="109857222" sldId="256"/>
            <ac:graphicFrameMk id="59" creationId="{E9A86762-7F10-911B-7F3E-428A1CDBCA66}"/>
          </ac:graphicFrameMkLst>
        </pc:graphicFrameChg>
        <pc:graphicFrameChg chg="add del mod modGraphic">
          <ac:chgData name="Anderson, Joseph D." userId="fbbe683d-aa92-4b24-822b-e56ccf253fe9" providerId="ADAL" clId="{FD2B8274-26D5-4B2E-82EA-DC0145621E31}" dt="2023-03-31T21:41:07.454" v="1428" actId="478"/>
          <ac:graphicFrameMkLst>
            <pc:docMk/>
            <pc:sldMk cId="109857222" sldId="256"/>
            <ac:graphicFrameMk id="1025" creationId="{FDFAF922-5703-07A2-CBBE-C6B86F545BF3}"/>
          </ac:graphicFrameMkLst>
        </pc:graphicFrameChg>
        <pc:graphicFrameChg chg="add del mod modGraphic">
          <ac:chgData name="Anderson, Joseph D." userId="fbbe683d-aa92-4b24-822b-e56ccf253fe9" providerId="ADAL" clId="{FD2B8274-26D5-4B2E-82EA-DC0145621E31}" dt="2023-03-31T21:44:57.725" v="1546" actId="478"/>
          <ac:graphicFrameMkLst>
            <pc:docMk/>
            <pc:sldMk cId="109857222" sldId="256"/>
            <ac:graphicFrameMk id="1027" creationId="{68E97CB4-2235-8161-D8FB-5CD0F1401614}"/>
          </ac:graphicFrameMkLst>
        </pc:graphicFrameChg>
        <pc:picChg chg="add del mod">
          <ac:chgData name="Anderson, Joseph D." userId="fbbe683d-aa92-4b24-822b-e56ccf253fe9" providerId="ADAL" clId="{FD2B8274-26D5-4B2E-82EA-DC0145621E31}" dt="2023-03-31T20:13:49.456" v="265" actId="478"/>
          <ac:picMkLst>
            <pc:docMk/>
            <pc:sldMk cId="109857222" sldId="256"/>
            <ac:picMk id="19" creationId="{8BB9AA36-7EB4-7ED5-453D-FB9EEDD0D45A}"/>
          </ac:picMkLst>
        </pc:picChg>
        <pc:picChg chg="add del mod">
          <ac:chgData name="Anderson, Joseph D." userId="fbbe683d-aa92-4b24-822b-e56ccf253fe9" providerId="ADAL" clId="{FD2B8274-26D5-4B2E-82EA-DC0145621E31}" dt="2023-03-31T20:48:00.126" v="1127" actId="478"/>
          <ac:picMkLst>
            <pc:docMk/>
            <pc:sldMk cId="109857222" sldId="256"/>
            <ac:picMk id="20" creationId="{C1233A44-8623-F0FE-A114-8C4CE5804834}"/>
          </ac:picMkLst>
        </pc:picChg>
        <pc:picChg chg="add del mod">
          <ac:chgData name="Anderson, Joseph D." userId="fbbe683d-aa92-4b24-822b-e56ccf253fe9" providerId="ADAL" clId="{FD2B8274-26D5-4B2E-82EA-DC0145621E31}" dt="2023-03-31T20:47:59.196" v="1126" actId="478"/>
          <ac:picMkLst>
            <pc:docMk/>
            <pc:sldMk cId="109857222" sldId="256"/>
            <ac:picMk id="23" creationId="{8DAD6920-4C0B-D126-947B-A38DD1E296BB}"/>
          </ac:picMkLst>
        </pc:picChg>
        <pc:picChg chg="add del mod">
          <ac:chgData name="Anderson, Joseph D." userId="fbbe683d-aa92-4b24-822b-e56ccf253fe9" providerId="ADAL" clId="{FD2B8274-26D5-4B2E-82EA-DC0145621E31}" dt="2023-03-31T21:06:20.874" v="1193" actId="478"/>
          <ac:picMkLst>
            <pc:docMk/>
            <pc:sldMk cId="109857222" sldId="256"/>
            <ac:picMk id="28" creationId="{458136CD-1994-93CD-477A-649E297C3DCF}"/>
          </ac:picMkLst>
        </pc:picChg>
        <pc:picChg chg="add del mod">
          <ac:chgData name="Anderson, Joseph D." userId="fbbe683d-aa92-4b24-822b-e56ccf253fe9" providerId="ADAL" clId="{FD2B8274-26D5-4B2E-82EA-DC0145621E31}" dt="2023-03-31T21:14:14.397" v="1207" actId="478"/>
          <ac:picMkLst>
            <pc:docMk/>
            <pc:sldMk cId="109857222" sldId="256"/>
            <ac:picMk id="31" creationId="{5ACC6179-5D6C-E89E-8F8F-FDB5A276EA45}"/>
          </ac:picMkLst>
        </pc:picChg>
        <pc:picChg chg="add del mod">
          <ac:chgData name="Anderson, Joseph D." userId="fbbe683d-aa92-4b24-822b-e56ccf253fe9" providerId="ADAL" clId="{FD2B8274-26D5-4B2E-82EA-DC0145621E31}" dt="2023-03-31T21:14:16.610" v="1208" actId="478"/>
          <ac:picMkLst>
            <pc:docMk/>
            <pc:sldMk cId="109857222" sldId="256"/>
            <ac:picMk id="33" creationId="{17A95279-569B-DD1B-B0E0-B0FDD8490B3A}"/>
          </ac:picMkLst>
        </pc:picChg>
        <pc:picChg chg="add del mod">
          <ac:chgData name="Anderson, Joseph D." userId="fbbe683d-aa92-4b24-822b-e56ccf253fe9" providerId="ADAL" clId="{FD2B8274-26D5-4B2E-82EA-DC0145621E31}" dt="2023-03-31T20:58:30.400" v="1163"/>
          <ac:picMkLst>
            <pc:docMk/>
            <pc:sldMk cId="109857222" sldId="256"/>
            <ac:picMk id="38" creationId="{C5A061FB-09B7-F124-B091-18FEC201D564}"/>
          </ac:picMkLst>
        </pc:picChg>
        <pc:picChg chg="add del mod">
          <ac:chgData name="Anderson, Joseph D." userId="fbbe683d-aa92-4b24-822b-e56ccf253fe9" providerId="ADAL" clId="{FD2B8274-26D5-4B2E-82EA-DC0145621E31}" dt="2023-03-31T21:00:37.366" v="1185" actId="478"/>
          <ac:picMkLst>
            <pc:docMk/>
            <pc:sldMk cId="109857222" sldId="256"/>
            <ac:picMk id="39" creationId="{3D828855-460F-3FF8-0A45-49FE6E20F96F}"/>
          </ac:picMkLst>
        </pc:picChg>
        <pc:picChg chg="add del mod">
          <ac:chgData name="Anderson, Joseph D." userId="fbbe683d-aa92-4b24-822b-e56ccf253fe9" providerId="ADAL" clId="{FD2B8274-26D5-4B2E-82EA-DC0145621E31}" dt="2023-03-31T21:00:39.259" v="1186" actId="478"/>
          <ac:picMkLst>
            <pc:docMk/>
            <pc:sldMk cId="109857222" sldId="256"/>
            <ac:picMk id="40" creationId="{0522E839-F347-ADC2-7E09-7D2982C9948F}"/>
          </ac:picMkLst>
        </pc:picChg>
        <pc:picChg chg="add del mod">
          <ac:chgData name="Anderson, Joseph D." userId="fbbe683d-aa92-4b24-822b-e56ccf253fe9" providerId="ADAL" clId="{FD2B8274-26D5-4B2E-82EA-DC0145621E31}" dt="2023-03-31T21:24:32.931" v="1305" actId="478"/>
          <ac:picMkLst>
            <pc:docMk/>
            <pc:sldMk cId="109857222" sldId="256"/>
            <ac:picMk id="42" creationId="{348CF7B8-70A9-0558-9E42-019CFBAEDF1F}"/>
          </ac:picMkLst>
        </pc:picChg>
        <pc:picChg chg="add mod">
          <ac:chgData name="Anderson, Joseph D." userId="fbbe683d-aa92-4b24-822b-e56ccf253fe9" providerId="ADAL" clId="{FD2B8274-26D5-4B2E-82EA-DC0145621E31}" dt="2023-03-31T21:25:27.049" v="1306" actId="1076"/>
          <ac:picMkLst>
            <pc:docMk/>
            <pc:sldMk cId="109857222" sldId="256"/>
            <ac:picMk id="44" creationId="{796C5407-7952-E2AE-E94F-C351657F2879}"/>
          </ac:picMkLst>
        </pc:picChg>
        <pc:picChg chg="add mod">
          <ac:chgData name="Anderson, Joseph D." userId="fbbe683d-aa92-4b24-822b-e56ccf253fe9" providerId="ADAL" clId="{FD2B8274-26D5-4B2E-82EA-DC0145621E31}" dt="2023-03-31T21:25:27.049" v="1306" actId="1076"/>
          <ac:picMkLst>
            <pc:docMk/>
            <pc:sldMk cId="109857222" sldId="256"/>
            <ac:picMk id="45" creationId="{AF603CB4-55DF-6C84-61C8-B20DA61A39E6}"/>
          </ac:picMkLst>
        </pc:picChg>
        <pc:picChg chg="add mod">
          <ac:chgData name="Anderson, Joseph D." userId="fbbe683d-aa92-4b24-822b-e56ccf253fe9" providerId="ADAL" clId="{FD2B8274-26D5-4B2E-82EA-DC0145621E31}" dt="2023-03-31T21:25:27.049" v="1306" actId="1076"/>
          <ac:picMkLst>
            <pc:docMk/>
            <pc:sldMk cId="109857222" sldId="256"/>
            <ac:picMk id="46" creationId="{27D7FDAB-CD59-5F18-8B71-080460929477}"/>
          </ac:picMkLst>
        </pc:picChg>
        <pc:picChg chg="add mod">
          <ac:chgData name="Anderson, Joseph D." userId="fbbe683d-aa92-4b24-822b-e56ccf253fe9" providerId="ADAL" clId="{FD2B8274-26D5-4B2E-82EA-DC0145621E31}" dt="2023-03-31T21:25:27.049" v="1306" actId="1076"/>
          <ac:picMkLst>
            <pc:docMk/>
            <pc:sldMk cId="109857222" sldId="256"/>
            <ac:picMk id="49" creationId="{2CE877DF-B090-0009-78E6-053C1F9900BC}"/>
          </ac:picMkLst>
        </pc:picChg>
        <pc:picChg chg="add del mod">
          <ac:chgData name="Anderson, Joseph D." userId="fbbe683d-aa92-4b24-822b-e56ccf253fe9" providerId="ADAL" clId="{FD2B8274-26D5-4B2E-82EA-DC0145621E31}" dt="2023-03-31T21:27:36.837" v="1314" actId="478"/>
          <ac:picMkLst>
            <pc:docMk/>
            <pc:sldMk cId="109857222" sldId="256"/>
            <ac:picMk id="53" creationId="{F6C61949-8215-6B7C-8D0A-690E15818AFA}"/>
          </ac:picMkLst>
        </pc:picChg>
        <pc:picChg chg="add del mod">
          <ac:chgData name="Anderson, Joseph D." userId="fbbe683d-aa92-4b24-822b-e56ccf253fe9" providerId="ADAL" clId="{FD2B8274-26D5-4B2E-82EA-DC0145621E31}" dt="2023-03-31T21:30:18.574" v="1331" actId="478"/>
          <ac:picMkLst>
            <pc:docMk/>
            <pc:sldMk cId="109857222" sldId="256"/>
            <ac:picMk id="55" creationId="{C8A3F8CC-C1C2-066F-5933-ABA40A658A19}"/>
          </ac:picMkLst>
        </pc:picChg>
        <pc:picChg chg="add del mod">
          <ac:chgData name="Anderson, Joseph D." userId="fbbe683d-aa92-4b24-822b-e56ccf253fe9" providerId="ADAL" clId="{FD2B8274-26D5-4B2E-82EA-DC0145621E31}" dt="2023-03-31T21:39:10.437" v="1403" actId="478"/>
          <ac:picMkLst>
            <pc:docMk/>
            <pc:sldMk cId="109857222" sldId="256"/>
            <ac:picMk id="57" creationId="{7B323F4A-1EC3-6D40-C6C9-3BBC8D44E019}"/>
          </ac:picMkLst>
        </pc:picChg>
        <pc:picChg chg="add del mod">
          <ac:chgData name="Anderson, Joseph D." userId="fbbe683d-aa92-4b24-822b-e56ccf253fe9" providerId="ADAL" clId="{FD2B8274-26D5-4B2E-82EA-DC0145621E31}" dt="2023-03-31T21:42:29.211" v="1527" actId="478"/>
          <ac:picMkLst>
            <pc:docMk/>
            <pc:sldMk cId="109857222" sldId="256"/>
            <ac:picMk id="61" creationId="{F47BC6B3-F36A-74D6-2E4F-1434A70A301F}"/>
          </ac:picMkLst>
        </pc:picChg>
        <pc:picChg chg="add del mod">
          <ac:chgData name="Anderson, Joseph D." userId="fbbe683d-aa92-4b24-822b-e56ccf253fe9" providerId="ADAL" clId="{FD2B8274-26D5-4B2E-82EA-DC0145621E31}" dt="2023-03-31T21:42:29.839" v="1528" actId="478"/>
          <ac:picMkLst>
            <pc:docMk/>
            <pc:sldMk cId="109857222" sldId="256"/>
            <ac:picMk id="62" creationId="{E722BBAC-03D4-0A90-9916-4614449D8C14}"/>
          </ac:picMkLst>
        </pc:picChg>
        <pc:picChg chg="add mod">
          <ac:chgData name="Anderson, Joseph D." userId="fbbe683d-aa92-4b24-822b-e56ccf253fe9" providerId="ADAL" clId="{FD2B8274-26D5-4B2E-82EA-DC0145621E31}" dt="2023-03-31T22:17:40.271" v="1651" actId="1076"/>
          <ac:picMkLst>
            <pc:docMk/>
            <pc:sldMk cId="109857222" sldId="256"/>
            <ac:picMk id="1028" creationId="{873A985D-555B-4080-21FF-713D5A47CE42}"/>
          </ac:picMkLst>
        </pc:picChg>
        <pc:picChg chg="add mod">
          <ac:chgData name="Anderson, Joseph D." userId="fbbe683d-aa92-4b24-822b-e56ccf253fe9" providerId="ADAL" clId="{FD2B8274-26D5-4B2E-82EA-DC0145621E31}" dt="2023-03-31T22:18:48.749" v="1662" actId="1076"/>
          <ac:picMkLst>
            <pc:docMk/>
            <pc:sldMk cId="109857222" sldId="256"/>
            <ac:picMk id="1034" creationId="{96500B70-7535-F2DD-6735-F9D215B16454}"/>
          </ac:picMkLst>
        </pc:picChg>
        <pc:picChg chg="add mod">
          <ac:chgData name="Anderson, Joseph D." userId="fbbe683d-aa92-4b24-822b-e56ccf253fe9" providerId="ADAL" clId="{FD2B8274-26D5-4B2E-82EA-DC0145621E31}" dt="2023-03-31T22:17:26.665" v="1647" actId="1076"/>
          <ac:picMkLst>
            <pc:docMk/>
            <pc:sldMk cId="109857222" sldId="256"/>
            <ac:picMk id="1037" creationId="{2EF925FF-EF7F-BF1E-E7D8-D9193EFB4A64}"/>
          </ac:picMkLst>
        </pc:picChg>
        <pc:picChg chg="add mod">
          <ac:chgData name="Anderson, Joseph D." userId="fbbe683d-aa92-4b24-822b-e56ccf253fe9" providerId="ADAL" clId="{FD2B8274-26D5-4B2E-82EA-DC0145621E31}" dt="2023-03-31T22:20:27.973" v="1669" actId="1076"/>
          <ac:picMkLst>
            <pc:docMk/>
            <pc:sldMk cId="109857222" sldId="256"/>
            <ac:picMk id="1041" creationId="{6A668E06-F809-BF92-0CEA-6FF3B9933105}"/>
          </ac:picMkLst>
        </pc:picChg>
        <pc:cxnChg chg="add del mod">
          <ac:chgData name="Anderson, Joseph D." userId="fbbe683d-aa92-4b24-822b-e56ccf253fe9" providerId="ADAL" clId="{FD2B8274-26D5-4B2E-82EA-DC0145621E31}" dt="2023-03-31T21:13:51.715" v="1205" actId="478"/>
          <ac:cxnSpMkLst>
            <pc:docMk/>
            <pc:sldMk cId="109857222" sldId="256"/>
            <ac:cxnSpMk id="35" creationId="{B288E0B3-93BB-13BE-DC64-4DC65E286F2F}"/>
          </ac:cxnSpMkLst>
        </pc:cxnChg>
        <pc:cxnChg chg="add del mod">
          <ac:chgData name="Anderson, Joseph D." userId="fbbe683d-aa92-4b24-822b-e56ccf253fe9" providerId="ADAL" clId="{FD2B8274-26D5-4B2E-82EA-DC0145621E31}" dt="2023-03-31T21:46:23.325" v="1584" actId="478"/>
          <ac:cxnSpMkLst>
            <pc:docMk/>
            <pc:sldMk cId="109857222" sldId="256"/>
            <ac:cxnSpMk id="1031" creationId="{AFDE724B-A032-D261-DF99-5E289E0F3FF1}"/>
          </ac:cxnSpMkLst>
        </pc:cxnChg>
      </pc:sldChg>
    </pc:docChg>
  </pc:docChgLst>
  <pc:docChgLst>
    <pc:chgData name="Moraga, Adrian" userId="S::moragaa@my.erau.edu::1073857b-2a4d-4782-866f-56f588d26a16" providerId="AD" clId="Web-{8541EED9-6755-4514-87C5-50A53ACEE864}"/>
    <pc:docChg chg="modSld">
      <pc:chgData name="Moraga, Adrian" userId="S::moragaa@my.erau.edu::1073857b-2a4d-4782-866f-56f588d26a16" providerId="AD" clId="Web-{8541EED9-6755-4514-87C5-50A53ACEE864}" dt="2022-10-31T23:03:16.344" v="34"/>
      <pc:docMkLst>
        <pc:docMk/>
      </pc:docMkLst>
      <pc:sldChg chg="addSp delSp modSp">
        <pc:chgData name="Moraga, Adrian" userId="S::moragaa@my.erau.edu::1073857b-2a4d-4782-866f-56f588d26a16" providerId="AD" clId="Web-{8541EED9-6755-4514-87C5-50A53ACEE864}" dt="2022-10-31T23:03:16.344" v="34"/>
        <pc:sldMkLst>
          <pc:docMk/>
          <pc:sldMk cId="109857222" sldId="256"/>
        </pc:sldMkLst>
        <pc:spChg chg="add del mod">
          <ac:chgData name="Moraga, Adrian" userId="S::moragaa@my.erau.edu::1073857b-2a4d-4782-866f-56f588d26a16" providerId="AD" clId="Web-{8541EED9-6755-4514-87C5-50A53ACEE864}" dt="2022-10-31T22:54:20.907" v="4"/>
          <ac:spMkLst>
            <pc:docMk/>
            <pc:sldMk cId="109857222" sldId="256"/>
            <ac:spMk id="18" creationId="{8A9490E2-4CDD-9182-D2EB-8BC68F353A10}"/>
          </ac:spMkLst>
        </pc:spChg>
        <pc:spChg chg="add del mod">
          <ac:chgData name="Moraga, Adrian" userId="S::moragaa@my.erau.edu::1073857b-2a4d-4782-866f-56f588d26a16" providerId="AD" clId="Web-{8541EED9-6755-4514-87C5-50A53ACEE864}" dt="2022-10-31T22:55:14.596" v="15"/>
          <ac:spMkLst>
            <pc:docMk/>
            <pc:sldMk cId="109857222" sldId="256"/>
            <ac:spMk id="23" creationId="{3EE107C4-F120-3C83-6EEA-6FA6BC09E2F4}"/>
          </ac:spMkLst>
        </pc:spChg>
        <pc:spChg chg="mod">
          <ac:chgData name="Moraga, Adrian" userId="S::moragaa@my.erau.edu::1073857b-2a4d-4782-866f-56f588d26a16" providerId="AD" clId="Web-{8541EED9-6755-4514-87C5-50A53ACEE864}" dt="2022-10-31T22:55:58.285" v="16"/>
          <ac:spMkLst>
            <pc:docMk/>
            <pc:sldMk cId="109857222" sldId="256"/>
            <ac:spMk id="24" creationId="{22CAE488-B7A2-87EE-8616-9F05028F331B}"/>
          </ac:spMkLst>
        </pc:spChg>
        <pc:spChg chg="add del mod">
          <ac:chgData name="Moraga, Adrian" userId="S::moragaa@my.erau.edu::1073857b-2a4d-4782-866f-56f588d26a16" providerId="AD" clId="Web-{8541EED9-6755-4514-87C5-50A53ACEE864}" dt="2022-10-31T22:58:06.163" v="20"/>
          <ac:spMkLst>
            <pc:docMk/>
            <pc:sldMk cId="109857222" sldId="256"/>
            <ac:spMk id="27" creationId="{0A48BBD0-A83E-5B51-4296-E8F99FBC6CD8}"/>
          </ac:spMkLst>
        </pc:spChg>
        <pc:spChg chg="add del mod ord">
          <ac:chgData name="Moraga, Adrian" userId="S::moragaa@my.erau.edu::1073857b-2a4d-4782-866f-56f588d26a16" providerId="AD" clId="Web-{8541EED9-6755-4514-87C5-50A53ACEE864}" dt="2022-10-31T23:03:16.344" v="34"/>
          <ac:spMkLst>
            <pc:docMk/>
            <pc:sldMk cId="109857222" sldId="256"/>
            <ac:spMk id="28" creationId="{4E592512-63BB-9328-6BE5-7B89C3A31041}"/>
          </ac:spMkLst>
        </pc:spChg>
      </pc:sldChg>
    </pc:docChg>
  </pc:docChgLst>
  <pc:docChgLst>
    <pc:chgData name="Anderson, Annika J." userId="S::andera59@my.erau.edu::787d345f-1e42-4ac2-99a2-9d89ace1418a" providerId="AD" clId="Web-{2D29EB4C-E9D4-4986-9A0B-AD54BA954C9C}"/>
    <pc:docChg chg="modSld">
      <pc:chgData name="Anderson, Annika J." userId="S::andera59@my.erau.edu::787d345f-1e42-4ac2-99a2-9d89ace1418a" providerId="AD" clId="Web-{2D29EB4C-E9D4-4986-9A0B-AD54BA954C9C}" dt="2022-10-31T22:24:42.097" v="1"/>
      <pc:docMkLst>
        <pc:docMk/>
      </pc:docMkLst>
      <pc:sldChg chg="delSp">
        <pc:chgData name="Anderson, Annika J." userId="S::andera59@my.erau.edu::787d345f-1e42-4ac2-99a2-9d89ace1418a" providerId="AD" clId="Web-{2D29EB4C-E9D4-4986-9A0B-AD54BA954C9C}" dt="2022-10-31T22:24:42.097" v="1"/>
        <pc:sldMkLst>
          <pc:docMk/>
          <pc:sldMk cId="109857222" sldId="256"/>
        </pc:sldMkLst>
        <pc:spChg chg="del">
          <ac:chgData name="Anderson, Annika J." userId="S::andera59@my.erau.edu::787d345f-1e42-4ac2-99a2-9d89ace1418a" providerId="AD" clId="Web-{2D29EB4C-E9D4-4986-9A0B-AD54BA954C9C}" dt="2022-10-31T22:24:40.862" v="0"/>
          <ac:spMkLst>
            <pc:docMk/>
            <pc:sldMk cId="109857222" sldId="256"/>
            <ac:spMk id="2" creationId="{00000000-0000-0000-0000-000000000000}"/>
          </ac:spMkLst>
        </pc:spChg>
        <pc:spChg chg="del">
          <ac:chgData name="Anderson, Annika J." userId="S::andera59@my.erau.edu::787d345f-1e42-4ac2-99a2-9d89ace1418a" providerId="AD" clId="Web-{2D29EB4C-E9D4-4986-9A0B-AD54BA954C9C}" dt="2022-10-31T22:24:42.097" v="1"/>
          <ac:spMkLst>
            <pc:docMk/>
            <pc:sldMk cId="109857222" sldId="256"/>
            <ac:spMk id="3" creationId="{00000000-0000-0000-0000-000000000000}"/>
          </ac:spMkLst>
        </pc:spChg>
      </pc:sldChg>
    </pc:docChg>
  </pc:docChgLst>
  <pc:docChgLst>
    <pc:chgData name="Anderson, Joseph D." userId="S::andej138@my.erau.edu::fbbe683d-aa92-4b24-822b-e56ccf253fe9" providerId="AD" clId="Web-{A4599C47-7A0B-4880-A009-F81916566A72}"/>
    <pc:docChg chg="modSld">
      <pc:chgData name="Anderson, Joseph D." userId="S::andej138@my.erau.edu::fbbe683d-aa92-4b24-822b-e56ccf253fe9" providerId="AD" clId="Web-{A4599C47-7A0B-4880-A009-F81916566A72}" dt="2022-11-11T22:06:01.344" v="0"/>
      <pc:docMkLst>
        <pc:docMk/>
      </pc:docMkLst>
      <pc:sldChg chg="delSp">
        <pc:chgData name="Anderson, Joseph D." userId="S::andej138@my.erau.edu::fbbe683d-aa92-4b24-822b-e56ccf253fe9" providerId="AD" clId="Web-{A4599C47-7A0B-4880-A009-F81916566A72}" dt="2022-11-11T22:06:01.344" v="0"/>
        <pc:sldMkLst>
          <pc:docMk/>
          <pc:sldMk cId="109857222" sldId="256"/>
        </pc:sldMkLst>
        <pc:picChg chg="del">
          <ac:chgData name="Anderson, Joseph D." userId="S::andej138@my.erau.edu::fbbe683d-aa92-4b24-822b-e56ccf253fe9" providerId="AD" clId="Web-{A4599C47-7A0B-4880-A009-F81916566A72}" dt="2022-11-11T22:06:01.344" v="0"/>
          <ac:picMkLst>
            <pc:docMk/>
            <pc:sldMk cId="109857222" sldId="256"/>
            <ac:picMk id="7" creationId="{41C7821C-5403-277D-89D7-B18D93FE1125}"/>
          </ac:picMkLst>
        </pc:picChg>
      </pc:sldChg>
    </pc:docChg>
  </pc:docChgLst>
  <pc:docChgLst>
    <pc:chgData name="Annika Anderson" userId="787d345f-1e42-4ac2-99a2-9d89ace1418a" providerId="ADAL" clId="{22682806-8CB9-4B3C-B4D4-A53E49C85F87}"/>
    <pc:docChg chg="undo redo custSel modSld">
      <pc:chgData name="Annika Anderson" userId="787d345f-1e42-4ac2-99a2-9d89ace1418a" providerId="ADAL" clId="{22682806-8CB9-4B3C-B4D4-A53E49C85F87}" dt="2022-11-12T20:09:48.982" v="974" actId="20577"/>
      <pc:docMkLst>
        <pc:docMk/>
      </pc:docMkLst>
      <pc:sldChg chg="addSp delSp modSp mod">
        <pc:chgData name="Annika Anderson" userId="787d345f-1e42-4ac2-99a2-9d89ace1418a" providerId="ADAL" clId="{22682806-8CB9-4B3C-B4D4-A53E49C85F87}" dt="2022-11-12T20:09:48.982" v="974" actId="20577"/>
        <pc:sldMkLst>
          <pc:docMk/>
          <pc:sldMk cId="109857222" sldId="256"/>
        </pc:sldMkLst>
        <pc:spChg chg="mod">
          <ac:chgData name="Annika Anderson" userId="787d345f-1e42-4ac2-99a2-9d89ace1418a" providerId="ADAL" clId="{22682806-8CB9-4B3C-B4D4-A53E49C85F87}" dt="2022-11-03T15:42:35.986" v="7" actId="1076"/>
          <ac:spMkLst>
            <pc:docMk/>
            <pc:sldMk cId="109857222" sldId="256"/>
            <ac:spMk id="3" creationId="{A8BDF4A2-B849-134E-46E1-B59A1B5956DC}"/>
          </ac:spMkLst>
        </pc:spChg>
        <pc:spChg chg="mod">
          <ac:chgData name="Annika Anderson" userId="787d345f-1e42-4ac2-99a2-9d89ace1418a" providerId="ADAL" clId="{22682806-8CB9-4B3C-B4D4-A53E49C85F87}" dt="2022-11-03T15:42:35.986" v="7" actId="1076"/>
          <ac:spMkLst>
            <pc:docMk/>
            <pc:sldMk cId="109857222" sldId="256"/>
            <ac:spMk id="4" creationId="{7CC51775-F82A-68AE-AAC6-58C12B96FBC0}"/>
          </ac:spMkLst>
        </pc:spChg>
        <pc:spChg chg="add mod">
          <ac:chgData name="Annika Anderson" userId="787d345f-1e42-4ac2-99a2-9d89ace1418a" providerId="ADAL" clId="{22682806-8CB9-4B3C-B4D4-A53E49C85F87}" dt="2022-11-12T20:06:19.510" v="972" actId="1036"/>
          <ac:spMkLst>
            <pc:docMk/>
            <pc:sldMk cId="109857222" sldId="256"/>
            <ac:spMk id="5" creationId="{D9C8F187-17CF-9FBE-457D-961632C0B741}"/>
          </ac:spMkLst>
        </pc:spChg>
        <pc:spChg chg="mod">
          <ac:chgData name="Annika Anderson" userId="787d345f-1e42-4ac2-99a2-9d89ace1418a" providerId="ADAL" clId="{22682806-8CB9-4B3C-B4D4-A53E49C85F87}" dt="2022-11-11T20:01:10.452" v="31" actId="14100"/>
          <ac:spMkLst>
            <pc:docMk/>
            <pc:sldMk cId="109857222" sldId="256"/>
            <ac:spMk id="9" creationId="{7E6EE09B-C872-16C1-5323-8568729C23A5}"/>
          </ac:spMkLst>
        </pc:spChg>
        <pc:spChg chg="add mod">
          <ac:chgData name="Annika Anderson" userId="787d345f-1e42-4ac2-99a2-9d89ace1418a" providerId="ADAL" clId="{22682806-8CB9-4B3C-B4D4-A53E49C85F87}" dt="2022-11-12T19:37:06.435" v="434" actId="1035"/>
          <ac:spMkLst>
            <pc:docMk/>
            <pc:sldMk cId="109857222" sldId="256"/>
            <ac:spMk id="14" creationId="{FB140F80-C35D-C6D8-858D-A83C5843ED25}"/>
          </ac:spMkLst>
        </pc:spChg>
        <pc:spChg chg="add del">
          <ac:chgData name="Annika Anderson" userId="787d345f-1e42-4ac2-99a2-9d89ace1418a" providerId="ADAL" clId="{22682806-8CB9-4B3C-B4D4-A53E49C85F87}" dt="2022-11-12T19:43:37.170" v="440" actId="22"/>
          <ac:spMkLst>
            <pc:docMk/>
            <pc:sldMk cId="109857222" sldId="256"/>
            <ac:spMk id="23" creationId="{D7700CC8-CB31-7AE8-2C76-900B349B5A5D}"/>
          </ac:spMkLst>
        </pc:spChg>
        <pc:spChg chg="mod">
          <ac:chgData name="Annika Anderson" userId="787d345f-1e42-4ac2-99a2-9d89ace1418a" providerId="ADAL" clId="{22682806-8CB9-4B3C-B4D4-A53E49C85F87}" dt="2022-11-12T20:09:48.982" v="974" actId="20577"/>
          <ac:spMkLst>
            <pc:docMk/>
            <pc:sldMk cId="109857222" sldId="256"/>
            <ac:spMk id="24" creationId="{22CAE488-B7A2-87EE-8616-9F05028F331B}"/>
          </ac:spMkLst>
        </pc:spChg>
        <pc:spChg chg="mod">
          <ac:chgData name="Annika Anderson" userId="787d345f-1e42-4ac2-99a2-9d89ace1418a" providerId="ADAL" clId="{22682806-8CB9-4B3C-B4D4-A53E49C85F87}" dt="2022-11-12T19:51:04.004" v="919" actId="1076"/>
          <ac:spMkLst>
            <pc:docMk/>
            <pc:sldMk cId="109857222" sldId="256"/>
            <ac:spMk id="25" creationId="{BE323151-1DED-A432-4866-5559F14765F5}"/>
          </ac:spMkLst>
        </pc:spChg>
        <pc:spChg chg="mod">
          <ac:chgData name="Annika Anderson" userId="787d345f-1e42-4ac2-99a2-9d89ace1418a" providerId="ADAL" clId="{22682806-8CB9-4B3C-B4D4-A53E49C85F87}" dt="2022-11-12T19:51:04.004" v="919" actId="1076"/>
          <ac:spMkLst>
            <pc:docMk/>
            <pc:sldMk cId="109857222" sldId="256"/>
            <ac:spMk id="26" creationId="{F9BC87B9-F1A1-08C0-91BF-C060F89383F8}"/>
          </ac:spMkLst>
        </pc:spChg>
        <pc:spChg chg="mod">
          <ac:chgData name="Annika Anderson" userId="787d345f-1e42-4ac2-99a2-9d89ace1418a" providerId="ADAL" clId="{22682806-8CB9-4B3C-B4D4-A53E49C85F87}" dt="2022-11-12T19:50:52.753" v="918" actId="2085"/>
          <ac:spMkLst>
            <pc:docMk/>
            <pc:sldMk cId="109857222" sldId="256"/>
            <ac:spMk id="29" creationId="{3A27EFC6-800C-D918-D358-4CD3416C0079}"/>
          </ac:spMkLst>
        </pc:spChg>
        <pc:spChg chg="mod">
          <ac:chgData name="Annika Anderson" userId="787d345f-1e42-4ac2-99a2-9d89ace1418a" providerId="ADAL" clId="{22682806-8CB9-4B3C-B4D4-A53E49C85F87}" dt="2022-11-12T19:28:23.858" v="163" actId="2085"/>
          <ac:spMkLst>
            <pc:docMk/>
            <pc:sldMk cId="109857222" sldId="256"/>
            <ac:spMk id="30" creationId="{FAA622A1-9687-C409-FEA0-D059EEAAE4A1}"/>
          </ac:spMkLst>
        </pc:spChg>
        <pc:spChg chg="del mod">
          <ac:chgData name="Annika Anderson" userId="787d345f-1e42-4ac2-99a2-9d89ace1418a" providerId="ADAL" clId="{22682806-8CB9-4B3C-B4D4-A53E49C85F87}" dt="2022-11-12T19:28:30.790" v="164" actId="478"/>
          <ac:spMkLst>
            <pc:docMk/>
            <pc:sldMk cId="109857222" sldId="256"/>
            <ac:spMk id="31" creationId="{89E8EF00-931C-A372-D302-F3D1F165B3BD}"/>
          </ac:spMkLst>
        </pc:spChg>
        <pc:spChg chg="mod">
          <ac:chgData name="Annika Anderson" userId="787d345f-1e42-4ac2-99a2-9d89ace1418a" providerId="ADAL" clId="{22682806-8CB9-4B3C-B4D4-A53E49C85F87}" dt="2022-11-12T19:50:39.865" v="917" actId="33524"/>
          <ac:spMkLst>
            <pc:docMk/>
            <pc:sldMk cId="109857222" sldId="256"/>
            <ac:spMk id="32" creationId="{D8D12713-8A2E-5307-95B6-5A6CFBA64638}"/>
          </ac:spMkLst>
        </pc:spChg>
        <pc:spChg chg="add mod">
          <ac:chgData name="Annika Anderson" userId="787d345f-1e42-4ac2-99a2-9d89ace1418a" providerId="ADAL" clId="{22682806-8CB9-4B3C-B4D4-A53E49C85F87}" dt="2022-11-12T19:56:48.756" v="923" actId="571"/>
          <ac:spMkLst>
            <pc:docMk/>
            <pc:sldMk cId="109857222" sldId="256"/>
            <ac:spMk id="36" creationId="{563AA4A2-9148-776B-6153-4F626FE027C3}"/>
          </ac:spMkLst>
        </pc:spChg>
        <pc:spChg chg="add mod">
          <ac:chgData name="Annika Anderson" userId="787d345f-1e42-4ac2-99a2-9d89ace1418a" providerId="ADAL" clId="{22682806-8CB9-4B3C-B4D4-A53E49C85F87}" dt="2022-11-12T20:03:06.423" v="962" actId="1035"/>
          <ac:spMkLst>
            <pc:docMk/>
            <pc:sldMk cId="109857222" sldId="256"/>
            <ac:spMk id="37" creationId="{896CD2F7-F1B7-FF74-2B03-D193980BB49D}"/>
          </ac:spMkLst>
        </pc:spChg>
        <pc:picChg chg="add mod modCrop">
          <ac:chgData name="Annika Anderson" userId="787d345f-1e42-4ac2-99a2-9d89ace1418a" providerId="ADAL" clId="{22682806-8CB9-4B3C-B4D4-A53E49C85F87}" dt="2022-11-12T20:06:14.662" v="967" actId="1036"/>
          <ac:picMkLst>
            <pc:docMk/>
            <pc:sldMk cId="109857222" sldId="256"/>
            <ac:picMk id="6" creationId="{EDD112FF-8B91-7A10-5340-85A0EF5557AC}"/>
          </ac:picMkLst>
        </pc:picChg>
        <pc:picChg chg="add mod modCrop">
          <ac:chgData name="Annika Anderson" userId="787d345f-1e42-4ac2-99a2-9d89ace1418a" providerId="ADAL" clId="{22682806-8CB9-4B3C-B4D4-A53E49C85F87}" dt="2022-11-11T19:32:37.742" v="29" actId="14100"/>
          <ac:picMkLst>
            <pc:docMk/>
            <pc:sldMk cId="109857222" sldId="256"/>
            <ac:picMk id="7" creationId="{41C7821C-5403-277D-89D7-B18D93FE1125}"/>
          </ac:picMkLst>
        </pc:picChg>
        <pc:picChg chg="mod modCrop">
          <ac:chgData name="Annika Anderson" userId="787d345f-1e42-4ac2-99a2-9d89ace1418a" providerId="ADAL" clId="{22682806-8CB9-4B3C-B4D4-A53E49C85F87}" dt="2022-11-12T19:36:55.589" v="409" actId="14100"/>
          <ac:picMkLst>
            <pc:docMk/>
            <pc:sldMk cId="109857222" sldId="256"/>
            <ac:picMk id="7" creationId="{61B53B30-2B02-0E97-24DC-1ABE892C9629}"/>
          </ac:picMkLst>
        </pc:picChg>
        <pc:picChg chg="add del mod">
          <ac:chgData name="Annika Anderson" userId="787d345f-1e42-4ac2-99a2-9d89ace1418a" providerId="ADAL" clId="{22682806-8CB9-4B3C-B4D4-A53E49C85F87}" dt="2022-11-12T19:43:35.043" v="438" actId="478"/>
          <ac:picMkLst>
            <pc:docMk/>
            <pc:sldMk cId="109857222" sldId="256"/>
            <ac:picMk id="11" creationId="{22F8A175-A559-C5FB-4BB1-2CA32ED26FF6}"/>
          </ac:picMkLst>
        </pc:picChg>
        <pc:picChg chg="mod modCrop">
          <ac:chgData name="Annika Anderson" userId="787d345f-1e42-4ac2-99a2-9d89ace1418a" providerId="ADAL" clId="{22682806-8CB9-4B3C-B4D4-A53E49C85F87}" dt="2022-11-12T19:36:49.638" v="408" actId="14100"/>
          <ac:picMkLst>
            <pc:docMk/>
            <pc:sldMk cId="109857222" sldId="256"/>
            <ac:picMk id="18" creationId="{0EF32ED9-8FA1-E294-C52A-CCF42D47E068}"/>
          </ac:picMkLst>
        </pc:picChg>
        <pc:picChg chg="mod modCrop">
          <ac:chgData name="Annika Anderson" userId="787d345f-1e42-4ac2-99a2-9d89ace1418a" providerId="ADAL" clId="{22682806-8CB9-4B3C-B4D4-A53E49C85F87}" dt="2022-11-12T19:36:55.589" v="409" actId="14100"/>
          <ac:picMkLst>
            <pc:docMk/>
            <pc:sldMk cId="109857222" sldId="256"/>
            <ac:picMk id="20" creationId="{B7C2B6C5-28A7-F583-BE1A-33928ED352BE}"/>
          </ac:picMkLst>
        </pc:picChg>
        <pc:picChg chg="mod modCrop">
          <ac:chgData name="Annika Anderson" userId="787d345f-1e42-4ac2-99a2-9d89ace1418a" providerId="ADAL" clId="{22682806-8CB9-4B3C-B4D4-A53E49C85F87}" dt="2022-11-12T19:36:49.638" v="408" actId="14100"/>
          <ac:picMkLst>
            <pc:docMk/>
            <pc:sldMk cId="109857222" sldId="256"/>
            <ac:picMk id="27" creationId="{DC81F0B8-A89E-E7EB-90A0-7629308D9CD4}"/>
          </ac:picMkLst>
        </pc:picChg>
        <pc:picChg chg="add del mod ord">
          <ac:chgData name="Annika Anderson" userId="787d345f-1e42-4ac2-99a2-9d89ace1418a" providerId="ADAL" clId="{22682806-8CB9-4B3C-B4D4-A53E49C85F87}" dt="2022-11-12T19:49:47.730" v="846" actId="478"/>
          <ac:picMkLst>
            <pc:docMk/>
            <pc:sldMk cId="109857222" sldId="256"/>
            <ac:picMk id="33" creationId="{58B446C8-6642-394F-7CEC-42928FB63504}"/>
          </ac:picMkLst>
        </pc:picChg>
        <pc:picChg chg="add mod">
          <ac:chgData name="Annika Anderson" userId="787d345f-1e42-4ac2-99a2-9d89ace1418a" providerId="ADAL" clId="{22682806-8CB9-4B3C-B4D4-A53E49C85F87}" dt="2022-11-12T19:51:09.582" v="922" actId="1036"/>
          <ac:picMkLst>
            <pc:docMk/>
            <pc:sldMk cId="109857222" sldId="256"/>
            <ac:picMk id="35" creationId="{F39166EE-37C2-CE46-7B1D-6AFB6EFB973D}"/>
          </ac:picMkLst>
        </pc:picChg>
        <pc:picChg chg="mod">
          <ac:chgData name="Annika Anderson" userId="787d345f-1e42-4ac2-99a2-9d89ace1418a" providerId="ADAL" clId="{22682806-8CB9-4B3C-B4D4-A53E49C85F87}" dt="2022-11-11T20:01:15.573" v="32" actId="14100"/>
          <ac:picMkLst>
            <pc:docMk/>
            <pc:sldMk cId="109857222" sldId="256"/>
            <ac:picMk id="1026" creationId="{A87DB206-A41C-CBE1-C8D8-E61610083AAB}"/>
          </ac:picMkLst>
        </pc:picChg>
      </pc:sldChg>
    </pc:docChg>
  </pc:docChgLst>
  <pc:docChgLst>
    <pc:chgData name="Doroba, Sebastian" userId="S::dorobas@my.erau.edu::ad16bb68-66aa-4e0b-855b-17e0dbb494aa" providerId="AD" clId="Web-{4C5EC7AA-49E1-490A-B413-7F1E41BD9AAA}"/>
    <pc:docChg chg="addSld delSld modSld">
      <pc:chgData name="Doroba, Sebastian" userId="S::dorobas@my.erau.edu::ad16bb68-66aa-4e0b-855b-17e0dbb494aa" providerId="AD" clId="Web-{4C5EC7AA-49E1-490A-B413-7F1E41BD9AAA}" dt="2022-10-31T22:58:57.193" v="258" actId="1076"/>
      <pc:docMkLst>
        <pc:docMk/>
      </pc:docMkLst>
      <pc:sldChg chg="addSp delSp modSp">
        <pc:chgData name="Doroba, Sebastian" userId="S::dorobas@my.erau.edu::ad16bb68-66aa-4e0b-855b-17e0dbb494aa" providerId="AD" clId="Web-{4C5EC7AA-49E1-490A-B413-7F1E41BD9AAA}" dt="2022-10-31T22:58:57.193" v="258" actId="1076"/>
        <pc:sldMkLst>
          <pc:docMk/>
          <pc:sldMk cId="109857222" sldId="256"/>
        </pc:sldMkLst>
        <pc:spChg chg="del mod">
          <ac:chgData name="Doroba, Sebastian" userId="S::dorobas@my.erau.edu::ad16bb68-66aa-4e0b-855b-17e0dbb494aa" providerId="AD" clId="Web-{4C5EC7AA-49E1-490A-B413-7F1E41BD9AAA}" dt="2022-10-31T22:54:47.399" v="187"/>
          <ac:spMkLst>
            <pc:docMk/>
            <pc:sldMk cId="109857222" sldId="256"/>
            <ac:spMk id="3" creationId="{5365B0F7-6485-0FA2-393E-E7B936F55526}"/>
          </ac:spMkLst>
        </pc:spChg>
        <pc:spChg chg="add mod">
          <ac:chgData name="Doroba, Sebastian" userId="S::dorobas@my.erau.edu::ad16bb68-66aa-4e0b-855b-17e0dbb494aa" providerId="AD" clId="Web-{4C5EC7AA-49E1-490A-B413-7F1E41BD9AAA}" dt="2022-10-31T22:57:14.923" v="225" actId="1076"/>
          <ac:spMkLst>
            <pc:docMk/>
            <pc:sldMk cId="109857222" sldId="256"/>
            <ac:spMk id="3" creationId="{A8BDF4A2-B849-134E-46E1-B59A1B5956DC}"/>
          </ac:spMkLst>
        </pc:spChg>
        <pc:spChg chg="del">
          <ac:chgData name="Doroba, Sebastian" userId="S::dorobas@my.erau.edu::ad16bb68-66aa-4e0b-855b-17e0dbb494aa" providerId="AD" clId="Web-{4C5EC7AA-49E1-490A-B413-7F1E41BD9AAA}" dt="2022-10-31T22:53:39.974" v="159"/>
          <ac:spMkLst>
            <pc:docMk/>
            <pc:sldMk cId="109857222" sldId="256"/>
            <ac:spMk id="4" creationId="{5C40CAFA-6748-9A6F-7758-178D051F37B2}"/>
          </ac:spMkLst>
        </pc:spChg>
        <pc:spChg chg="add mod">
          <ac:chgData name="Doroba, Sebastian" userId="S::dorobas@my.erau.edu::ad16bb68-66aa-4e0b-855b-17e0dbb494aa" providerId="AD" clId="Web-{4C5EC7AA-49E1-490A-B413-7F1E41BD9AAA}" dt="2022-10-31T22:57:43.377" v="254" actId="20577"/>
          <ac:spMkLst>
            <pc:docMk/>
            <pc:sldMk cId="109857222" sldId="256"/>
            <ac:spMk id="4" creationId="{7CC51775-F82A-68AE-AAC6-58C12B96FBC0}"/>
          </ac:spMkLst>
        </pc:spChg>
        <pc:spChg chg="del">
          <ac:chgData name="Doroba, Sebastian" userId="S::dorobas@my.erau.edu::ad16bb68-66aa-4e0b-855b-17e0dbb494aa" providerId="AD" clId="Web-{4C5EC7AA-49E1-490A-B413-7F1E41BD9AAA}" dt="2022-10-31T22:53:43.037" v="160"/>
          <ac:spMkLst>
            <pc:docMk/>
            <pc:sldMk cId="109857222" sldId="256"/>
            <ac:spMk id="5" creationId="{48187F58-EC42-9546-312B-46663008B4BE}"/>
          </ac:spMkLst>
        </pc:spChg>
        <pc:spChg chg="del">
          <ac:chgData name="Doroba, Sebastian" userId="S::dorobas@my.erau.edu::ad16bb68-66aa-4e0b-855b-17e0dbb494aa" providerId="AD" clId="Web-{4C5EC7AA-49E1-490A-B413-7F1E41BD9AAA}" dt="2022-10-31T22:56:07.983" v="196"/>
          <ac:spMkLst>
            <pc:docMk/>
            <pc:sldMk cId="109857222" sldId="256"/>
            <ac:spMk id="6" creationId="{92106882-1C5F-15F1-558C-46CFD1105402}"/>
          </ac:spMkLst>
        </pc:spChg>
        <pc:spChg chg="mod">
          <ac:chgData name="Doroba, Sebastian" userId="S::dorobas@my.erau.edu::ad16bb68-66aa-4e0b-855b-17e0dbb494aa" providerId="AD" clId="Web-{4C5EC7AA-49E1-490A-B413-7F1E41BD9AAA}" dt="2022-10-31T22:56:48.750" v="222" actId="1076"/>
          <ac:spMkLst>
            <pc:docMk/>
            <pc:sldMk cId="109857222" sldId="256"/>
            <ac:spMk id="7" creationId="{CEE16CA9-64D5-7076-1D95-2314163DEC4B}"/>
          </ac:spMkLst>
        </pc:spChg>
        <pc:spChg chg="mod">
          <ac:chgData name="Doroba, Sebastian" userId="S::dorobas@my.erau.edu::ad16bb68-66aa-4e0b-855b-17e0dbb494aa" providerId="AD" clId="Web-{4C5EC7AA-49E1-490A-B413-7F1E41BD9AAA}" dt="2022-10-31T22:48:02.977" v="9" actId="20577"/>
          <ac:spMkLst>
            <pc:docMk/>
            <pc:sldMk cId="109857222" sldId="256"/>
            <ac:spMk id="8" creationId="{96BC473E-DFAC-E0DD-D1E6-90656ECBBF15}"/>
          </ac:spMkLst>
        </pc:spChg>
        <pc:spChg chg="add del mod">
          <ac:chgData name="Doroba, Sebastian" userId="S::dorobas@my.erau.edu::ad16bb68-66aa-4e0b-855b-17e0dbb494aa" providerId="AD" clId="Web-{4C5EC7AA-49E1-490A-B413-7F1E41BD9AAA}" dt="2022-10-31T22:55:39.357" v="191"/>
          <ac:spMkLst>
            <pc:docMk/>
            <pc:sldMk cId="109857222" sldId="256"/>
            <ac:spMk id="11" creationId="{54EACC84-186D-29A0-1FB1-32C515327AB5}"/>
          </ac:spMkLst>
        </pc:spChg>
        <pc:spChg chg="mod">
          <ac:chgData name="Doroba, Sebastian" userId="S::dorobas@my.erau.edu::ad16bb68-66aa-4e0b-855b-17e0dbb494aa" providerId="AD" clId="Web-{4C5EC7AA-49E1-490A-B413-7F1E41BD9AAA}" dt="2022-10-31T22:58:44.849" v="257" actId="1076"/>
          <ac:spMkLst>
            <pc:docMk/>
            <pc:sldMk cId="109857222" sldId="256"/>
            <ac:spMk id="13" creationId="{B85AE743-BFB8-28A1-A15C-3392E984E739}"/>
          </ac:spMkLst>
        </pc:spChg>
        <pc:spChg chg="add del mod">
          <ac:chgData name="Doroba, Sebastian" userId="S::dorobas@my.erau.edu::ad16bb68-66aa-4e0b-855b-17e0dbb494aa" providerId="AD" clId="Web-{4C5EC7AA-49E1-490A-B413-7F1E41BD9AAA}" dt="2022-10-31T22:50:56.296" v="53"/>
          <ac:spMkLst>
            <pc:docMk/>
            <pc:sldMk cId="109857222" sldId="256"/>
            <ac:spMk id="13" creationId="{D00098DD-B398-09A9-35EB-4A6EA6071554}"/>
          </ac:spMkLst>
        </pc:spChg>
        <pc:spChg chg="add del mod">
          <ac:chgData name="Doroba, Sebastian" userId="S::dorobas@my.erau.edu::ad16bb68-66aa-4e0b-855b-17e0dbb494aa" providerId="AD" clId="Web-{4C5EC7AA-49E1-490A-B413-7F1E41BD9AAA}" dt="2022-10-31T22:51:54.923" v="126"/>
          <ac:spMkLst>
            <pc:docMk/>
            <pc:sldMk cId="109857222" sldId="256"/>
            <ac:spMk id="14" creationId="{994C6AC9-F739-8C93-7453-653ED1EA5312}"/>
          </ac:spMkLst>
        </pc:spChg>
        <pc:spChg chg="add mod">
          <ac:chgData name="Doroba, Sebastian" userId="S::dorobas@my.erau.edu::ad16bb68-66aa-4e0b-855b-17e0dbb494aa" providerId="AD" clId="Web-{4C5EC7AA-49E1-490A-B413-7F1E41BD9AAA}" dt="2022-10-31T22:58:57.193" v="258" actId="1076"/>
          <ac:spMkLst>
            <pc:docMk/>
            <pc:sldMk cId="109857222" sldId="256"/>
            <ac:spMk id="15" creationId="{AEFE9989-FC90-B7F3-BD62-810503747AF2}"/>
          </ac:spMkLst>
        </pc:spChg>
        <pc:spChg chg="mod">
          <ac:chgData name="Doroba, Sebastian" userId="S::dorobas@my.erau.edu::ad16bb68-66aa-4e0b-855b-17e0dbb494aa" providerId="AD" clId="Web-{4C5EC7AA-49E1-490A-B413-7F1E41BD9AAA}" dt="2022-10-31T22:52:39.394" v="156" actId="20577"/>
          <ac:spMkLst>
            <pc:docMk/>
            <pc:sldMk cId="109857222" sldId="256"/>
            <ac:spMk id="17" creationId="{D95CA233-BF41-8CFD-497F-087D81C75F57}"/>
          </ac:spMkLst>
        </pc:spChg>
        <pc:spChg chg="add del">
          <ac:chgData name="Doroba, Sebastian" userId="S::dorobas@my.erau.edu::ad16bb68-66aa-4e0b-855b-17e0dbb494aa" providerId="AD" clId="Web-{4C5EC7AA-49E1-490A-B413-7F1E41BD9AAA}" dt="2022-10-31T22:54:03.366" v="165"/>
          <ac:spMkLst>
            <pc:docMk/>
            <pc:sldMk cId="109857222" sldId="256"/>
            <ac:spMk id="19" creationId="{7F1569F3-029F-5EAB-A38C-021A649FBED0}"/>
          </ac:spMkLst>
        </pc:spChg>
        <pc:spChg chg="add del">
          <ac:chgData name="Doroba, Sebastian" userId="S::dorobas@my.erau.edu::ad16bb68-66aa-4e0b-855b-17e0dbb494aa" providerId="AD" clId="Web-{4C5EC7AA-49E1-490A-B413-7F1E41BD9AAA}" dt="2022-10-31T22:54:03.366" v="164"/>
          <ac:spMkLst>
            <pc:docMk/>
            <pc:sldMk cId="109857222" sldId="256"/>
            <ac:spMk id="20" creationId="{3CFCDC36-D6C6-418A-B3C1-1D80CC617932}"/>
          </ac:spMkLst>
        </pc:spChg>
        <pc:spChg chg="add mod">
          <ac:chgData name="Doroba, Sebastian" userId="S::dorobas@my.erau.edu::ad16bb68-66aa-4e0b-855b-17e0dbb494aa" providerId="AD" clId="Web-{4C5EC7AA-49E1-490A-B413-7F1E41BD9AAA}" dt="2022-10-31T22:55:08.246" v="189" actId="1076"/>
          <ac:spMkLst>
            <pc:docMk/>
            <pc:sldMk cId="109857222" sldId="256"/>
            <ac:spMk id="21" creationId="{B89148E6-FDE4-5DB0-D243-5045F2AB8360}"/>
          </ac:spMkLst>
        </pc:spChg>
        <pc:spChg chg="add mod">
          <ac:chgData name="Doroba, Sebastian" userId="S::dorobas@my.erau.edu::ad16bb68-66aa-4e0b-855b-17e0dbb494aa" providerId="AD" clId="Web-{4C5EC7AA-49E1-490A-B413-7F1E41BD9AAA}" dt="2022-10-31T22:55:03.118" v="188" actId="1076"/>
          <ac:spMkLst>
            <pc:docMk/>
            <pc:sldMk cId="109857222" sldId="256"/>
            <ac:spMk id="22" creationId="{752E4B8D-CF65-54C4-BB61-054A174BCC02}"/>
          </ac:spMkLst>
        </pc:spChg>
        <pc:spChg chg="add mod">
          <ac:chgData name="Doroba, Sebastian" userId="S::dorobas@my.erau.edu::ad16bb68-66aa-4e0b-855b-17e0dbb494aa" providerId="AD" clId="Web-{4C5EC7AA-49E1-490A-B413-7F1E41BD9AAA}" dt="2022-10-31T22:56:18.046" v="198" actId="1076"/>
          <ac:spMkLst>
            <pc:docMk/>
            <pc:sldMk cId="109857222" sldId="256"/>
            <ac:spMk id="25" creationId="{BE323151-1DED-A432-4866-5559F14765F5}"/>
          </ac:spMkLst>
        </pc:spChg>
        <pc:spChg chg="add mod">
          <ac:chgData name="Doroba, Sebastian" userId="S::dorobas@my.erau.edu::ad16bb68-66aa-4e0b-855b-17e0dbb494aa" providerId="AD" clId="Web-{4C5EC7AA-49E1-490A-B413-7F1E41BD9AAA}" dt="2022-10-31T22:56:37.812" v="221" actId="20577"/>
          <ac:spMkLst>
            <pc:docMk/>
            <pc:sldMk cId="109857222" sldId="256"/>
            <ac:spMk id="26" creationId="{F9BC87B9-F1A1-08C0-91BF-C060F89383F8}"/>
          </ac:spMkLst>
        </pc:spChg>
      </pc:sldChg>
      <pc:sldChg chg="add del replId">
        <pc:chgData name="Doroba, Sebastian" userId="S::dorobas@my.erau.edu::ad16bb68-66aa-4e0b-855b-17e0dbb494aa" providerId="AD" clId="Web-{4C5EC7AA-49E1-490A-B413-7F1E41BD9AAA}" dt="2022-10-31T22:52:55.285" v="158"/>
        <pc:sldMkLst>
          <pc:docMk/>
          <pc:sldMk cId="275019704" sldId="257"/>
        </pc:sldMkLst>
      </pc:sldChg>
    </pc:docChg>
  </pc:docChgLst>
  <pc:docChgLst>
    <pc:chgData name="Moraga, Adrian" userId="S::moragaa@my.erau.edu::1073857b-2a4d-4782-866f-56f588d26a16" providerId="AD" clId="Web-{C4A0EDD9-AD90-4149-A185-BBF92F42DA26}"/>
    <pc:docChg chg="modSld">
      <pc:chgData name="Moraga, Adrian" userId="S::moragaa@my.erau.edu::1073857b-2a4d-4782-866f-56f588d26a16" providerId="AD" clId="Web-{C4A0EDD9-AD90-4149-A185-BBF92F42DA26}" dt="2022-10-31T22:52:03.584" v="10" actId="1076"/>
      <pc:docMkLst>
        <pc:docMk/>
      </pc:docMkLst>
      <pc:sldChg chg="addSp modSp">
        <pc:chgData name="Moraga, Adrian" userId="S::moragaa@my.erau.edu::1073857b-2a4d-4782-866f-56f588d26a16" providerId="AD" clId="Web-{C4A0EDD9-AD90-4149-A185-BBF92F42DA26}" dt="2022-10-31T22:52:03.584" v="10" actId="1076"/>
        <pc:sldMkLst>
          <pc:docMk/>
          <pc:sldMk cId="109857222" sldId="256"/>
        </pc:sldMkLst>
        <pc:spChg chg="add mod">
          <ac:chgData name="Moraga, Adrian" userId="S::moragaa@my.erau.edu::1073857b-2a4d-4782-866f-56f588d26a16" providerId="AD" clId="Web-{C4A0EDD9-AD90-4149-A185-BBF92F42DA26}" dt="2022-10-31T22:52:03.584" v="10" actId="1076"/>
          <ac:spMkLst>
            <pc:docMk/>
            <pc:sldMk cId="109857222" sldId="256"/>
            <ac:spMk id="13" creationId="{B85AE743-BFB8-28A1-A15C-3392E984E739}"/>
          </ac:spMkLst>
        </pc:spChg>
      </pc:sldChg>
    </pc:docChg>
  </pc:docChgLst>
  <pc:docChgLst>
    <pc:chgData name="Anderson, Annika J." userId="787d345f-1e42-4ac2-99a2-9d89ace1418a" providerId="ADAL" clId="{96E01B7A-AB96-435E-80DC-1C29AF30D8C0}"/>
    <pc:docChg chg="undo custSel modSld">
      <pc:chgData name="Anderson, Annika J." userId="787d345f-1e42-4ac2-99a2-9d89ace1418a" providerId="ADAL" clId="{96E01B7A-AB96-435E-80DC-1C29AF30D8C0}" dt="2022-10-31T23:24:13.176" v="1063" actId="14100"/>
      <pc:docMkLst>
        <pc:docMk/>
      </pc:docMkLst>
      <pc:sldChg chg="addSp delSp modSp mod">
        <pc:chgData name="Anderson, Annika J." userId="787d345f-1e42-4ac2-99a2-9d89ace1418a" providerId="ADAL" clId="{96E01B7A-AB96-435E-80DC-1C29AF30D8C0}" dt="2022-10-31T23:24:13.176" v="1063" actId="14100"/>
        <pc:sldMkLst>
          <pc:docMk/>
          <pc:sldMk cId="109857222" sldId="256"/>
        </pc:sldMkLst>
        <pc:spChg chg="add mod ord">
          <ac:chgData name="Anderson, Annika J." userId="787d345f-1e42-4ac2-99a2-9d89ace1418a" providerId="ADAL" clId="{96E01B7A-AB96-435E-80DC-1C29AF30D8C0}" dt="2022-10-31T23:24:13.176" v="1063" actId="14100"/>
          <ac:spMkLst>
            <pc:docMk/>
            <pc:sldMk cId="109857222" sldId="256"/>
            <ac:spMk id="2" creationId="{7F682023-196B-F3CE-D969-119B87F25AC6}"/>
          </ac:spMkLst>
        </pc:spChg>
        <pc:spChg chg="add mod">
          <ac:chgData name="Anderson, Annika J." userId="787d345f-1e42-4ac2-99a2-9d89ace1418a" providerId="ADAL" clId="{96E01B7A-AB96-435E-80DC-1C29AF30D8C0}" dt="2022-10-31T22:41:18.564" v="226" actId="1076"/>
          <ac:spMkLst>
            <pc:docMk/>
            <pc:sldMk cId="109857222" sldId="256"/>
            <ac:spMk id="3" creationId="{5365B0F7-6485-0FA2-393E-E7B936F55526}"/>
          </ac:spMkLst>
        </pc:spChg>
        <pc:spChg chg="mod">
          <ac:chgData name="Anderson, Annika J." userId="787d345f-1e42-4ac2-99a2-9d89ace1418a" providerId="ADAL" clId="{96E01B7A-AB96-435E-80DC-1C29AF30D8C0}" dt="2022-10-31T23:02:22.342" v="739" actId="14100"/>
          <ac:spMkLst>
            <pc:docMk/>
            <pc:sldMk cId="109857222" sldId="256"/>
            <ac:spMk id="3" creationId="{A8BDF4A2-B849-134E-46E1-B59A1B5956DC}"/>
          </ac:spMkLst>
        </pc:spChg>
        <pc:spChg chg="add mod">
          <ac:chgData name="Anderson, Annika J." userId="787d345f-1e42-4ac2-99a2-9d89ace1418a" providerId="ADAL" clId="{96E01B7A-AB96-435E-80DC-1C29AF30D8C0}" dt="2022-10-31T22:41:18.564" v="226" actId="1076"/>
          <ac:spMkLst>
            <pc:docMk/>
            <pc:sldMk cId="109857222" sldId="256"/>
            <ac:spMk id="4" creationId="{5C40CAFA-6748-9A6F-7758-178D051F37B2}"/>
          </ac:spMkLst>
        </pc:spChg>
        <pc:spChg chg="mod">
          <ac:chgData name="Anderson, Annika J." userId="787d345f-1e42-4ac2-99a2-9d89ace1418a" providerId="ADAL" clId="{96E01B7A-AB96-435E-80DC-1C29AF30D8C0}" dt="2022-10-31T23:02:22.342" v="739" actId="14100"/>
          <ac:spMkLst>
            <pc:docMk/>
            <pc:sldMk cId="109857222" sldId="256"/>
            <ac:spMk id="4" creationId="{7CC51775-F82A-68AE-AAC6-58C12B96FBC0}"/>
          </ac:spMkLst>
        </pc:spChg>
        <pc:spChg chg="add mod">
          <ac:chgData name="Anderson, Annika J." userId="787d345f-1e42-4ac2-99a2-9d89ace1418a" providerId="ADAL" clId="{96E01B7A-AB96-435E-80DC-1C29AF30D8C0}" dt="2022-10-31T22:41:18.564" v="226" actId="1076"/>
          <ac:spMkLst>
            <pc:docMk/>
            <pc:sldMk cId="109857222" sldId="256"/>
            <ac:spMk id="5" creationId="{48187F58-EC42-9546-312B-46663008B4BE}"/>
          </ac:spMkLst>
        </pc:spChg>
        <pc:spChg chg="add mod">
          <ac:chgData name="Anderson, Annika J." userId="787d345f-1e42-4ac2-99a2-9d89ace1418a" providerId="ADAL" clId="{96E01B7A-AB96-435E-80DC-1C29AF30D8C0}" dt="2022-10-31T22:41:18.564" v="226" actId="1076"/>
          <ac:spMkLst>
            <pc:docMk/>
            <pc:sldMk cId="109857222" sldId="256"/>
            <ac:spMk id="6" creationId="{92106882-1C5F-15F1-558C-46CFD1105402}"/>
          </ac:spMkLst>
        </pc:spChg>
        <pc:spChg chg="add del mod">
          <ac:chgData name="Anderson, Annika J." userId="787d345f-1e42-4ac2-99a2-9d89ace1418a" providerId="ADAL" clId="{96E01B7A-AB96-435E-80DC-1C29AF30D8C0}" dt="2022-10-31T22:57:57.868" v="487" actId="478"/>
          <ac:spMkLst>
            <pc:docMk/>
            <pc:sldMk cId="109857222" sldId="256"/>
            <ac:spMk id="7" creationId="{CEE16CA9-64D5-7076-1D95-2314163DEC4B}"/>
          </ac:spMkLst>
        </pc:spChg>
        <pc:spChg chg="add mod ord">
          <ac:chgData name="Anderson, Annika J." userId="787d345f-1e42-4ac2-99a2-9d89ace1418a" providerId="ADAL" clId="{96E01B7A-AB96-435E-80DC-1C29AF30D8C0}" dt="2022-10-31T23:20:20.056" v="1061" actId="255"/>
          <ac:spMkLst>
            <pc:docMk/>
            <pc:sldMk cId="109857222" sldId="256"/>
            <ac:spMk id="8" creationId="{96BC473E-DFAC-E0DD-D1E6-90656ECBBF15}"/>
          </ac:spMkLst>
        </pc:spChg>
        <pc:spChg chg="add mod">
          <ac:chgData name="Anderson, Annika J." userId="787d345f-1e42-4ac2-99a2-9d89ace1418a" providerId="ADAL" clId="{96E01B7A-AB96-435E-80DC-1C29AF30D8C0}" dt="2022-10-31T22:57:13.945" v="481" actId="14100"/>
          <ac:spMkLst>
            <pc:docMk/>
            <pc:sldMk cId="109857222" sldId="256"/>
            <ac:spMk id="9" creationId="{7E6EE09B-C872-16C1-5323-8568729C23A5}"/>
          </ac:spMkLst>
        </pc:spChg>
        <pc:spChg chg="add mod">
          <ac:chgData name="Anderson, Annika J." userId="787d345f-1e42-4ac2-99a2-9d89ace1418a" providerId="ADAL" clId="{96E01B7A-AB96-435E-80DC-1C29AF30D8C0}" dt="2022-10-31T23:19:48.091" v="1059" actId="20577"/>
          <ac:spMkLst>
            <pc:docMk/>
            <pc:sldMk cId="109857222" sldId="256"/>
            <ac:spMk id="10" creationId="{6C9B9623-EE2D-7388-622D-4E75F9E8519F}"/>
          </ac:spMkLst>
        </pc:spChg>
        <pc:spChg chg="add mod">
          <ac:chgData name="Anderson, Annika J." userId="787d345f-1e42-4ac2-99a2-9d89ace1418a" providerId="ADAL" clId="{96E01B7A-AB96-435E-80DC-1C29AF30D8C0}" dt="2022-10-31T23:24:13.176" v="1063" actId="14100"/>
          <ac:spMkLst>
            <pc:docMk/>
            <pc:sldMk cId="109857222" sldId="256"/>
            <ac:spMk id="12" creationId="{79D1830D-1044-B176-BD85-CEC5EFE5E55B}"/>
          </ac:spMkLst>
        </pc:spChg>
        <pc:spChg chg="mod">
          <ac:chgData name="Anderson, Annika J." userId="787d345f-1e42-4ac2-99a2-9d89ace1418a" providerId="ADAL" clId="{96E01B7A-AB96-435E-80DC-1C29AF30D8C0}" dt="2022-10-31T23:15:57.525" v="783" actId="14100"/>
          <ac:spMkLst>
            <pc:docMk/>
            <pc:sldMk cId="109857222" sldId="256"/>
            <ac:spMk id="13" creationId="{B85AE743-BFB8-28A1-A15C-3392E984E739}"/>
          </ac:spMkLst>
        </pc:spChg>
        <pc:spChg chg="mod">
          <ac:chgData name="Anderson, Annika J." userId="787d345f-1e42-4ac2-99a2-9d89ace1418a" providerId="ADAL" clId="{96E01B7A-AB96-435E-80DC-1C29AF30D8C0}" dt="2022-10-31T23:15:57.525" v="783" actId="14100"/>
          <ac:spMkLst>
            <pc:docMk/>
            <pc:sldMk cId="109857222" sldId="256"/>
            <ac:spMk id="15" creationId="{AEFE9989-FC90-B7F3-BD62-810503747AF2}"/>
          </ac:spMkLst>
        </pc:spChg>
        <pc:spChg chg="add mod">
          <ac:chgData name="Anderson, Annika J." userId="787d345f-1e42-4ac2-99a2-9d89ace1418a" providerId="ADAL" clId="{96E01B7A-AB96-435E-80DC-1C29AF30D8C0}" dt="2022-10-31T22:57:30.835" v="482" actId="1076"/>
          <ac:spMkLst>
            <pc:docMk/>
            <pc:sldMk cId="109857222" sldId="256"/>
            <ac:spMk id="16" creationId="{33048CF1-6559-4D54-3797-2CB03D1A9907}"/>
          </ac:spMkLst>
        </pc:spChg>
        <pc:spChg chg="add mod">
          <ac:chgData name="Anderson, Annika J." userId="787d345f-1e42-4ac2-99a2-9d89ace1418a" providerId="ADAL" clId="{96E01B7A-AB96-435E-80DC-1C29AF30D8C0}" dt="2022-10-31T22:57:30.835" v="482" actId="1076"/>
          <ac:spMkLst>
            <pc:docMk/>
            <pc:sldMk cId="109857222" sldId="256"/>
            <ac:spMk id="17" creationId="{D95CA233-BF41-8CFD-497F-087D81C75F57}"/>
          </ac:spMkLst>
        </pc:spChg>
        <pc:spChg chg="mod">
          <ac:chgData name="Anderson, Annika J." userId="787d345f-1e42-4ac2-99a2-9d89ace1418a" providerId="ADAL" clId="{96E01B7A-AB96-435E-80DC-1C29AF30D8C0}" dt="2022-10-31T23:03:54.894" v="758" actId="14100"/>
          <ac:spMkLst>
            <pc:docMk/>
            <pc:sldMk cId="109857222" sldId="256"/>
            <ac:spMk id="21" creationId="{B89148E6-FDE4-5DB0-D243-5045F2AB8360}"/>
          </ac:spMkLst>
        </pc:spChg>
        <pc:spChg chg="mod">
          <ac:chgData name="Anderson, Annika J." userId="787d345f-1e42-4ac2-99a2-9d89ace1418a" providerId="ADAL" clId="{96E01B7A-AB96-435E-80DC-1C29AF30D8C0}" dt="2022-10-31T23:03:54.894" v="758" actId="14100"/>
          <ac:spMkLst>
            <pc:docMk/>
            <pc:sldMk cId="109857222" sldId="256"/>
            <ac:spMk id="22" creationId="{752E4B8D-CF65-54C4-BB61-054A174BCC02}"/>
          </ac:spMkLst>
        </pc:spChg>
        <pc:spChg chg="add mod">
          <ac:chgData name="Anderson, Annika J." userId="787d345f-1e42-4ac2-99a2-9d89ace1418a" providerId="ADAL" clId="{96E01B7A-AB96-435E-80DC-1C29AF30D8C0}" dt="2022-10-31T23:03:59.601" v="761" actId="1038"/>
          <ac:spMkLst>
            <pc:docMk/>
            <pc:sldMk cId="109857222" sldId="256"/>
            <ac:spMk id="24" creationId="{22CAE488-B7A2-87EE-8616-9F05028F331B}"/>
          </ac:spMkLst>
        </pc:spChg>
        <pc:spChg chg="mod">
          <ac:chgData name="Anderson, Annika J." userId="787d345f-1e42-4ac2-99a2-9d89ace1418a" providerId="ADAL" clId="{96E01B7A-AB96-435E-80DC-1C29AF30D8C0}" dt="2022-10-31T23:15:41.396" v="779" actId="14100"/>
          <ac:spMkLst>
            <pc:docMk/>
            <pc:sldMk cId="109857222" sldId="256"/>
            <ac:spMk id="25" creationId="{BE323151-1DED-A432-4866-5559F14765F5}"/>
          </ac:spMkLst>
        </pc:spChg>
        <pc:spChg chg="mod">
          <ac:chgData name="Anderson, Annika J." userId="787d345f-1e42-4ac2-99a2-9d89ace1418a" providerId="ADAL" clId="{96E01B7A-AB96-435E-80DC-1C29AF30D8C0}" dt="2022-10-31T23:15:41.396" v="779" actId="14100"/>
          <ac:spMkLst>
            <pc:docMk/>
            <pc:sldMk cId="109857222" sldId="256"/>
            <ac:spMk id="26" creationId="{F9BC87B9-F1A1-08C0-91BF-C060F89383F8}"/>
          </ac:spMkLst>
        </pc:spChg>
        <pc:spChg chg="add mod">
          <ac:chgData name="Anderson, Annika J." userId="787d345f-1e42-4ac2-99a2-9d89ace1418a" providerId="ADAL" clId="{96E01B7A-AB96-435E-80DC-1C29AF30D8C0}" dt="2022-10-31T23:18:52.745" v="1042" actId="1037"/>
          <ac:spMkLst>
            <pc:docMk/>
            <pc:sldMk cId="109857222" sldId="256"/>
            <ac:spMk id="29" creationId="{3A27EFC6-800C-D918-D358-4CD3416C0079}"/>
          </ac:spMkLst>
        </pc:spChg>
        <pc:spChg chg="add mod">
          <ac:chgData name="Anderson, Annika J." userId="787d345f-1e42-4ac2-99a2-9d89ace1418a" providerId="ADAL" clId="{96E01B7A-AB96-435E-80DC-1C29AF30D8C0}" dt="2022-10-31T23:18:59.841" v="1044" actId="1038"/>
          <ac:spMkLst>
            <pc:docMk/>
            <pc:sldMk cId="109857222" sldId="256"/>
            <ac:spMk id="30" creationId="{FAA622A1-9687-C409-FEA0-D059EEAAE4A1}"/>
          </ac:spMkLst>
        </pc:spChg>
        <pc:spChg chg="add mod">
          <ac:chgData name="Anderson, Annika J." userId="787d345f-1e42-4ac2-99a2-9d89ace1418a" providerId="ADAL" clId="{96E01B7A-AB96-435E-80DC-1C29AF30D8C0}" dt="2022-10-31T23:18:48.700" v="1041" actId="1037"/>
          <ac:spMkLst>
            <pc:docMk/>
            <pc:sldMk cId="109857222" sldId="256"/>
            <ac:spMk id="31" creationId="{89E8EF00-931C-A372-D302-F3D1F165B3BD}"/>
          </ac:spMkLst>
        </pc:spChg>
        <pc:spChg chg="add mod">
          <ac:chgData name="Anderson, Annika J." userId="787d345f-1e42-4ac2-99a2-9d89ace1418a" providerId="ADAL" clId="{96E01B7A-AB96-435E-80DC-1C29AF30D8C0}" dt="2022-10-31T23:18:48.700" v="1041" actId="1037"/>
          <ac:spMkLst>
            <pc:docMk/>
            <pc:sldMk cId="109857222" sldId="256"/>
            <ac:spMk id="32" creationId="{D8D12713-8A2E-5307-95B6-5A6CFBA64638}"/>
          </ac:spMkLst>
        </pc:spChg>
        <pc:picChg chg="add mod">
          <ac:chgData name="Anderson, Annika J." userId="787d345f-1e42-4ac2-99a2-9d89ace1418a" providerId="ADAL" clId="{96E01B7A-AB96-435E-80DC-1C29AF30D8C0}" dt="2022-10-31T23:11:15.308" v="778" actId="1037"/>
          <ac:picMkLst>
            <pc:docMk/>
            <pc:sldMk cId="109857222" sldId="256"/>
            <ac:picMk id="1026" creationId="{A87DB206-A41C-CBE1-C8D8-E61610083AAB}"/>
          </ac:picMkLst>
        </pc:picChg>
      </pc:sldChg>
    </pc:docChg>
  </pc:docChgLst>
  <pc:docChgLst>
    <pc:chgData name="Rose, Jared H." userId="37573a2c-5d90-49b2-890b-a1773f90d58e" providerId="ADAL" clId="{3358FC6D-CE2B-4603-9483-09BF425D44B7}"/>
    <pc:docChg chg="custSel modSld">
      <pc:chgData name="Rose, Jared H." userId="37573a2c-5d90-49b2-890b-a1773f90d58e" providerId="ADAL" clId="{3358FC6D-CE2B-4603-9483-09BF425D44B7}" dt="2022-11-09T21:44:54.653" v="1167" actId="1076"/>
      <pc:docMkLst>
        <pc:docMk/>
      </pc:docMkLst>
      <pc:sldChg chg="modSp mod">
        <pc:chgData name="Rose, Jared H." userId="37573a2c-5d90-49b2-890b-a1773f90d58e" providerId="ADAL" clId="{3358FC6D-CE2B-4603-9483-09BF425D44B7}" dt="2022-11-09T21:44:54.653" v="1167" actId="1076"/>
        <pc:sldMkLst>
          <pc:docMk/>
          <pc:sldMk cId="109857222" sldId="256"/>
        </pc:sldMkLst>
        <pc:spChg chg="mod">
          <ac:chgData name="Rose, Jared H." userId="37573a2c-5d90-49b2-890b-a1773f90d58e" providerId="ADAL" clId="{3358FC6D-CE2B-4603-9483-09BF425D44B7}" dt="2022-11-09T21:44:54.653" v="1167" actId="1076"/>
          <ac:spMkLst>
            <pc:docMk/>
            <pc:sldMk cId="109857222" sldId="256"/>
            <ac:spMk id="3" creationId="{A8BDF4A2-B849-134E-46E1-B59A1B5956DC}"/>
          </ac:spMkLst>
        </pc:spChg>
        <pc:spChg chg="mod">
          <ac:chgData name="Rose, Jared H." userId="37573a2c-5d90-49b2-890b-a1773f90d58e" providerId="ADAL" clId="{3358FC6D-CE2B-4603-9483-09BF425D44B7}" dt="2022-11-09T21:44:54.653" v="1167" actId="1076"/>
          <ac:spMkLst>
            <pc:docMk/>
            <pc:sldMk cId="109857222" sldId="256"/>
            <ac:spMk id="4" creationId="{7CC51775-F82A-68AE-AAC6-58C12B96FBC0}"/>
          </ac:spMkLst>
        </pc:spChg>
        <pc:spChg chg="mod">
          <ac:chgData name="Rose, Jared H." userId="37573a2c-5d90-49b2-890b-a1773f90d58e" providerId="ADAL" clId="{3358FC6D-CE2B-4603-9483-09BF425D44B7}" dt="2022-11-09T21:33:27.474" v="608" actId="20577"/>
          <ac:spMkLst>
            <pc:docMk/>
            <pc:sldMk cId="109857222" sldId="256"/>
            <ac:spMk id="30" creationId="{FAA622A1-9687-C409-FEA0-D059EEAAE4A1}"/>
          </ac:spMkLst>
        </pc:spChg>
        <pc:spChg chg="mod">
          <ac:chgData name="Rose, Jared H." userId="37573a2c-5d90-49b2-890b-a1773f90d58e" providerId="ADAL" clId="{3358FC6D-CE2B-4603-9483-09BF425D44B7}" dt="2022-11-09T21:44:35.172" v="1166" actId="20577"/>
          <ac:spMkLst>
            <pc:docMk/>
            <pc:sldMk cId="109857222" sldId="256"/>
            <ac:spMk id="32" creationId="{D8D12713-8A2E-5307-95B6-5A6CFBA64638}"/>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10D191-310B-4EBB-A70B-A867E95AE11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FE6C0C21-2EDA-4613-9FE2-5F971EA27FC8}">
      <dgm:prSet custT="1"/>
      <dgm:spPr/>
      <dgm:t>
        <a:bodyPr/>
        <a:lstStyle/>
        <a:p>
          <a:r>
            <a:rPr lang="en-US" sz="4500" b="1" dirty="0"/>
            <a:t>Successes</a:t>
          </a:r>
          <a:endParaRPr lang="en-US" sz="4500" dirty="0"/>
        </a:p>
      </dgm:t>
    </dgm:pt>
    <dgm:pt modelId="{9C21E6C6-FF46-41A9-A90B-A5D8EEBDDAA4}" type="parTrans" cxnId="{505CAD9B-B97D-4A6B-A72C-1D61B99600A6}">
      <dgm:prSet/>
      <dgm:spPr/>
      <dgm:t>
        <a:bodyPr/>
        <a:lstStyle/>
        <a:p>
          <a:endParaRPr lang="en-US"/>
        </a:p>
      </dgm:t>
    </dgm:pt>
    <dgm:pt modelId="{E20326E5-92DB-4EEC-B8B7-636C4E8A0EDF}" type="sibTrans" cxnId="{505CAD9B-B97D-4A6B-A72C-1D61B99600A6}">
      <dgm:prSet/>
      <dgm:spPr/>
      <dgm:t>
        <a:bodyPr/>
        <a:lstStyle/>
        <a:p>
          <a:endParaRPr lang="en-US"/>
        </a:p>
      </dgm:t>
    </dgm:pt>
    <dgm:pt modelId="{29F43EE4-B6C1-418E-9B71-794E8AB78B25}">
      <dgm:prSet custT="1"/>
      <dgm:spPr/>
      <dgm:t>
        <a:bodyPr/>
        <a:lstStyle/>
        <a:p>
          <a:pPr>
            <a:lnSpc>
              <a:spcPct val="150000"/>
            </a:lnSpc>
          </a:pPr>
          <a:r>
            <a:rPr lang="en-US" sz="3800" b="0" dirty="0"/>
            <a:t>Single RSO identification is successful</a:t>
          </a:r>
          <a:endParaRPr lang="en-US" sz="3800" dirty="0"/>
        </a:p>
      </dgm:t>
    </dgm:pt>
    <dgm:pt modelId="{C7BCBA21-9C90-4853-877E-962AE7799318}" type="parTrans" cxnId="{FECADB60-F60A-4521-A055-8E61B8D96DEB}">
      <dgm:prSet/>
      <dgm:spPr/>
      <dgm:t>
        <a:bodyPr/>
        <a:lstStyle/>
        <a:p>
          <a:endParaRPr lang="en-US"/>
        </a:p>
      </dgm:t>
    </dgm:pt>
    <dgm:pt modelId="{D7051A77-E2C8-4F67-9495-E46E10A8971F}" type="sibTrans" cxnId="{FECADB60-F60A-4521-A055-8E61B8D96DEB}">
      <dgm:prSet/>
      <dgm:spPr/>
      <dgm:t>
        <a:bodyPr/>
        <a:lstStyle/>
        <a:p>
          <a:endParaRPr lang="en-US"/>
        </a:p>
      </dgm:t>
    </dgm:pt>
    <dgm:pt modelId="{6C34F26E-E73C-4D45-8417-051F7C0526B8}">
      <dgm:prSet custT="1"/>
      <dgm:spPr/>
      <dgm:t>
        <a:bodyPr/>
        <a:lstStyle/>
        <a:p>
          <a:pPr>
            <a:lnSpc>
              <a:spcPct val="150000"/>
            </a:lnSpc>
          </a:pPr>
          <a:r>
            <a:rPr lang="en-US" sz="3800" b="0" dirty="0"/>
            <a:t>Multiple RSO identification was successful under certain conditions</a:t>
          </a:r>
          <a:endParaRPr lang="en-US" sz="3800" dirty="0"/>
        </a:p>
      </dgm:t>
    </dgm:pt>
    <dgm:pt modelId="{BF7FC566-741A-4F98-B03C-B64882D8AB4C}" type="parTrans" cxnId="{C55DC560-FC2F-4CAD-9D13-32B0151C9F88}">
      <dgm:prSet/>
      <dgm:spPr/>
      <dgm:t>
        <a:bodyPr/>
        <a:lstStyle/>
        <a:p>
          <a:endParaRPr lang="en-US"/>
        </a:p>
      </dgm:t>
    </dgm:pt>
    <dgm:pt modelId="{45234C2B-55B4-4B72-B054-7F564EC759AF}" type="sibTrans" cxnId="{C55DC560-FC2F-4CAD-9D13-32B0151C9F88}">
      <dgm:prSet/>
      <dgm:spPr/>
      <dgm:t>
        <a:bodyPr/>
        <a:lstStyle/>
        <a:p>
          <a:endParaRPr lang="en-US"/>
        </a:p>
      </dgm:t>
    </dgm:pt>
    <dgm:pt modelId="{27A303CD-A1DE-4EBB-8059-ECCB0616EA4D}">
      <dgm:prSet custT="1"/>
      <dgm:spPr/>
      <dgm:t>
        <a:bodyPr/>
        <a:lstStyle/>
        <a:p>
          <a:pPr>
            <a:lnSpc>
              <a:spcPct val="150000"/>
            </a:lnSpc>
          </a:pPr>
          <a:r>
            <a:rPr lang="en-US" sz="3800" b="0" dirty="0"/>
            <a:t>Removing as many stars as possible allows for more accurate identification</a:t>
          </a:r>
          <a:endParaRPr lang="en-US" sz="3800" dirty="0"/>
        </a:p>
      </dgm:t>
    </dgm:pt>
    <dgm:pt modelId="{23608598-2688-4C9A-A16F-8BC659DFBFE8}" type="parTrans" cxnId="{42C0C820-9502-486D-8001-9B4852D93A58}">
      <dgm:prSet/>
      <dgm:spPr/>
      <dgm:t>
        <a:bodyPr/>
        <a:lstStyle/>
        <a:p>
          <a:endParaRPr lang="en-US"/>
        </a:p>
      </dgm:t>
    </dgm:pt>
    <dgm:pt modelId="{0B6D77F7-EF50-46E5-AEB6-CF2F5A7416D6}" type="sibTrans" cxnId="{42C0C820-9502-486D-8001-9B4852D93A58}">
      <dgm:prSet/>
      <dgm:spPr/>
      <dgm:t>
        <a:bodyPr/>
        <a:lstStyle/>
        <a:p>
          <a:endParaRPr lang="en-US"/>
        </a:p>
      </dgm:t>
    </dgm:pt>
    <dgm:pt modelId="{99E2352C-56AE-4C9E-9611-B37E540EF4B9}">
      <dgm:prSet custT="1"/>
      <dgm:spPr/>
      <dgm:t>
        <a:bodyPr/>
        <a:lstStyle/>
        <a:p>
          <a:pPr>
            <a:lnSpc>
              <a:spcPct val="150000"/>
            </a:lnSpc>
          </a:pPr>
          <a:r>
            <a:rPr lang="en-US" sz="3800" b="0" dirty="0"/>
            <a:t>Being able to identify if an RSO will appear in the next frame lowers the possibility of cross-tagging</a:t>
          </a:r>
          <a:endParaRPr lang="en-US" sz="3800" dirty="0"/>
        </a:p>
      </dgm:t>
    </dgm:pt>
    <dgm:pt modelId="{8AF2FDBE-1E8B-4751-A676-27BA54D9B18E}" type="parTrans" cxnId="{C4E3BB36-1149-45A0-AD86-F831F29085A7}">
      <dgm:prSet/>
      <dgm:spPr/>
      <dgm:t>
        <a:bodyPr/>
        <a:lstStyle/>
        <a:p>
          <a:endParaRPr lang="en-US"/>
        </a:p>
      </dgm:t>
    </dgm:pt>
    <dgm:pt modelId="{5F642776-D43B-44A5-BB3E-1623F009002A}" type="sibTrans" cxnId="{C4E3BB36-1149-45A0-AD86-F831F29085A7}">
      <dgm:prSet/>
      <dgm:spPr/>
      <dgm:t>
        <a:bodyPr/>
        <a:lstStyle/>
        <a:p>
          <a:endParaRPr lang="en-US"/>
        </a:p>
      </dgm:t>
    </dgm:pt>
    <dgm:pt modelId="{F1C39496-44A9-46C2-93FE-7977F997C885}">
      <dgm:prSet custT="1"/>
      <dgm:spPr/>
      <dgm:t>
        <a:bodyPr/>
        <a:lstStyle/>
        <a:p>
          <a:r>
            <a:rPr lang="en-US" sz="4500" b="1" dirty="0"/>
            <a:t>Future Work</a:t>
          </a:r>
          <a:endParaRPr lang="en-US" sz="4500" dirty="0"/>
        </a:p>
      </dgm:t>
    </dgm:pt>
    <dgm:pt modelId="{63D85902-C2C0-422E-8755-55C7544DD2B4}" type="parTrans" cxnId="{4D184987-2546-4124-8A94-3D8A12A25CE4}">
      <dgm:prSet/>
      <dgm:spPr/>
      <dgm:t>
        <a:bodyPr/>
        <a:lstStyle/>
        <a:p>
          <a:endParaRPr lang="en-US"/>
        </a:p>
      </dgm:t>
    </dgm:pt>
    <dgm:pt modelId="{05EA49C4-D0DE-4586-AF61-959780FD07C3}" type="sibTrans" cxnId="{4D184987-2546-4124-8A94-3D8A12A25CE4}">
      <dgm:prSet/>
      <dgm:spPr/>
      <dgm:t>
        <a:bodyPr/>
        <a:lstStyle/>
        <a:p>
          <a:endParaRPr lang="en-US"/>
        </a:p>
      </dgm:t>
    </dgm:pt>
    <dgm:pt modelId="{2903F8AB-9026-4C95-BFB1-5FB2FEE182A0}">
      <dgm:prSet custT="1"/>
      <dgm:spPr/>
      <dgm:t>
        <a:bodyPr/>
        <a:lstStyle/>
        <a:p>
          <a:pPr>
            <a:lnSpc>
              <a:spcPct val="150000"/>
            </a:lnSpc>
          </a:pPr>
          <a:r>
            <a:rPr lang="en-US" sz="3800" b="0" dirty="0"/>
            <a:t>Find mathematical relationships between the threshold values and RSO ID success rates to remove the amount of tweaking. </a:t>
          </a:r>
          <a:endParaRPr lang="en-US" sz="3800" dirty="0"/>
        </a:p>
      </dgm:t>
    </dgm:pt>
    <dgm:pt modelId="{C30338C8-D416-4FB7-9AD6-3E2F124DF13C}" type="parTrans" cxnId="{7B232A24-8A56-41E1-910C-72CBC485D28D}">
      <dgm:prSet/>
      <dgm:spPr/>
      <dgm:t>
        <a:bodyPr/>
        <a:lstStyle/>
        <a:p>
          <a:endParaRPr lang="en-US"/>
        </a:p>
      </dgm:t>
    </dgm:pt>
    <dgm:pt modelId="{BA13750E-A97B-4A2A-BB25-AA95C136731D}" type="sibTrans" cxnId="{7B232A24-8A56-41E1-910C-72CBC485D28D}">
      <dgm:prSet/>
      <dgm:spPr/>
      <dgm:t>
        <a:bodyPr/>
        <a:lstStyle/>
        <a:p>
          <a:endParaRPr lang="en-US"/>
        </a:p>
      </dgm:t>
    </dgm:pt>
    <dgm:pt modelId="{F57FCFDD-417A-4161-B00D-3B1B1F673019}">
      <dgm:prSet custT="1"/>
      <dgm:spPr/>
      <dgm:t>
        <a:bodyPr/>
        <a:lstStyle/>
        <a:p>
          <a:pPr>
            <a:lnSpc>
              <a:spcPct val="150000"/>
            </a:lnSpc>
          </a:pPr>
          <a:r>
            <a:rPr lang="en-US" sz="3800" b="0" dirty="0"/>
            <a:t>Optimize the registration process by finding an alternative to </a:t>
          </a:r>
          <a:r>
            <a:rPr lang="en-US" sz="3800" b="0" i="1" dirty="0"/>
            <a:t>Astrometry.</a:t>
          </a:r>
          <a:endParaRPr lang="en-US" sz="3800" dirty="0"/>
        </a:p>
      </dgm:t>
    </dgm:pt>
    <dgm:pt modelId="{9A6DBBD5-E03B-431C-B931-58F3F0562DE4}" type="parTrans" cxnId="{00308B68-AB42-4095-87A5-DFE49E46EA52}">
      <dgm:prSet/>
      <dgm:spPr/>
      <dgm:t>
        <a:bodyPr/>
        <a:lstStyle/>
        <a:p>
          <a:endParaRPr lang="en-US"/>
        </a:p>
      </dgm:t>
    </dgm:pt>
    <dgm:pt modelId="{59A5CC59-C373-45EC-9709-665949005214}" type="sibTrans" cxnId="{00308B68-AB42-4095-87A5-DFE49E46EA52}">
      <dgm:prSet/>
      <dgm:spPr/>
      <dgm:t>
        <a:bodyPr/>
        <a:lstStyle/>
        <a:p>
          <a:endParaRPr lang="en-US"/>
        </a:p>
      </dgm:t>
    </dgm:pt>
    <dgm:pt modelId="{48A85E92-D35F-41A7-809A-4FC5E61E5A04}">
      <dgm:prSet custT="1"/>
      <dgm:spPr/>
      <dgm:t>
        <a:bodyPr/>
        <a:lstStyle/>
        <a:p>
          <a:pPr>
            <a:lnSpc>
              <a:spcPct val="150000"/>
            </a:lnSpc>
          </a:pPr>
          <a:r>
            <a:rPr lang="en-US" sz="3800" b="0" dirty="0"/>
            <a:t>Investigate Machine Learning applications to handle thresholding. </a:t>
          </a:r>
          <a:endParaRPr lang="en-US" sz="3800" dirty="0"/>
        </a:p>
      </dgm:t>
    </dgm:pt>
    <dgm:pt modelId="{C46DE870-4E6D-461D-B0D4-71CB8859CAD6}" type="parTrans" cxnId="{E74B614F-392E-4F2A-B5A7-6327A240D2FE}">
      <dgm:prSet/>
      <dgm:spPr/>
      <dgm:t>
        <a:bodyPr/>
        <a:lstStyle/>
        <a:p>
          <a:endParaRPr lang="en-US"/>
        </a:p>
      </dgm:t>
    </dgm:pt>
    <dgm:pt modelId="{D4355DFA-604D-47A4-9DAE-E3472D9A2A70}" type="sibTrans" cxnId="{E74B614F-392E-4F2A-B5A7-6327A240D2FE}">
      <dgm:prSet/>
      <dgm:spPr/>
      <dgm:t>
        <a:bodyPr/>
        <a:lstStyle/>
        <a:p>
          <a:endParaRPr lang="en-US"/>
        </a:p>
      </dgm:t>
    </dgm:pt>
    <dgm:pt modelId="{27ACC5A1-032F-4407-8521-746524035290}" type="pres">
      <dgm:prSet presAssocID="{9310D191-310B-4EBB-A70B-A867E95AE115}" presName="linear" presStyleCnt="0">
        <dgm:presLayoutVars>
          <dgm:animLvl val="lvl"/>
          <dgm:resizeHandles val="exact"/>
        </dgm:presLayoutVars>
      </dgm:prSet>
      <dgm:spPr/>
    </dgm:pt>
    <dgm:pt modelId="{36953C0F-22A6-44D1-A3DF-55DFF02CB545}" type="pres">
      <dgm:prSet presAssocID="{FE6C0C21-2EDA-4613-9FE2-5F971EA27FC8}" presName="parentText" presStyleLbl="node1" presStyleIdx="0" presStyleCnt="2">
        <dgm:presLayoutVars>
          <dgm:chMax val="0"/>
          <dgm:bulletEnabled val="1"/>
        </dgm:presLayoutVars>
      </dgm:prSet>
      <dgm:spPr/>
    </dgm:pt>
    <dgm:pt modelId="{BED438E0-77EB-4762-9E96-FD72B6804CF8}" type="pres">
      <dgm:prSet presAssocID="{FE6C0C21-2EDA-4613-9FE2-5F971EA27FC8}" presName="childText" presStyleLbl="revTx" presStyleIdx="0" presStyleCnt="2">
        <dgm:presLayoutVars>
          <dgm:bulletEnabled val="1"/>
        </dgm:presLayoutVars>
      </dgm:prSet>
      <dgm:spPr/>
    </dgm:pt>
    <dgm:pt modelId="{4D971294-98D9-42EF-8255-5632B49EC0DF}" type="pres">
      <dgm:prSet presAssocID="{F1C39496-44A9-46C2-93FE-7977F997C885}" presName="parentText" presStyleLbl="node1" presStyleIdx="1" presStyleCnt="2">
        <dgm:presLayoutVars>
          <dgm:chMax val="0"/>
          <dgm:bulletEnabled val="1"/>
        </dgm:presLayoutVars>
      </dgm:prSet>
      <dgm:spPr/>
    </dgm:pt>
    <dgm:pt modelId="{771191D2-870B-4089-9A2B-F837917BC7C8}" type="pres">
      <dgm:prSet presAssocID="{F1C39496-44A9-46C2-93FE-7977F997C885}" presName="childText" presStyleLbl="revTx" presStyleIdx="1" presStyleCnt="2">
        <dgm:presLayoutVars>
          <dgm:bulletEnabled val="1"/>
        </dgm:presLayoutVars>
      </dgm:prSet>
      <dgm:spPr/>
    </dgm:pt>
  </dgm:ptLst>
  <dgm:cxnLst>
    <dgm:cxn modelId="{42C0C820-9502-486D-8001-9B4852D93A58}" srcId="{FE6C0C21-2EDA-4613-9FE2-5F971EA27FC8}" destId="{27A303CD-A1DE-4EBB-8059-ECCB0616EA4D}" srcOrd="2" destOrd="0" parTransId="{23608598-2688-4C9A-A16F-8BC659DFBFE8}" sibTransId="{0B6D77F7-EF50-46E5-AEB6-CF2F5A7416D6}"/>
    <dgm:cxn modelId="{7B232A24-8A56-41E1-910C-72CBC485D28D}" srcId="{F1C39496-44A9-46C2-93FE-7977F997C885}" destId="{2903F8AB-9026-4C95-BFB1-5FB2FEE182A0}" srcOrd="0" destOrd="0" parTransId="{C30338C8-D416-4FB7-9AD6-3E2F124DF13C}" sibTransId="{BA13750E-A97B-4A2A-BB25-AA95C136731D}"/>
    <dgm:cxn modelId="{7F929C30-BDB9-4748-9E29-FCC27465F414}" type="presOf" srcId="{F1C39496-44A9-46C2-93FE-7977F997C885}" destId="{4D971294-98D9-42EF-8255-5632B49EC0DF}" srcOrd="0" destOrd="0" presId="urn:microsoft.com/office/officeart/2005/8/layout/vList2"/>
    <dgm:cxn modelId="{C4E3BB36-1149-45A0-AD86-F831F29085A7}" srcId="{FE6C0C21-2EDA-4613-9FE2-5F971EA27FC8}" destId="{99E2352C-56AE-4C9E-9611-B37E540EF4B9}" srcOrd="3" destOrd="0" parTransId="{8AF2FDBE-1E8B-4751-A676-27BA54D9B18E}" sibTransId="{5F642776-D43B-44A5-BB3E-1623F009002A}"/>
    <dgm:cxn modelId="{CF597437-85D3-4949-8400-80882A17546A}" type="presOf" srcId="{48A85E92-D35F-41A7-809A-4FC5E61E5A04}" destId="{771191D2-870B-4089-9A2B-F837917BC7C8}" srcOrd="0" destOrd="2" presId="urn:microsoft.com/office/officeart/2005/8/layout/vList2"/>
    <dgm:cxn modelId="{54A8515C-D750-465F-A943-6C53AAE6A6E5}" type="presOf" srcId="{27A303CD-A1DE-4EBB-8059-ECCB0616EA4D}" destId="{BED438E0-77EB-4762-9E96-FD72B6804CF8}" srcOrd="0" destOrd="2" presId="urn:microsoft.com/office/officeart/2005/8/layout/vList2"/>
    <dgm:cxn modelId="{C55DC560-FC2F-4CAD-9D13-32B0151C9F88}" srcId="{FE6C0C21-2EDA-4613-9FE2-5F971EA27FC8}" destId="{6C34F26E-E73C-4D45-8417-051F7C0526B8}" srcOrd="1" destOrd="0" parTransId="{BF7FC566-741A-4F98-B03C-B64882D8AB4C}" sibTransId="{45234C2B-55B4-4B72-B054-7F564EC759AF}"/>
    <dgm:cxn modelId="{FECADB60-F60A-4521-A055-8E61B8D96DEB}" srcId="{FE6C0C21-2EDA-4613-9FE2-5F971EA27FC8}" destId="{29F43EE4-B6C1-418E-9B71-794E8AB78B25}" srcOrd="0" destOrd="0" parTransId="{C7BCBA21-9C90-4853-877E-962AE7799318}" sibTransId="{D7051A77-E2C8-4F67-9495-E46E10A8971F}"/>
    <dgm:cxn modelId="{6B447245-1F30-4605-9294-4AAB825B4C2D}" type="presOf" srcId="{6C34F26E-E73C-4D45-8417-051F7C0526B8}" destId="{BED438E0-77EB-4762-9E96-FD72B6804CF8}" srcOrd="0" destOrd="1" presId="urn:microsoft.com/office/officeart/2005/8/layout/vList2"/>
    <dgm:cxn modelId="{00308B68-AB42-4095-87A5-DFE49E46EA52}" srcId="{F1C39496-44A9-46C2-93FE-7977F997C885}" destId="{F57FCFDD-417A-4161-B00D-3B1B1F673019}" srcOrd="1" destOrd="0" parTransId="{9A6DBBD5-E03B-431C-B931-58F3F0562DE4}" sibTransId="{59A5CC59-C373-45EC-9709-665949005214}"/>
    <dgm:cxn modelId="{E74B614F-392E-4F2A-B5A7-6327A240D2FE}" srcId="{F1C39496-44A9-46C2-93FE-7977F997C885}" destId="{48A85E92-D35F-41A7-809A-4FC5E61E5A04}" srcOrd="2" destOrd="0" parTransId="{C46DE870-4E6D-461D-B0D4-71CB8859CAD6}" sibTransId="{D4355DFA-604D-47A4-9DAE-E3472D9A2A70}"/>
    <dgm:cxn modelId="{17EE0B78-2DF1-4BC9-8F01-AF237E97619A}" type="presOf" srcId="{2903F8AB-9026-4C95-BFB1-5FB2FEE182A0}" destId="{771191D2-870B-4089-9A2B-F837917BC7C8}" srcOrd="0" destOrd="0" presId="urn:microsoft.com/office/officeart/2005/8/layout/vList2"/>
    <dgm:cxn modelId="{BF0D1082-560C-47E0-9CA1-07FE4DFD6F41}" type="presOf" srcId="{29F43EE4-B6C1-418E-9B71-794E8AB78B25}" destId="{BED438E0-77EB-4762-9E96-FD72B6804CF8}" srcOrd="0" destOrd="0" presId="urn:microsoft.com/office/officeart/2005/8/layout/vList2"/>
    <dgm:cxn modelId="{4D184987-2546-4124-8A94-3D8A12A25CE4}" srcId="{9310D191-310B-4EBB-A70B-A867E95AE115}" destId="{F1C39496-44A9-46C2-93FE-7977F997C885}" srcOrd="1" destOrd="0" parTransId="{63D85902-C2C0-422E-8755-55C7544DD2B4}" sibTransId="{05EA49C4-D0DE-4586-AF61-959780FD07C3}"/>
    <dgm:cxn modelId="{505CAD9B-B97D-4A6B-A72C-1D61B99600A6}" srcId="{9310D191-310B-4EBB-A70B-A867E95AE115}" destId="{FE6C0C21-2EDA-4613-9FE2-5F971EA27FC8}" srcOrd="0" destOrd="0" parTransId="{9C21E6C6-FF46-41A9-A90B-A5D8EEBDDAA4}" sibTransId="{E20326E5-92DB-4EEC-B8B7-636C4E8A0EDF}"/>
    <dgm:cxn modelId="{BC9677CA-9112-4DF6-821E-5AE05B213AFF}" type="presOf" srcId="{F57FCFDD-417A-4161-B00D-3B1B1F673019}" destId="{771191D2-870B-4089-9A2B-F837917BC7C8}" srcOrd="0" destOrd="1" presId="urn:microsoft.com/office/officeart/2005/8/layout/vList2"/>
    <dgm:cxn modelId="{EB4582CC-14FA-4F4D-ADFF-CEDC34F0F8FA}" type="presOf" srcId="{99E2352C-56AE-4C9E-9611-B37E540EF4B9}" destId="{BED438E0-77EB-4762-9E96-FD72B6804CF8}" srcOrd="0" destOrd="3" presId="urn:microsoft.com/office/officeart/2005/8/layout/vList2"/>
    <dgm:cxn modelId="{792F8AF5-307F-434B-84B5-23DCF9EB521C}" type="presOf" srcId="{FE6C0C21-2EDA-4613-9FE2-5F971EA27FC8}" destId="{36953C0F-22A6-44D1-A3DF-55DFF02CB545}" srcOrd="0" destOrd="0" presId="urn:microsoft.com/office/officeart/2005/8/layout/vList2"/>
    <dgm:cxn modelId="{E1797AF9-BDFB-4949-8CE3-3351CBA4C450}" type="presOf" srcId="{9310D191-310B-4EBB-A70B-A867E95AE115}" destId="{27ACC5A1-032F-4407-8521-746524035290}" srcOrd="0" destOrd="0" presId="urn:microsoft.com/office/officeart/2005/8/layout/vList2"/>
    <dgm:cxn modelId="{326227F7-6C02-4846-84B3-EADDA72D57F4}" type="presParOf" srcId="{27ACC5A1-032F-4407-8521-746524035290}" destId="{36953C0F-22A6-44D1-A3DF-55DFF02CB545}" srcOrd="0" destOrd="0" presId="urn:microsoft.com/office/officeart/2005/8/layout/vList2"/>
    <dgm:cxn modelId="{9D16C824-82F1-4B21-939F-4395989E6420}" type="presParOf" srcId="{27ACC5A1-032F-4407-8521-746524035290}" destId="{BED438E0-77EB-4762-9E96-FD72B6804CF8}" srcOrd="1" destOrd="0" presId="urn:microsoft.com/office/officeart/2005/8/layout/vList2"/>
    <dgm:cxn modelId="{15D17753-4AB7-4ACC-9D53-C9C67423B548}" type="presParOf" srcId="{27ACC5A1-032F-4407-8521-746524035290}" destId="{4D971294-98D9-42EF-8255-5632B49EC0DF}" srcOrd="2" destOrd="0" presId="urn:microsoft.com/office/officeart/2005/8/layout/vList2"/>
    <dgm:cxn modelId="{8638387A-8C45-45ED-A6EC-361C7A3E6A13}" type="presParOf" srcId="{27ACC5A1-032F-4407-8521-746524035290}" destId="{771191D2-870B-4089-9A2B-F837917BC7C8}" srcOrd="3" destOrd="0" presId="urn:microsoft.com/office/officeart/2005/8/layout/vList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FB2C1FE-D1DF-4A4A-AD8F-08A8A6D2124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C26E4A56-3DE2-4635-AE94-4EFC66ED42A8}">
      <dgm:prSet phldrT="[Text]"/>
      <dgm:spPr/>
      <dgm:t>
        <a:bodyPr/>
        <a:lstStyle/>
        <a:p>
          <a:pPr>
            <a:buAutoNum type="arabicPeriod"/>
          </a:pPr>
          <a:r>
            <a:rPr lang="en-US" b="1" dirty="0"/>
            <a:t>Inertial Stare</a:t>
          </a:r>
          <a:endParaRPr lang="en-US" dirty="0"/>
        </a:p>
      </dgm:t>
    </dgm:pt>
    <dgm:pt modelId="{47DD36CE-4AD5-4377-A8C6-1CC8974673C9}" type="parTrans" cxnId="{FF242F82-A2CE-43BB-882D-0F38392D7AB2}">
      <dgm:prSet/>
      <dgm:spPr/>
      <dgm:t>
        <a:bodyPr/>
        <a:lstStyle/>
        <a:p>
          <a:endParaRPr lang="en-US"/>
        </a:p>
      </dgm:t>
    </dgm:pt>
    <dgm:pt modelId="{C999B826-A484-42AC-A24F-16CD1031138E}" type="sibTrans" cxnId="{FF242F82-A2CE-43BB-882D-0F38392D7AB2}">
      <dgm:prSet/>
      <dgm:spPr/>
      <dgm:t>
        <a:bodyPr/>
        <a:lstStyle/>
        <a:p>
          <a:endParaRPr lang="en-US"/>
        </a:p>
      </dgm:t>
    </dgm:pt>
    <dgm:pt modelId="{A5A297E6-0A66-4C2D-A4CC-7F0748D32CF3}">
      <dgm:prSet/>
      <dgm:spPr/>
      <dgm:t>
        <a:bodyPr/>
        <a:lstStyle/>
        <a:p>
          <a:r>
            <a:rPr lang="en-US" dirty="0"/>
            <a:t>Aims at one place in the sky</a:t>
          </a:r>
        </a:p>
      </dgm:t>
    </dgm:pt>
    <dgm:pt modelId="{E68CE521-3E09-402B-89BE-11D477991CE3}" type="parTrans" cxnId="{2D9418ED-B7BC-4BC0-AE78-957E00E94A2E}">
      <dgm:prSet/>
      <dgm:spPr/>
      <dgm:t>
        <a:bodyPr/>
        <a:lstStyle/>
        <a:p>
          <a:endParaRPr lang="en-US"/>
        </a:p>
      </dgm:t>
    </dgm:pt>
    <dgm:pt modelId="{D146776E-AAF9-4122-87EC-4C5215E338A3}" type="sibTrans" cxnId="{2D9418ED-B7BC-4BC0-AE78-957E00E94A2E}">
      <dgm:prSet/>
      <dgm:spPr/>
      <dgm:t>
        <a:bodyPr/>
        <a:lstStyle/>
        <a:p>
          <a:endParaRPr lang="en-US"/>
        </a:p>
      </dgm:t>
    </dgm:pt>
    <dgm:pt modelId="{AE243A6D-B167-430D-84E1-4BB964A2496D}">
      <dgm:prSet/>
      <dgm:spPr/>
      <dgm:t>
        <a:bodyPr/>
        <a:lstStyle/>
        <a:p>
          <a:r>
            <a:rPr lang="en-US" dirty="0"/>
            <a:t>RSO’s will move across the frame</a:t>
          </a:r>
        </a:p>
      </dgm:t>
    </dgm:pt>
    <dgm:pt modelId="{5C4EE3AE-516F-4DA8-A96F-8602BF12E32B}" type="parTrans" cxnId="{2D13E181-9CC5-4CBB-982D-41A39C99B842}">
      <dgm:prSet/>
      <dgm:spPr/>
      <dgm:t>
        <a:bodyPr/>
        <a:lstStyle/>
        <a:p>
          <a:endParaRPr lang="en-US"/>
        </a:p>
      </dgm:t>
    </dgm:pt>
    <dgm:pt modelId="{8D037F31-750D-4C26-9865-58752677D3F1}" type="sibTrans" cxnId="{2D13E181-9CC5-4CBB-982D-41A39C99B842}">
      <dgm:prSet/>
      <dgm:spPr/>
      <dgm:t>
        <a:bodyPr/>
        <a:lstStyle/>
        <a:p>
          <a:endParaRPr lang="en-US"/>
        </a:p>
      </dgm:t>
    </dgm:pt>
    <dgm:pt modelId="{E72514EB-AD34-416C-BF3E-E59672A53074}">
      <dgm:prSet/>
      <dgm:spPr/>
      <dgm:t>
        <a:bodyPr/>
        <a:lstStyle/>
        <a:p>
          <a:r>
            <a:rPr lang="en-US" dirty="0"/>
            <a:t>Stars will not blur</a:t>
          </a:r>
        </a:p>
      </dgm:t>
    </dgm:pt>
    <dgm:pt modelId="{EB6606CD-EB67-49CD-99BE-1436F8B08C66}" type="parTrans" cxnId="{2D715CBF-FB97-4210-9F4D-9BA547FD1438}">
      <dgm:prSet/>
      <dgm:spPr/>
      <dgm:t>
        <a:bodyPr/>
        <a:lstStyle/>
        <a:p>
          <a:endParaRPr lang="en-US"/>
        </a:p>
      </dgm:t>
    </dgm:pt>
    <dgm:pt modelId="{B0290CA0-63B4-4AAC-B01F-A55CEE0EAA2A}" type="sibTrans" cxnId="{2D715CBF-FB97-4210-9F4D-9BA547FD1438}">
      <dgm:prSet/>
      <dgm:spPr/>
      <dgm:t>
        <a:bodyPr/>
        <a:lstStyle/>
        <a:p>
          <a:endParaRPr lang="en-US"/>
        </a:p>
      </dgm:t>
    </dgm:pt>
    <dgm:pt modelId="{47793542-27E9-4DF4-A4FD-B7D8C16FB578}">
      <dgm:prSet/>
      <dgm:spPr/>
      <dgm:t>
        <a:bodyPr/>
        <a:lstStyle/>
        <a:p>
          <a:r>
            <a:rPr lang="en-US" b="1" dirty="0"/>
            <a:t>GEO Stare</a:t>
          </a:r>
        </a:p>
      </dgm:t>
    </dgm:pt>
    <dgm:pt modelId="{A99C398B-8E39-4CBC-B7FE-DB3919E5142A}" type="parTrans" cxnId="{8D0C62AF-669F-464E-8D79-E2DB58BF576E}">
      <dgm:prSet/>
      <dgm:spPr/>
      <dgm:t>
        <a:bodyPr/>
        <a:lstStyle/>
        <a:p>
          <a:endParaRPr lang="en-US"/>
        </a:p>
      </dgm:t>
    </dgm:pt>
    <dgm:pt modelId="{9EFF9321-3577-471E-8271-F2C6DFB2F02F}" type="sibTrans" cxnId="{8D0C62AF-669F-464E-8D79-E2DB58BF576E}">
      <dgm:prSet/>
      <dgm:spPr/>
      <dgm:t>
        <a:bodyPr/>
        <a:lstStyle/>
        <a:p>
          <a:endParaRPr lang="en-US"/>
        </a:p>
      </dgm:t>
    </dgm:pt>
    <dgm:pt modelId="{4CA8E7DC-D59A-4E4A-9B4E-01D9B204E462}">
      <dgm:prSet/>
      <dgm:spPr/>
      <dgm:t>
        <a:bodyPr/>
        <a:lstStyle/>
        <a:p>
          <a:r>
            <a:rPr lang="en-US"/>
            <a:t>Aims at objects in the GEO belt</a:t>
          </a:r>
          <a:endParaRPr lang="en-US" dirty="0"/>
        </a:p>
      </dgm:t>
    </dgm:pt>
    <dgm:pt modelId="{7C1976A4-7CC9-4546-819C-5BD076C8D887}" type="parTrans" cxnId="{EB6BD34B-B843-41F3-A843-22D71AF8DD22}">
      <dgm:prSet/>
      <dgm:spPr/>
      <dgm:t>
        <a:bodyPr/>
        <a:lstStyle/>
        <a:p>
          <a:endParaRPr lang="en-US"/>
        </a:p>
      </dgm:t>
    </dgm:pt>
    <dgm:pt modelId="{67CA0639-62EC-4EDF-B586-54ACB54B523E}" type="sibTrans" cxnId="{EB6BD34B-B843-41F3-A843-22D71AF8DD22}">
      <dgm:prSet/>
      <dgm:spPr/>
      <dgm:t>
        <a:bodyPr/>
        <a:lstStyle/>
        <a:p>
          <a:endParaRPr lang="en-US"/>
        </a:p>
      </dgm:t>
    </dgm:pt>
    <dgm:pt modelId="{CBD5D1D8-DAC5-48B4-9614-BAE42D42D53A}">
      <dgm:prSet/>
      <dgm:spPr/>
      <dgm:t>
        <a:bodyPr/>
        <a:lstStyle/>
        <a:p>
          <a:r>
            <a:rPr lang="en-US"/>
            <a:t>RSO’s are stationary in the frame</a:t>
          </a:r>
          <a:endParaRPr lang="en-US" dirty="0"/>
        </a:p>
      </dgm:t>
    </dgm:pt>
    <dgm:pt modelId="{34D81EC3-345E-4E8F-9651-2868FF8875F2}" type="parTrans" cxnId="{CD94DDB2-1CDF-4268-9103-D30495A8ADFB}">
      <dgm:prSet/>
      <dgm:spPr/>
      <dgm:t>
        <a:bodyPr/>
        <a:lstStyle/>
        <a:p>
          <a:endParaRPr lang="en-US"/>
        </a:p>
      </dgm:t>
    </dgm:pt>
    <dgm:pt modelId="{31379928-F94D-4A0A-A130-CF86FD369541}" type="sibTrans" cxnId="{CD94DDB2-1CDF-4268-9103-D30495A8ADFB}">
      <dgm:prSet/>
      <dgm:spPr/>
      <dgm:t>
        <a:bodyPr/>
        <a:lstStyle/>
        <a:p>
          <a:endParaRPr lang="en-US"/>
        </a:p>
      </dgm:t>
    </dgm:pt>
    <dgm:pt modelId="{8EF60271-8294-4AB0-AE87-F47A1F7FABFF}">
      <dgm:prSet/>
      <dgm:spPr/>
      <dgm:t>
        <a:bodyPr/>
        <a:lstStyle/>
        <a:p>
          <a:r>
            <a:rPr lang="en-US"/>
            <a:t>Stars blur in the background</a:t>
          </a:r>
          <a:endParaRPr lang="en-US" dirty="0"/>
        </a:p>
      </dgm:t>
    </dgm:pt>
    <dgm:pt modelId="{C665C456-DA97-4D8F-845B-327CEE25E64D}" type="parTrans" cxnId="{C9BADB52-8CC8-4416-872A-C2D0747144D8}">
      <dgm:prSet/>
      <dgm:spPr/>
      <dgm:t>
        <a:bodyPr/>
        <a:lstStyle/>
        <a:p>
          <a:endParaRPr lang="en-US"/>
        </a:p>
      </dgm:t>
    </dgm:pt>
    <dgm:pt modelId="{D49DB254-24CF-4DB8-B0DE-1886BC660358}" type="sibTrans" cxnId="{C9BADB52-8CC8-4416-872A-C2D0747144D8}">
      <dgm:prSet/>
      <dgm:spPr/>
      <dgm:t>
        <a:bodyPr/>
        <a:lstStyle/>
        <a:p>
          <a:endParaRPr lang="en-US"/>
        </a:p>
      </dgm:t>
    </dgm:pt>
    <dgm:pt modelId="{B3BE8A49-87E0-49A6-89E8-46BDF1F416F8}">
      <dgm:prSet/>
      <dgm:spPr/>
      <dgm:t>
        <a:bodyPr/>
        <a:lstStyle/>
        <a:p>
          <a:r>
            <a:rPr lang="en-US" b="1"/>
            <a:t>Orbit Following</a:t>
          </a:r>
          <a:endParaRPr lang="en-US" b="1" dirty="0"/>
        </a:p>
      </dgm:t>
    </dgm:pt>
    <dgm:pt modelId="{93D949D3-2DD1-4CF6-9B3D-DFA02293D2C7}" type="parTrans" cxnId="{C069C924-24C1-4CD2-86FB-E095E36B550C}">
      <dgm:prSet/>
      <dgm:spPr/>
      <dgm:t>
        <a:bodyPr/>
        <a:lstStyle/>
        <a:p>
          <a:endParaRPr lang="en-US"/>
        </a:p>
      </dgm:t>
    </dgm:pt>
    <dgm:pt modelId="{EAC69126-E5D4-49E2-BC39-BA14DFD7C32E}" type="sibTrans" cxnId="{C069C924-24C1-4CD2-86FB-E095E36B550C}">
      <dgm:prSet/>
      <dgm:spPr/>
      <dgm:t>
        <a:bodyPr/>
        <a:lstStyle/>
        <a:p>
          <a:endParaRPr lang="en-US"/>
        </a:p>
      </dgm:t>
    </dgm:pt>
    <dgm:pt modelId="{C21DB296-7E5F-47DD-A475-250567F4924A}">
      <dgm:prSet/>
      <dgm:spPr/>
      <dgm:t>
        <a:bodyPr/>
        <a:lstStyle/>
        <a:p>
          <a:r>
            <a:rPr lang="en-US" dirty="0"/>
            <a:t>Tracks the orbit of an RSO</a:t>
          </a:r>
        </a:p>
      </dgm:t>
    </dgm:pt>
    <dgm:pt modelId="{CD3D98E4-3893-49A9-9042-2E2FF3058157}" type="parTrans" cxnId="{3A26410F-4AD9-485D-A939-00B98F4E2734}">
      <dgm:prSet/>
      <dgm:spPr/>
      <dgm:t>
        <a:bodyPr/>
        <a:lstStyle/>
        <a:p>
          <a:endParaRPr lang="en-US"/>
        </a:p>
      </dgm:t>
    </dgm:pt>
    <dgm:pt modelId="{56CC0CF5-72DA-469E-8CC9-FB767ABF906F}" type="sibTrans" cxnId="{3A26410F-4AD9-485D-A939-00B98F4E2734}">
      <dgm:prSet/>
      <dgm:spPr/>
      <dgm:t>
        <a:bodyPr/>
        <a:lstStyle/>
        <a:p>
          <a:endParaRPr lang="en-US"/>
        </a:p>
      </dgm:t>
    </dgm:pt>
    <dgm:pt modelId="{F2EBBF99-18E5-42C4-A084-B43D7DC01B09}">
      <dgm:prSet/>
      <dgm:spPr/>
      <dgm:t>
        <a:bodyPr/>
        <a:lstStyle/>
        <a:p>
          <a:r>
            <a:rPr lang="en-US"/>
            <a:t>Has same characteristics as GEO stare</a:t>
          </a:r>
          <a:endParaRPr lang="en-US" dirty="0"/>
        </a:p>
      </dgm:t>
    </dgm:pt>
    <dgm:pt modelId="{A72D1FFF-084C-4E13-B328-B6D27FBC8F6F}" type="parTrans" cxnId="{59F6487F-DB88-4CA2-9CF0-944D7112E74B}">
      <dgm:prSet/>
      <dgm:spPr/>
      <dgm:t>
        <a:bodyPr/>
        <a:lstStyle/>
        <a:p>
          <a:endParaRPr lang="en-US"/>
        </a:p>
      </dgm:t>
    </dgm:pt>
    <dgm:pt modelId="{704D6683-B214-4D6C-AEAB-F727E11633EA}" type="sibTrans" cxnId="{59F6487F-DB88-4CA2-9CF0-944D7112E74B}">
      <dgm:prSet/>
      <dgm:spPr/>
      <dgm:t>
        <a:bodyPr/>
        <a:lstStyle/>
        <a:p>
          <a:endParaRPr lang="en-US"/>
        </a:p>
      </dgm:t>
    </dgm:pt>
    <dgm:pt modelId="{026A022F-4327-420E-9A48-C409F5F0F71D}" type="pres">
      <dgm:prSet presAssocID="{3FB2C1FE-D1DF-4A4A-AD8F-08A8A6D21244}" presName="linear" presStyleCnt="0">
        <dgm:presLayoutVars>
          <dgm:animLvl val="lvl"/>
          <dgm:resizeHandles val="exact"/>
        </dgm:presLayoutVars>
      </dgm:prSet>
      <dgm:spPr/>
    </dgm:pt>
    <dgm:pt modelId="{738E838B-FF66-40A7-91E8-68E006248087}" type="pres">
      <dgm:prSet presAssocID="{C26E4A56-3DE2-4635-AE94-4EFC66ED42A8}" presName="parentText" presStyleLbl="node1" presStyleIdx="0" presStyleCnt="3">
        <dgm:presLayoutVars>
          <dgm:chMax val="0"/>
          <dgm:bulletEnabled val="1"/>
        </dgm:presLayoutVars>
      </dgm:prSet>
      <dgm:spPr/>
    </dgm:pt>
    <dgm:pt modelId="{2FFA5221-833A-4616-AB6D-47C2461B669B}" type="pres">
      <dgm:prSet presAssocID="{C26E4A56-3DE2-4635-AE94-4EFC66ED42A8}" presName="childText" presStyleLbl="revTx" presStyleIdx="0" presStyleCnt="3">
        <dgm:presLayoutVars>
          <dgm:bulletEnabled val="1"/>
        </dgm:presLayoutVars>
      </dgm:prSet>
      <dgm:spPr/>
    </dgm:pt>
    <dgm:pt modelId="{0C25E392-E82D-46D8-8EE5-747B65E06228}" type="pres">
      <dgm:prSet presAssocID="{47793542-27E9-4DF4-A4FD-B7D8C16FB578}" presName="parentText" presStyleLbl="node1" presStyleIdx="1" presStyleCnt="3">
        <dgm:presLayoutVars>
          <dgm:chMax val="0"/>
          <dgm:bulletEnabled val="1"/>
        </dgm:presLayoutVars>
      </dgm:prSet>
      <dgm:spPr/>
    </dgm:pt>
    <dgm:pt modelId="{053D2A1F-C72D-4942-BC96-A3EBF92B38CE}" type="pres">
      <dgm:prSet presAssocID="{47793542-27E9-4DF4-A4FD-B7D8C16FB578}" presName="childText" presStyleLbl="revTx" presStyleIdx="1" presStyleCnt="3">
        <dgm:presLayoutVars>
          <dgm:bulletEnabled val="1"/>
        </dgm:presLayoutVars>
      </dgm:prSet>
      <dgm:spPr/>
    </dgm:pt>
    <dgm:pt modelId="{EFCE8B1D-50A1-4488-819A-0DC2E36C1866}" type="pres">
      <dgm:prSet presAssocID="{B3BE8A49-87E0-49A6-89E8-46BDF1F416F8}" presName="parentText" presStyleLbl="node1" presStyleIdx="2" presStyleCnt="3">
        <dgm:presLayoutVars>
          <dgm:chMax val="0"/>
          <dgm:bulletEnabled val="1"/>
        </dgm:presLayoutVars>
      </dgm:prSet>
      <dgm:spPr/>
    </dgm:pt>
    <dgm:pt modelId="{5CA61BC7-A9A6-4447-95D9-FA9F1D3FBF7E}" type="pres">
      <dgm:prSet presAssocID="{B3BE8A49-87E0-49A6-89E8-46BDF1F416F8}" presName="childText" presStyleLbl="revTx" presStyleIdx="2" presStyleCnt="3">
        <dgm:presLayoutVars>
          <dgm:bulletEnabled val="1"/>
        </dgm:presLayoutVars>
      </dgm:prSet>
      <dgm:spPr/>
    </dgm:pt>
  </dgm:ptLst>
  <dgm:cxnLst>
    <dgm:cxn modelId="{3A26410F-4AD9-485D-A939-00B98F4E2734}" srcId="{B3BE8A49-87E0-49A6-89E8-46BDF1F416F8}" destId="{C21DB296-7E5F-47DD-A475-250567F4924A}" srcOrd="0" destOrd="0" parTransId="{CD3D98E4-3893-49A9-9042-2E2FF3058157}" sibTransId="{56CC0CF5-72DA-469E-8CC9-FB767ABF906F}"/>
    <dgm:cxn modelId="{FED7BB14-AC41-43C5-B9CE-54F45E25DC14}" type="presOf" srcId="{E72514EB-AD34-416C-BF3E-E59672A53074}" destId="{2FFA5221-833A-4616-AB6D-47C2461B669B}" srcOrd="0" destOrd="2" presId="urn:microsoft.com/office/officeart/2005/8/layout/vList2"/>
    <dgm:cxn modelId="{C069C924-24C1-4CD2-86FB-E095E36B550C}" srcId="{3FB2C1FE-D1DF-4A4A-AD8F-08A8A6D21244}" destId="{B3BE8A49-87E0-49A6-89E8-46BDF1F416F8}" srcOrd="2" destOrd="0" parTransId="{93D949D3-2DD1-4CF6-9B3D-DFA02293D2C7}" sibTransId="{EAC69126-E5D4-49E2-BC39-BA14DFD7C32E}"/>
    <dgm:cxn modelId="{BDC5B22D-EBB0-43C6-A45D-B54C329C4F21}" type="presOf" srcId="{C26E4A56-3DE2-4635-AE94-4EFC66ED42A8}" destId="{738E838B-FF66-40A7-91E8-68E006248087}" srcOrd="0" destOrd="0" presId="urn:microsoft.com/office/officeart/2005/8/layout/vList2"/>
    <dgm:cxn modelId="{A4CE0230-7E0D-452C-8D8C-65101511CB79}" type="presOf" srcId="{C21DB296-7E5F-47DD-A475-250567F4924A}" destId="{5CA61BC7-A9A6-4447-95D9-FA9F1D3FBF7E}" srcOrd="0" destOrd="0" presId="urn:microsoft.com/office/officeart/2005/8/layout/vList2"/>
    <dgm:cxn modelId="{D608363D-575F-4044-BEDB-9E75B070CE68}" type="presOf" srcId="{F2EBBF99-18E5-42C4-A084-B43D7DC01B09}" destId="{5CA61BC7-A9A6-4447-95D9-FA9F1D3FBF7E}" srcOrd="0" destOrd="1" presId="urn:microsoft.com/office/officeart/2005/8/layout/vList2"/>
    <dgm:cxn modelId="{EB6BD34B-B843-41F3-A843-22D71AF8DD22}" srcId="{47793542-27E9-4DF4-A4FD-B7D8C16FB578}" destId="{4CA8E7DC-D59A-4E4A-9B4E-01D9B204E462}" srcOrd="0" destOrd="0" parTransId="{7C1976A4-7CC9-4546-819C-5BD076C8D887}" sibTransId="{67CA0639-62EC-4EDF-B586-54ACB54B523E}"/>
    <dgm:cxn modelId="{C9BADB52-8CC8-4416-872A-C2D0747144D8}" srcId="{47793542-27E9-4DF4-A4FD-B7D8C16FB578}" destId="{8EF60271-8294-4AB0-AE87-F47A1F7FABFF}" srcOrd="2" destOrd="0" parTransId="{C665C456-DA97-4D8F-845B-327CEE25E64D}" sibTransId="{D49DB254-24CF-4DB8-B0DE-1886BC660358}"/>
    <dgm:cxn modelId="{E017AF7B-6463-45D3-8DE7-746EDEB0DE49}" type="presOf" srcId="{8EF60271-8294-4AB0-AE87-F47A1F7FABFF}" destId="{053D2A1F-C72D-4942-BC96-A3EBF92B38CE}" srcOrd="0" destOrd="2" presId="urn:microsoft.com/office/officeart/2005/8/layout/vList2"/>
    <dgm:cxn modelId="{59F6487F-DB88-4CA2-9CF0-944D7112E74B}" srcId="{B3BE8A49-87E0-49A6-89E8-46BDF1F416F8}" destId="{F2EBBF99-18E5-42C4-A084-B43D7DC01B09}" srcOrd="1" destOrd="0" parTransId="{A72D1FFF-084C-4E13-B328-B6D27FBC8F6F}" sibTransId="{704D6683-B214-4D6C-AEAB-F727E11633EA}"/>
    <dgm:cxn modelId="{2D13E181-9CC5-4CBB-982D-41A39C99B842}" srcId="{C26E4A56-3DE2-4635-AE94-4EFC66ED42A8}" destId="{AE243A6D-B167-430D-84E1-4BB964A2496D}" srcOrd="1" destOrd="0" parTransId="{5C4EE3AE-516F-4DA8-A96F-8602BF12E32B}" sibTransId="{8D037F31-750D-4C26-9865-58752677D3F1}"/>
    <dgm:cxn modelId="{FF242F82-A2CE-43BB-882D-0F38392D7AB2}" srcId="{3FB2C1FE-D1DF-4A4A-AD8F-08A8A6D21244}" destId="{C26E4A56-3DE2-4635-AE94-4EFC66ED42A8}" srcOrd="0" destOrd="0" parTransId="{47DD36CE-4AD5-4377-A8C6-1CC8974673C9}" sibTransId="{C999B826-A484-42AC-A24F-16CD1031138E}"/>
    <dgm:cxn modelId="{8A0CFC97-566C-46B2-9854-B6BAE34D7C24}" type="presOf" srcId="{4CA8E7DC-D59A-4E4A-9B4E-01D9B204E462}" destId="{053D2A1F-C72D-4942-BC96-A3EBF92B38CE}" srcOrd="0" destOrd="0" presId="urn:microsoft.com/office/officeart/2005/8/layout/vList2"/>
    <dgm:cxn modelId="{009097AB-D943-491C-A965-C7A42B875314}" type="presOf" srcId="{A5A297E6-0A66-4C2D-A4CC-7F0748D32CF3}" destId="{2FFA5221-833A-4616-AB6D-47C2461B669B}" srcOrd="0" destOrd="0" presId="urn:microsoft.com/office/officeart/2005/8/layout/vList2"/>
    <dgm:cxn modelId="{8D0C62AF-669F-464E-8D79-E2DB58BF576E}" srcId="{3FB2C1FE-D1DF-4A4A-AD8F-08A8A6D21244}" destId="{47793542-27E9-4DF4-A4FD-B7D8C16FB578}" srcOrd="1" destOrd="0" parTransId="{A99C398B-8E39-4CBC-B7FE-DB3919E5142A}" sibTransId="{9EFF9321-3577-471E-8271-F2C6DFB2F02F}"/>
    <dgm:cxn modelId="{7D039FB1-0B41-4BB4-AD98-59656CFB21AE}" type="presOf" srcId="{B3BE8A49-87E0-49A6-89E8-46BDF1F416F8}" destId="{EFCE8B1D-50A1-4488-819A-0DC2E36C1866}" srcOrd="0" destOrd="0" presId="urn:microsoft.com/office/officeart/2005/8/layout/vList2"/>
    <dgm:cxn modelId="{CD94DDB2-1CDF-4268-9103-D30495A8ADFB}" srcId="{47793542-27E9-4DF4-A4FD-B7D8C16FB578}" destId="{CBD5D1D8-DAC5-48B4-9614-BAE42D42D53A}" srcOrd="1" destOrd="0" parTransId="{34D81EC3-345E-4E8F-9651-2868FF8875F2}" sibTransId="{31379928-F94D-4A0A-A130-CF86FD369541}"/>
    <dgm:cxn modelId="{2D715CBF-FB97-4210-9F4D-9BA547FD1438}" srcId="{C26E4A56-3DE2-4635-AE94-4EFC66ED42A8}" destId="{E72514EB-AD34-416C-BF3E-E59672A53074}" srcOrd="2" destOrd="0" parTransId="{EB6606CD-EB67-49CD-99BE-1436F8B08C66}" sibTransId="{B0290CA0-63B4-4AAC-B01F-A55CEE0EAA2A}"/>
    <dgm:cxn modelId="{2BA118C5-EDAC-4458-A093-CF1A7AD3F55F}" type="presOf" srcId="{CBD5D1D8-DAC5-48B4-9614-BAE42D42D53A}" destId="{053D2A1F-C72D-4942-BC96-A3EBF92B38CE}" srcOrd="0" destOrd="1" presId="urn:microsoft.com/office/officeart/2005/8/layout/vList2"/>
    <dgm:cxn modelId="{1541EDCA-D397-4F54-BA89-0907089A07F3}" type="presOf" srcId="{47793542-27E9-4DF4-A4FD-B7D8C16FB578}" destId="{0C25E392-E82D-46D8-8EE5-747B65E06228}" srcOrd="0" destOrd="0" presId="urn:microsoft.com/office/officeart/2005/8/layout/vList2"/>
    <dgm:cxn modelId="{63191AD1-93B7-44ED-9726-741F2A063495}" type="presOf" srcId="{3FB2C1FE-D1DF-4A4A-AD8F-08A8A6D21244}" destId="{026A022F-4327-420E-9A48-C409F5F0F71D}" srcOrd="0" destOrd="0" presId="urn:microsoft.com/office/officeart/2005/8/layout/vList2"/>
    <dgm:cxn modelId="{B265B6D8-4DE6-4A9E-8D30-8FF089620DE4}" type="presOf" srcId="{AE243A6D-B167-430D-84E1-4BB964A2496D}" destId="{2FFA5221-833A-4616-AB6D-47C2461B669B}" srcOrd="0" destOrd="1" presId="urn:microsoft.com/office/officeart/2005/8/layout/vList2"/>
    <dgm:cxn modelId="{2D9418ED-B7BC-4BC0-AE78-957E00E94A2E}" srcId="{C26E4A56-3DE2-4635-AE94-4EFC66ED42A8}" destId="{A5A297E6-0A66-4C2D-A4CC-7F0748D32CF3}" srcOrd="0" destOrd="0" parTransId="{E68CE521-3E09-402B-89BE-11D477991CE3}" sibTransId="{D146776E-AAF9-4122-87EC-4C5215E338A3}"/>
    <dgm:cxn modelId="{76029542-5A0F-49C7-BBCA-F6C0F215DACE}" type="presParOf" srcId="{026A022F-4327-420E-9A48-C409F5F0F71D}" destId="{738E838B-FF66-40A7-91E8-68E006248087}" srcOrd="0" destOrd="0" presId="urn:microsoft.com/office/officeart/2005/8/layout/vList2"/>
    <dgm:cxn modelId="{5CDC126E-FCBF-4F29-87EF-6F6436F90E04}" type="presParOf" srcId="{026A022F-4327-420E-9A48-C409F5F0F71D}" destId="{2FFA5221-833A-4616-AB6D-47C2461B669B}" srcOrd="1" destOrd="0" presId="urn:microsoft.com/office/officeart/2005/8/layout/vList2"/>
    <dgm:cxn modelId="{E6305DCB-08A8-4055-B800-CC4E099FA1A1}" type="presParOf" srcId="{026A022F-4327-420E-9A48-C409F5F0F71D}" destId="{0C25E392-E82D-46D8-8EE5-747B65E06228}" srcOrd="2" destOrd="0" presId="urn:microsoft.com/office/officeart/2005/8/layout/vList2"/>
    <dgm:cxn modelId="{7EDCBC75-372D-4A84-AE5E-A60A15E0DEFD}" type="presParOf" srcId="{026A022F-4327-420E-9A48-C409F5F0F71D}" destId="{053D2A1F-C72D-4942-BC96-A3EBF92B38CE}" srcOrd="3" destOrd="0" presId="urn:microsoft.com/office/officeart/2005/8/layout/vList2"/>
    <dgm:cxn modelId="{2E12679E-09B3-4C49-B858-E107E495FA97}" type="presParOf" srcId="{026A022F-4327-420E-9A48-C409F5F0F71D}" destId="{EFCE8B1D-50A1-4488-819A-0DC2E36C1866}" srcOrd="4" destOrd="0" presId="urn:microsoft.com/office/officeart/2005/8/layout/vList2"/>
    <dgm:cxn modelId="{28DECE71-9D6D-41B3-AB78-36EF124CA350}" type="presParOf" srcId="{026A022F-4327-420E-9A48-C409F5F0F71D}" destId="{5CA61BC7-A9A6-4447-95D9-FA9F1D3FBF7E}" srcOrd="5" destOrd="0" presId="urn:microsoft.com/office/officeart/2005/8/layout/vList2"/>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953C0F-22A6-44D1-A3DF-55DFF02CB545}">
      <dsp:nvSpPr>
        <dsp:cNvPr id="0" name=""/>
        <dsp:cNvSpPr/>
      </dsp:nvSpPr>
      <dsp:spPr>
        <a:xfrm>
          <a:off x="0" y="88355"/>
          <a:ext cx="10642583" cy="1216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l" defTabSz="2000250">
            <a:lnSpc>
              <a:spcPct val="90000"/>
            </a:lnSpc>
            <a:spcBef>
              <a:spcPct val="0"/>
            </a:spcBef>
            <a:spcAft>
              <a:spcPct val="35000"/>
            </a:spcAft>
            <a:buNone/>
          </a:pPr>
          <a:r>
            <a:rPr lang="en-US" sz="4500" b="1" kern="1200" dirty="0"/>
            <a:t>Successes</a:t>
          </a:r>
          <a:endParaRPr lang="en-US" sz="4500" kern="1200" dirty="0"/>
        </a:p>
      </dsp:txBody>
      <dsp:txXfrm>
        <a:off x="59399" y="147754"/>
        <a:ext cx="10523785" cy="1098002"/>
      </dsp:txXfrm>
    </dsp:sp>
    <dsp:sp modelId="{BED438E0-77EB-4762-9E96-FD72B6804CF8}">
      <dsp:nvSpPr>
        <dsp:cNvPr id="0" name=""/>
        <dsp:cNvSpPr/>
      </dsp:nvSpPr>
      <dsp:spPr>
        <a:xfrm>
          <a:off x="0" y="1305155"/>
          <a:ext cx="10642583" cy="65929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7902" tIns="48260" rIns="270256" bIns="48260" numCol="1" spcCol="1270" anchor="t" anchorCtr="0">
          <a:noAutofit/>
        </a:bodyPr>
        <a:lstStyle/>
        <a:p>
          <a:pPr marL="285750" lvl="1" indent="-285750" algn="l" defTabSz="1689100">
            <a:lnSpc>
              <a:spcPct val="150000"/>
            </a:lnSpc>
            <a:spcBef>
              <a:spcPct val="0"/>
            </a:spcBef>
            <a:spcAft>
              <a:spcPct val="20000"/>
            </a:spcAft>
            <a:buChar char="•"/>
          </a:pPr>
          <a:r>
            <a:rPr lang="en-US" sz="3800" b="0" kern="1200" dirty="0"/>
            <a:t>Single RSO identification is successful</a:t>
          </a:r>
          <a:endParaRPr lang="en-US" sz="3800" kern="1200" dirty="0"/>
        </a:p>
        <a:p>
          <a:pPr marL="285750" lvl="1" indent="-285750" algn="l" defTabSz="1689100">
            <a:lnSpc>
              <a:spcPct val="150000"/>
            </a:lnSpc>
            <a:spcBef>
              <a:spcPct val="0"/>
            </a:spcBef>
            <a:spcAft>
              <a:spcPct val="20000"/>
            </a:spcAft>
            <a:buChar char="•"/>
          </a:pPr>
          <a:r>
            <a:rPr lang="en-US" sz="3800" b="0" kern="1200" dirty="0"/>
            <a:t>Multiple RSO identification was successful under certain conditions</a:t>
          </a:r>
          <a:endParaRPr lang="en-US" sz="3800" kern="1200" dirty="0"/>
        </a:p>
        <a:p>
          <a:pPr marL="285750" lvl="1" indent="-285750" algn="l" defTabSz="1689100">
            <a:lnSpc>
              <a:spcPct val="150000"/>
            </a:lnSpc>
            <a:spcBef>
              <a:spcPct val="0"/>
            </a:spcBef>
            <a:spcAft>
              <a:spcPct val="20000"/>
            </a:spcAft>
            <a:buChar char="•"/>
          </a:pPr>
          <a:r>
            <a:rPr lang="en-US" sz="3800" b="0" kern="1200" dirty="0"/>
            <a:t>Removing as many stars as possible allows for more accurate identification</a:t>
          </a:r>
          <a:endParaRPr lang="en-US" sz="3800" kern="1200" dirty="0"/>
        </a:p>
        <a:p>
          <a:pPr marL="285750" lvl="1" indent="-285750" algn="l" defTabSz="1689100">
            <a:lnSpc>
              <a:spcPct val="150000"/>
            </a:lnSpc>
            <a:spcBef>
              <a:spcPct val="0"/>
            </a:spcBef>
            <a:spcAft>
              <a:spcPct val="20000"/>
            </a:spcAft>
            <a:buChar char="•"/>
          </a:pPr>
          <a:r>
            <a:rPr lang="en-US" sz="3800" b="0" kern="1200" dirty="0"/>
            <a:t>Being able to identify if an RSO will appear in the next frame lowers the possibility of cross-tagging</a:t>
          </a:r>
          <a:endParaRPr lang="en-US" sz="3800" kern="1200" dirty="0"/>
        </a:p>
      </dsp:txBody>
      <dsp:txXfrm>
        <a:off x="0" y="1305155"/>
        <a:ext cx="10642583" cy="6592950"/>
      </dsp:txXfrm>
    </dsp:sp>
    <dsp:sp modelId="{4D971294-98D9-42EF-8255-5632B49EC0DF}">
      <dsp:nvSpPr>
        <dsp:cNvPr id="0" name=""/>
        <dsp:cNvSpPr/>
      </dsp:nvSpPr>
      <dsp:spPr>
        <a:xfrm>
          <a:off x="0" y="7898105"/>
          <a:ext cx="10642583" cy="1216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l" defTabSz="2000250">
            <a:lnSpc>
              <a:spcPct val="90000"/>
            </a:lnSpc>
            <a:spcBef>
              <a:spcPct val="0"/>
            </a:spcBef>
            <a:spcAft>
              <a:spcPct val="35000"/>
            </a:spcAft>
            <a:buNone/>
          </a:pPr>
          <a:r>
            <a:rPr lang="en-US" sz="4500" b="1" kern="1200" dirty="0"/>
            <a:t>Future Work</a:t>
          </a:r>
          <a:endParaRPr lang="en-US" sz="4500" kern="1200" dirty="0"/>
        </a:p>
      </dsp:txBody>
      <dsp:txXfrm>
        <a:off x="59399" y="7957504"/>
        <a:ext cx="10523785" cy="1098002"/>
      </dsp:txXfrm>
    </dsp:sp>
    <dsp:sp modelId="{771191D2-870B-4089-9A2B-F837917BC7C8}">
      <dsp:nvSpPr>
        <dsp:cNvPr id="0" name=""/>
        <dsp:cNvSpPr/>
      </dsp:nvSpPr>
      <dsp:spPr>
        <a:xfrm>
          <a:off x="0" y="9114905"/>
          <a:ext cx="10642583" cy="6458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7902" tIns="48260" rIns="270256" bIns="48260" numCol="1" spcCol="1270" anchor="t" anchorCtr="0">
          <a:noAutofit/>
        </a:bodyPr>
        <a:lstStyle/>
        <a:p>
          <a:pPr marL="285750" lvl="1" indent="-285750" algn="l" defTabSz="1689100">
            <a:lnSpc>
              <a:spcPct val="150000"/>
            </a:lnSpc>
            <a:spcBef>
              <a:spcPct val="0"/>
            </a:spcBef>
            <a:spcAft>
              <a:spcPct val="20000"/>
            </a:spcAft>
            <a:buChar char="•"/>
          </a:pPr>
          <a:r>
            <a:rPr lang="en-US" sz="3800" b="0" kern="1200" dirty="0"/>
            <a:t>Find mathematical relationships between the threshold values and RSO ID success rates to remove the amount of tweaking. </a:t>
          </a:r>
          <a:endParaRPr lang="en-US" sz="3800" kern="1200" dirty="0"/>
        </a:p>
        <a:p>
          <a:pPr marL="285750" lvl="1" indent="-285750" algn="l" defTabSz="1689100">
            <a:lnSpc>
              <a:spcPct val="150000"/>
            </a:lnSpc>
            <a:spcBef>
              <a:spcPct val="0"/>
            </a:spcBef>
            <a:spcAft>
              <a:spcPct val="20000"/>
            </a:spcAft>
            <a:buChar char="•"/>
          </a:pPr>
          <a:r>
            <a:rPr lang="en-US" sz="3800" b="0" kern="1200" dirty="0"/>
            <a:t>Optimize the registration process by finding an alternative to </a:t>
          </a:r>
          <a:r>
            <a:rPr lang="en-US" sz="3800" b="0" i="1" kern="1200" dirty="0"/>
            <a:t>Astrometry.</a:t>
          </a:r>
          <a:endParaRPr lang="en-US" sz="3800" kern="1200" dirty="0"/>
        </a:p>
        <a:p>
          <a:pPr marL="285750" lvl="1" indent="-285750" algn="l" defTabSz="1689100">
            <a:lnSpc>
              <a:spcPct val="150000"/>
            </a:lnSpc>
            <a:spcBef>
              <a:spcPct val="0"/>
            </a:spcBef>
            <a:spcAft>
              <a:spcPct val="20000"/>
            </a:spcAft>
            <a:buChar char="•"/>
          </a:pPr>
          <a:r>
            <a:rPr lang="en-US" sz="3800" b="0" kern="1200" dirty="0"/>
            <a:t>Investigate Machine Learning applications to handle thresholding. </a:t>
          </a:r>
          <a:endParaRPr lang="en-US" sz="3800" kern="1200" dirty="0"/>
        </a:p>
      </dsp:txBody>
      <dsp:txXfrm>
        <a:off x="0" y="9114905"/>
        <a:ext cx="10642583" cy="64584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8E838B-FF66-40A7-91E8-68E006248087}">
      <dsp:nvSpPr>
        <dsp:cNvPr id="0" name=""/>
        <dsp:cNvSpPr/>
      </dsp:nvSpPr>
      <dsp:spPr>
        <a:xfrm>
          <a:off x="0" y="4350"/>
          <a:ext cx="11323841" cy="91143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n-US" sz="3800" b="1" kern="1200" dirty="0"/>
            <a:t>Inertial Stare</a:t>
          </a:r>
          <a:endParaRPr lang="en-US" sz="3800" kern="1200" dirty="0"/>
        </a:p>
      </dsp:txBody>
      <dsp:txXfrm>
        <a:off x="44492" y="48842"/>
        <a:ext cx="11234857" cy="822446"/>
      </dsp:txXfrm>
    </dsp:sp>
    <dsp:sp modelId="{2FFA5221-833A-4616-AB6D-47C2461B669B}">
      <dsp:nvSpPr>
        <dsp:cNvPr id="0" name=""/>
        <dsp:cNvSpPr/>
      </dsp:nvSpPr>
      <dsp:spPr>
        <a:xfrm>
          <a:off x="0" y="915780"/>
          <a:ext cx="11323841" cy="15731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9532" tIns="48260" rIns="270256" bIns="48260" numCol="1" spcCol="1270" anchor="t" anchorCtr="0">
          <a:noAutofit/>
        </a:bodyPr>
        <a:lstStyle/>
        <a:p>
          <a:pPr marL="285750" lvl="1" indent="-285750" algn="l" defTabSz="1333500">
            <a:lnSpc>
              <a:spcPct val="90000"/>
            </a:lnSpc>
            <a:spcBef>
              <a:spcPct val="0"/>
            </a:spcBef>
            <a:spcAft>
              <a:spcPct val="20000"/>
            </a:spcAft>
            <a:buChar char="•"/>
          </a:pPr>
          <a:r>
            <a:rPr lang="en-US" sz="3000" kern="1200" dirty="0"/>
            <a:t>Aims at one place in the sky</a:t>
          </a:r>
        </a:p>
        <a:p>
          <a:pPr marL="285750" lvl="1" indent="-285750" algn="l" defTabSz="1333500">
            <a:lnSpc>
              <a:spcPct val="90000"/>
            </a:lnSpc>
            <a:spcBef>
              <a:spcPct val="0"/>
            </a:spcBef>
            <a:spcAft>
              <a:spcPct val="20000"/>
            </a:spcAft>
            <a:buChar char="•"/>
          </a:pPr>
          <a:r>
            <a:rPr lang="en-US" sz="3000" kern="1200" dirty="0"/>
            <a:t>RSO’s will move across the frame</a:t>
          </a:r>
        </a:p>
        <a:p>
          <a:pPr marL="285750" lvl="1" indent="-285750" algn="l" defTabSz="1333500">
            <a:lnSpc>
              <a:spcPct val="90000"/>
            </a:lnSpc>
            <a:spcBef>
              <a:spcPct val="0"/>
            </a:spcBef>
            <a:spcAft>
              <a:spcPct val="20000"/>
            </a:spcAft>
            <a:buChar char="•"/>
          </a:pPr>
          <a:r>
            <a:rPr lang="en-US" sz="3000" kern="1200" dirty="0"/>
            <a:t>Stars will not blur</a:t>
          </a:r>
        </a:p>
      </dsp:txBody>
      <dsp:txXfrm>
        <a:off x="0" y="915780"/>
        <a:ext cx="11323841" cy="1573199"/>
      </dsp:txXfrm>
    </dsp:sp>
    <dsp:sp modelId="{0C25E392-E82D-46D8-8EE5-747B65E06228}">
      <dsp:nvSpPr>
        <dsp:cNvPr id="0" name=""/>
        <dsp:cNvSpPr/>
      </dsp:nvSpPr>
      <dsp:spPr>
        <a:xfrm>
          <a:off x="0" y="2488980"/>
          <a:ext cx="11323841" cy="91143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n-US" sz="3800" b="1" kern="1200" dirty="0"/>
            <a:t>GEO Stare</a:t>
          </a:r>
        </a:p>
      </dsp:txBody>
      <dsp:txXfrm>
        <a:off x="44492" y="2533472"/>
        <a:ext cx="11234857" cy="822446"/>
      </dsp:txXfrm>
    </dsp:sp>
    <dsp:sp modelId="{053D2A1F-C72D-4942-BC96-A3EBF92B38CE}">
      <dsp:nvSpPr>
        <dsp:cNvPr id="0" name=""/>
        <dsp:cNvSpPr/>
      </dsp:nvSpPr>
      <dsp:spPr>
        <a:xfrm>
          <a:off x="0" y="3400410"/>
          <a:ext cx="11323841" cy="15731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9532" tIns="48260" rIns="270256" bIns="48260" numCol="1" spcCol="1270" anchor="t" anchorCtr="0">
          <a:noAutofit/>
        </a:bodyPr>
        <a:lstStyle/>
        <a:p>
          <a:pPr marL="285750" lvl="1" indent="-285750" algn="l" defTabSz="1333500">
            <a:lnSpc>
              <a:spcPct val="90000"/>
            </a:lnSpc>
            <a:spcBef>
              <a:spcPct val="0"/>
            </a:spcBef>
            <a:spcAft>
              <a:spcPct val="20000"/>
            </a:spcAft>
            <a:buChar char="•"/>
          </a:pPr>
          <a:r>
            <a:rPr lang="en-US" sz="3000" kern="1200"/>
            <a:t>Aims at objects in the GEO belt</a:t>
          </a:r>
          <a:endParaRPr lang="en-US" sz="3000" kern="1200" dirty="0"/>
        </a:p>
        <a:p>
          <a:pPr marL="285750" lvl="1" indent="-285750" algn="l" defTabSz="1333500">
            <a:lnSpc>
              <a:spcPct val="90000"/>
            </a:lnSpc>
            <a:spcBef>
              <a:spcPct val="0"/>
            </a:spcBef>
            <a:spcAft>
              <a:spcPct val="20000"/>
            </a:spcAft>
            <a:buChar char="•"/>
          </a:pPr>
          <a:r>
            <a:rPr lang="en-US" sz="3000" kern="1200"/>
            <a:t>RSO’s are stationary in the frame</a:t>
          </a:r>
          <a:endParaRPr lang="en-US" sz="3000" kern="1200" dirty="0"/>
        </a:p>
        <a:p>
          <a:pPr marL="285750" lvl="1" indent="-285750" algn="l" defTabSz="1333500">
            <a:lnSpc>
              <a:spcPct val="90000"/>
            </a:lnSpc>
            <a:spcBef>
              <a:spcPct val="0"/>
            </a:spcBef>
            <a:spcAft>
              <a:spcPct val="20000"/>
            </a:spcAft>
            <a:buChar char="•"/>
          </a:pPr>
          <a:r>
            <a:rPr lang="en-US" sz="3000" kern="1200"/>
            <a:t>Stars blur in the background</a:t>
          </a:r>
          <a:endParaRPr lang="en-US" sz="3000" kern="1200" dirty="0"/>
        </a:p>
      </dsp:txBody>
      <dsp:txXfrm>
        <a:off x="0" y="3400410"/>
        <a:ext cx="11323841" cy="1573199"/>
      </dsp:txXfrm>
    </dsp:sp>
    <dsp:sp modelId="{EFCE8B1D-50A1-4488-819A-0DC2E36C1866}">
      <dsp:nvSpPr>
        <dsp:cNvPr id="0" name=""/>
        <dsp:cNvSpPr/>
      </dsp:nvSpPr>
      <dsp:spPr>
        <a:xfrm>
          <a:off x="0" y="4973610"/>
          <a:ext cx="11323841" cy="91143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n-US" sz="3800" b="1" kern="1200"/>
            <a:t>Orbit Following</a:t>
          </a:r>
          <a:endParaRPr lang="en-US" sz="3800" b="1" kern="1200" dirty="0"/>
        </a:p>
      </dsp:txBody>
      <dsp:txXfrm>
        <a:off x="44492" y="5018102"/>
        <a:ext cx="11234857" cy="822446"/>
      </dsp:txXfrm>
    </dsp:sp>
    <dsp:sp modelId="{5CA61BC7-A9A6-4447-95D9-FA9F1D3FBF7E}">
      <dsp:nvSpPr>
        <dsp:cNvPr id="0" name=""/>
        <dsp:cNvSpPr/>
      </dsp:nvSpPr>
      <dsp:spPr>
        <a:xfrm>
          <a:off x="0" y="5885040"/>
          <a:ext cx="11323841" cy="10422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9532" tIns="48260" rIns="270256" bIns="48260" numCol="1" spcCol="1270" anchor="t" anchorCtr="0">
          <a:noAutofit/>
        </a:bodyPr>
        <a:lstStyle/>
        <a:p>
          <a:pPr marL="285750" lvl="1" indent="-285750" algn="l" defTabSz="1333500">
            <a:lnSpc>
              <a:spcPct val="90000"/>
            </a:lnSpc>
            <a:spcBef>
              <a:spcPct val="0"/>
            </a:spcBef>
            <a:spcAft>
              <a:spcPct val="20000"/>
            </a:spcAft>
            <a:buChar char="•"/>
          </a:pPr>
          <a:r>
            <a:rPr lang="en-US" sz="3000" kern="1200" dirty="0"/>
            <a:t>Tracks the orbit of an RSO</a:t>
          </a:r>
        </a:p>
        <a:p>
          <a:pPr marL="285750" lvl="1" indent="-285750" algn="l" defTabSz="1333500">
            <a:lnSpc>
              <a:spcPct val="90000"/>
            </a:lnSpc>
            <a:spcBef>
              <a:spcPct val="0"/>
            </a:spcBef>
            <a:spcAft>
              <a:spcPct val="20000"/>
            </a:spcAft>
            <a:buChar char="•"/>
          </a:pPr>
          <a:r>
            <a:rPr lang="en-US" sz="3000" kern="1200"/>
            <a:t>Has same characteristics as GEO stare</a:t>
          </a:r>
          <a:endParaRPr lang="en-US" sz="3000" kern="1200" dirty="0"/>
        </a:p>
      </dsp:txBody>
      <dsp:txXfrm>
        <a:off x="0" y="5885040"/>
        <a:ext cx="11323841" cy="104224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5387342"/>
            <a:ext cx="37307520" cy="11460480"/>
          </a:xfrm>
        </p:spPr>
        <p:txBody>
          <a:bodyPr anchor="b"/>
          <a:lstStyle>
            <a:lvl1pPr algn="ctr">
              <a:defRPr sz="28800"/>
            </a:lvl1pPr>
          </a:lstStyle>
          <a:p>
            <a:r>
              <a:rPr lang="en-US"/>
              <a:t>Click to edit Master title style</a:t>
            </a:r>
          </a:p>
        </p:txBody>
      </p:sp>
      <p:sp>
        <p:nvSpPr>
          <p:cNvPr id="3" name="Subtitle 2"/>
          <p:cNvSpPr>
            <a:spLocks noGrp="1"/>
          </p:cNvSpPr>
          <p:nvPr>
            <p:ph type="subTitle" idx="1"/>
          </p:nvPr>
        </p:nvSpPr>
        <p:spPr>
          <a:xfrm>
            <a:off x="5486400" y="17289782"/>
            <a:ext cx="32918400" cy="7947658"/>
          </a:xfrm>
        </p:spPr>
        <p:txBody>
          <a:bodyPr/>
          <a:lstStyle>
            <a:lvl1pPr marL="0" indent="0" algn="ctr">
              <a:buNone/>
              <a:defRPr sz="11520"/>
            </a:lvl1pPr>
            <a:lvl2pPr marL="2194560" indent="0" algn="ctr">
              <a:buNone/>
              <a:defRPr sz="9600"/>
            </a:lvl2pPr>
            <a:lvl3pPr marL="4389120" indent="0" algn="ctr">
              <a:buNone/>
              <a:defRPr sz="8640"/>
            </a:lvl3pPr>
            <a:lvl4pPr marL="6583680" indent="0" algn="ctr">
              <a:buNone/>
              <a:defRPr sz="7680"/>
            </a:lvl4pPr>
            <a:lvl5pPr marL="8778240" indent="0" algn="ctr">
              <a:buNone/>
              <a:defRPr sz="7680"/>
            </a:lvl5pPr>
            <a:lvl6pPr marL="10972800" indent="0" algn="ctr">
              <a:buNone/>
              <a:defRPr sz="7680"/>
            </a:lvl6pPr>
            <a:lvl7pPr marL="13167360" indent="0" algn="ctr">
              <a:buNone/>
              <a:defRPr sz="7680"/>
            </a:lvl7pPr>
            <a:lvl8pPr marL="15361920" indent="0" algn="ctr">
              <a:buNone/>
              <a:defRPr sz="7680"/>
            </a:lvl8pPr>
            <a:lvl9pPr marL="17556480" indent="0" algn="ctr">
              <a:buNone/>
              <a:defRPr sz="768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4/3/2023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1513007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4/3/2023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3245760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09642" y="1752600"/>
            <a:ext cx="9464040" cy="2789682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17522" y="1752600"/>
            <a:ext cx="27843480" cy="2789682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4/3/2023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4183317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4/3/2023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43281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662" y="8206749"/>
            <a:ext cx="37856160" cy="13693138"/>
          </a:xfrm>
        </p:spPr>
        <p:txBody>
          <a:bodyPr anchor="b"/>
          <a:lstStyle>
            <a:lvl1pPr>
              <a:defRPr sz="28800"/>
            </a:lvl1pPr>
          </a:lstStyle>
          <a:p>
            <a:r>
              <a:rPr lang="en-US"/>
              <a:t>Click to edit Master title style</a:t>
            </a:r>
          </a:p>
        </p:txBody>
      </p:sp>
      <p:sp>
        <p:nvSpPr>
          <p:cNvPr id="3" name="Text Placeholder 2"/>
          <p:cNvSpPr>
            <a:spLocks noGrp="1"/>
          </p:cNvSpPr>
          <p:nvPr>
            <p:ph type="body" idx="1"/>
          </p:nvPr>
        </p:nvSpPr>
        <p:spPr>
          <a:xfrm>
            <a:off x="2994662" y="22029429"/>
            <a:ext cx="37856160" cy="7200898"/>
          </a:xfrm>
        </p:spPr>
        <p:txBody>
          <a:bodyPr/>
          <a:lstStyle>
            <a:lvl1pPr marL="0" indent="0">
              <a:buNone/>
              <a:defRPr sz="11520">
                <a:solidFill>
                  <a:schemeClr val="tx1"/>
                </a:solidFill>
              </a:defRPr>
            </a:lvl1pPr>
            <a:lvl2pPr marL="2194560" indent="0">
              <a:buNone/>
              <a:defRPr sz="9600">
                <a:solidFill>
                  <a:schemeClr val="tx1">
                    <a:tint val="75000"/>
                  </a:schemeClr>
                </a:solidFill>
              </a:defRPr>
            </a:lvl2pPr>
            <a:lvl3pPr marL="4389120" indent="0">
              <a:buNone/>
              <a:defRPr sz="8640">
                <a:solidFill>
                  <a:schemeClr val="tx1">
                    <a:tint val="75000"/>
                  </a:schemeClr>
                </a:solidFill>
              </a:defRPr>
            </a:lvl3pPr>
            <a:lvl4pPr marL="6583680" indent="0">
              <a:buNone/>
              <a:defRPr sz="7680">
                <a:solidFill>
                  <a:schemeClr val="tx1">
                    <a:tint val="75000"/>
                  </a:schemeClr>
                </a:solidFill>
              </a:defRPr>
            </a:lvl4pPr>
            <a:lvl5pPr marL="8778240" indent="0">
              <a:buNone/>
              <a:defRPr sz="7680">
                <a:solidFill>
                  <a:schemeClr val="tx1">
                    <a:tint val="75000"/>
                  </a:schemeClr>
                </a:solidFill>
              </a:defRPr>
            </a:lvl5pPr>
            <a:lvl6pPr marL="10972800" indent="0">
              <a:buNone/>
              <a:defRPr sz="7680">
                <a:solidFill>
                  <a:schemeClr val="tx1">
                    <a:tint val="75000"/>
                  </a:schemeClr>
                </a:solidFill>
              </a:defRPr>
            </a:lvl6pPr>
            <a:lvl7pPr marL="13167360" indent="0">
              <a:buNone/>
              <a:defRPr sz="7680">
                <a:solidFill>
                  <a:schemeClr val="tx1">
                    <a:tint val="75000"/>
                  </a:schemeClr>
                </a:solidFill>
              </a:defRPr>
            </a:lvl7pPr>
            <a:lvl8pPr marL="15361920" indent="0">
              <a:buNone/>
              <a:defRPr sz="7680">
                <a:solidFill>
                  <a:schemeClr val="tx1">
                    <a:tint val="75000"/>
                  </a:schemeClr>
                </a:solidFill>
              </a:defRPr>
            </a:lvl8pPr>
            <a:lvl9pPr marL="17556480" indent="0">
              <a:buNone/>
              <a:defRPr sz="76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4/3/2023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0039918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17520" y="8763000"/>
            <a:ext cx="1865376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219920" y="8763000"/>
            <a:ext cx="1865376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4/3/2023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5743679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3237" y="1752607"/>
            <a:ext cx="37856160" cy="6362702"/>
          </a:xfrm>
        </p:spPr>
        <p:txBody>
          <a:bodyPr/>
          <a:lstStyle/>
          <a:p>
            <a:r>
              <a:rPr lang="en-US"/>
              <a:t>Click to edit Master title style</a:t>
            </a:r>
          </a:p>
        </p:txBody>
      </p:sp>
      <p:sp>
        <p:nvSpPr>
          <p:cNvPr id="3" name="Text Placeholder 2"/>
          <p:cNvSpPr>
            <a:spLocks noGrp="1"/>
          </p:cNvSpPr>
          <p:nvPr>
            <p:ph type="body" idx="1"/>
          </p:nvPr>
        </p:nvSpPr>
        <p:spPr>
          <a:xfrm>
            <a:off x="3023242" y="8069582"/>
            <a:ext cx="18568032"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4" name="Content Placeholder 3"/>
          <p:cNvSpPr>
            <a:spLocks noGrp="1"/>
          </p:cNvSpPr>
          <p:nvPr>
            <p:ph sz="half" idx="2"/>
          </p:nvPr>
        </p:nvSpPr>
        <p:spPr>
          <a:xfrm>
            <a:off x="3023242" y="12024360"/>
            <a:ext cx="18568032"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19922" y="8069582"/>
            <a:ext cx="18659477"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6" name="Content Placeholder 5"/>
          <p:cNvSpPr>
            <a:spLocks noGrp="1"/>
          </p:cNvSpPr>
          <p:nvPr>
            <p:ph sz="quarter" idx="4"/>
          </p:nvPr>
        </p:nvSpPr>
        <p:spPr>
          <a:xfrm>
            <a:off x="22219922" y="12024360"/>
            <a:ext cx="18659477"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4/3/2023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038782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4/3/2023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9690789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4/3/2023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844953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p>
        </p:txBody>
      </p:sp>
      <p:sp>
        <p:nvSpPr>
          <p:cNvPr id="3" name="Content Placeholder 2"/>
          <p:cNvSpPr>
            <a:spLocks noGrp="1"/>
          </p:cNvSpPr>
          <p:nvPr>
            <p:ph idx="1"/>
          </p:nvPr>
        </p:nvSpPr>
        <p:spPr>
          <a:xfrm>
            <a:off x="18659477" y="4739647"/>
            <a:ext cx="22219920" cy="23393400"/>
          </a:xfrm>
        </p:spPr>
        <p:txBody>
          <a:bodyPr/>
          <a:lstStyle>
            <a:lvl1pPr>
              <a:defRPr sz="15360"/>
            </a:lvl1pPr>
            <a:lvl2pPr>
              <a:defRPr sz="13440"/>
            </a:lvl2pPr>
            <a:lvl3pPr>
              <a:defRPr sz="11520"/>
            </a:lvl3pPr>
            <a:lvl4pPr>
              <a:defRPr sz="9600"/>
            </a:lvl4pPr>
            <a:lvl5pPr>
              <a:defRPr sz="9600"/>
            </a:lvl5pPr>
            <a:lvl6pPr>
              <a:defRPr sz="9600"/>
            </a:lvl6pPr>
            <a:lvl7pPr>
              <a:defRPr sz="9600"/>
            </a:lvl7pPr>
            <a:lvl8pPr>
              <a:defRPr sz="9600"/>
            </a:lvl8pPr>
            <a:lvl9pPr>
              <a:defRPr sz="9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4/3/2023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4825344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p>
        </p:txBody>
      </p:sp>
      <p:sp>
        <p:nvSpPr>
          <p:cNvPr id="3" name="Picture Placeholder 2"/>
          <p:cNvSpPr>
            <a:spLocks noGrp="1" noChangeAspect="1"/>
          </p:cNvSpPr>
          <p:nvPr>
            <p:ph type="pic" idx="1"/>
          </p:nvPr>
        </p:nvSpPr>
        <p:spPr>
          <a:xfrm>
            <a:off x="18659477" y="4739647"/>
            <a:ext cx="22219920" cy="23393400"/>
          </a:xfrm>
        </p:spPr>
        <p:txBody>
          <a:bodyPr anchor="t"/>
          <a:lstStyle>
            <a:lvl1pPr marL="0" indent="0">
              <a:buNone/>
              <a:defRPr sz="15360"/>
            </a:lvl1pPr>
            <a:lvl2pPr marL="2194560" indent="0">
              <a:buNone/>
              <a:defRPr sz="13440"/>
            </a:lvl2pPr>
            <a:lvl3pPr marL="4389120" indent="0">
              <a:buNone/>
              <a:defRPr sz="1152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r>
              <a:rPr lang="en-US"/>
              <a:t>Click icon to add picture</a:t>
            </a:r>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4/3/2023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5848914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7520" y="1752607"/>
            <a:ext cx="37856160" cy="636270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17520" y="8763000"/>
            <a:ext cx="37856160" cy="208864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17520" y="30510487"/>
            <a:ext cx="9875520" cy="1752600"/>
          </a:xfrm>
          <a:prstGeom prst="rect">
            <a:avLst/>
          </a:prstGeom>
        </p:spPr>
        <p:txBody>
          <a:bodyPr vert="horz" lIns="91440" tIns="45720" rIns="91440" bIns="45720" rtlCol="0" anchor="ctr"/>
          <a:lstStyle>
            <a:lvl1pPr algn="l">
              <a:defRPr sz="5760">
                <a:solidFill>
                  <a:schemeClr val="tx1">
                    <a:tint val="75000"/>
                  </a:schemeClr>
                </a:solidFill>
              </a:defRPr>
            </a:lvl1pPr>
          </a:lstStyle>
          <a:p>
            <a:fld id="{846CE7D5-CF57-46EF-B807-FDD0502418D4}" type="datetimeFigureOut">
              <a:rPr lang="en-US" smtClean="0"/>
              <a:t>4/3/2023</a:t>
            </a:fld>
            <a:endParaRPr lang="en-US"/>
          </a:p>
        </p:txBody>
      </p:sp>
      <p:sp>
        <p:nvSpPr>
          <p:cNvPr id="5" name="Footer Placeholder 4"/>
          <p:cNvSpPr>
            <a:spLocks noGrp="1"/>
          </p:cNvSpPr>
          <p:nvPr>
            <p:ph type="ftr" sz="quarter" idx="3"/>
          </p:nvPr>
        </p:nvSpPr>
        <p:spPr>
          <a:xfrm>
            <a:off x="14538960" y="30510487"/>
            <a:ext cx="14813280" cy="1752600"/>
          </a:xfrm>
          <a:prstGeom prst="rect">
            <a:avLst/>
          </a:prstGeom>
        </p:spPr>
        <p:txBody>
          <a:bodyPr vert="horz" lIns="91440" tIns="45720" rIns="91440" bIns="45720" rtlCol="0" anchor="ctr"/>
          <a:lstStyle>
            <a:lvl1pPr algn="ctr">
              <a:defRPr sz="57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0998160" y="30510487"/>
            <a:ext cx="9875520" cy="1752600"/>
          </a:xfrm>
          <a:prstGeom prst="rect">
            <a:avLst/>
          </a:prstGeom>
        </p:spPr>
        <p:txBody>
          <a:bodyPr vert="horz" lIns="91440" tIns="45720" rIns="91440" bIns="45720" rtlCol="0" anchor="ctr"/>
          <a:lstStyle>
            <a:lvl1pPr algn="r">
              <a:defRPr sz="576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372808123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4389120" rtl="0" eaLnBrk="1" latinLnBrk="0" hangingPunct="1">
        <a:lnSpc>
          <a:spcPct val="90000"/>
        </a:lnSpc>
        <a:spcBef>
          <a:spcPct val="0"/>
        </a:spcBef>
        <a:buNone/>
        <a:defRPr sz="21120" kern="1200">
          <a:solidFill>
            <a:schemeClr val="tx1"/>
          </a:solidFill>
          <a:latin typeface="+mj-lt"/>
          <a:ea typeface="+mj-ea"/>
          <a:cs typeface="+mj-cs"/>
        </a:defRPr>
      </a:lvl1pPr>
    </p:titleStyle>
    <p:bodyStyle>
      <a:lvl1pPr marL="1097280" indent="-1097280" algn="l" defTabSz="4389120" rtl="0" eaLnBrk="1" latinLnBrk="0" hangingPunct="1">
        <a:lnSpc>
          <a:spcPct val="90000"/>
        </a:lnSpc>
        <a:spcBef>
          <a:spcPts val="4800"/>
        </a:spcBef>
        <a:buFont typeface="Arial" panose="020B0604020202020204" pitchFamily="34" charset="0"/>
        <a:buChar char="•"/>
        <a:defRPr sz="13440" kern="1200">
          <a:solidFill>
            <a:schemeClr val="tx1"/>
          </a:solidFill>
          <a:latin typeface="+mn-lt"/>
          <a:ea typeface="+mn-ea"/>
          <a:cs typeface="+mn-cs"/>
        </a:defRPr>
      </a:lvl1pPr>
      <a:lvl2pPr marL="3291840" indent="-1097280" algn="l" defTabSz="4389120" rtl="0" eaLnBrk="1" latinLnBrk="0" hangingPunct="1">
        <a:lnSpc>
          <a:spcPct val="90000"/>
        </a:lnSpc>
        <a:spcBef>
          <a:spcPts val="2400"/>
        </a:spcBef>
        <a:buFont typeface="Arial" panose="020B0604020202020204" pitchFamily="34" charset="0"/>
        <a:buChar char="•"/>
        <a:defRPr sz="11520" kern="1200">
          <a:solidFill>
            <a:schemeClr val="tx1"/>
          </a:solidFill>
          <a:latin typeface="+mn-lt"/>
          <a:ea typeface="+mn-ea"/>
          <a:cs typeface="+mn-cs"/>
        </a:defRPr>
      </a:lvl2pPr>
      <a:lvl3pPr marL="5486400" indent="-1097280" algn="l" defTabSz="4389120" rtl="0" eaLnBrk="1" latinLnBrk="0" hangingPunct="1">
        <a:lnSpc>
          <a:spcPct val="90000"/>
        </a:lnSpc>
        <a:spcBef>
          <a:spcPts val="2400"/>
        </a:spcBef>
        <a:buFont typeface="Arial" panose="020B0604020202020204" pitchFamily="34" charset="0"/>
        <a:buChar char="•"/>
        <a:defRPr sz="9600" kern="1200">
          <a:solidFill>
            <a:schemeClr val="tx1"/>
          </a:solidFill>
          <a:latin typeface="+mn-lt"/>
          <a:ea typeface="+mn-ea"/>
          <a:cs typeface="+mn-cs"/>
        </a:defRPr>
      </a:lvl3pPr>
      <a:lvl4pPr marL="76809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4pPr>
      <a:lvl5pPr marL="987552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g"/><Relationship Id="rId13" Type="http://schemas.openxmlformats.org/officeDocument/2006/relationships/diagramData" Target="../diagrams/data1.xml"/><Relationship Id="rId18" Type="http://schemas.openxmlformats.org/officeDocument/2006/relationships/diagramData" Target="../diagrams/data2.xml"/><Relationship Id="rId3" Type="http://schemas.openxmlformats.org/officeDocument/2006/relationships/image" Target="../media/image2.jpg"/><Relationship Id="rId21" Type="http://schemas.openxmlformats.org/officeDocument/2006/relationships/diagramColors" Target="../diagrams/colors2.xml"/><Relationship Id="rId7" Type="http://schemas.openxmlformats.org/officeDocument/2006/relationships/image" Target="../media/image6.png"/><Relationship Id="rId12" Type="http://schemas.openxmlformats.org/officeDocument/2006/relationships/image" Target="../media/image9.jpg"/><Relationship Id="rId17" Type="http://schemas.microsoft.com/office/2007/relationships/diagramDrawing" Target="../diagrams/drawing1.xml"/><Relationship Id="rId2" Type="http://schemas.openxmlformats.org/officeDocument/2006/relationships/image" Target="../media/image1.png"/><Relationship Id="rId16" Type="http://schemas.openxmlformats.org/officeDocument/2006/relationships/diagramColors" Target="../diagrams/colors1.xml"/><Relationship Id="rId20" Type="http://schemas.openxmlformats.org/officeDocument/2006/relationships/diagramQuickStyle" Target="../diagrams/quickStyle2.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8.jpg"/><Relationship Id="rId5" Type="http://schemas.openxmlformats.org/officeDocument/2006/relationships/image" Target="../media/image4.jpg"/><Relationship Id="rId15" Type="http://schemas.openxmlformats.org/officeDocument/2006/relationships/diagramQuickStyle" Target="../diagrams/quickStyle1.xml"/><Relationship Id="rId10" Type="http://schemas.openxmlformats.org/officeDocument/2006/relationships/image" Target="../media/image7.jpg"/><Relationship Id="rId19" Type="http://schemas.openxmlformats.org/officeDocument/2006/relationships/diagramLayout" Target="../diagrams/layout2.xml"/><Relationship Id="rId4" Type="http://schemas.openxmlformats.org/officeDocument/2006/relationships/image" Target="../media/image3.jpg"/><Relationship Id="rId9" Type="http://schemas.openxmlformats.org/officeDocument/2006/relationships/image" Target="../media/image6.emf"/><Relationship Id="rId14" Type="http://schemas.openxmlformats.org/officeDocument/2006/relationships/diagramLayout" Target="../diagrams/layout1.xml"/><Relationship Id="rId22" Type="http://schemas.microsoft.com/office/2007/relationships/diagramDrawing" Target="../diagrams/drawing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E6EE09B-C872-16C1-5323-8568729C23A5}"/>
              </a:ext>
            </a:extLst>
          </p:cNvPr>
          <p:cNvSpPr/>
          <p:nvPr/>
        </p:nvSpPr>
        <p:spPr>
          <a:xfrm>
            <a:off x="-1" y="0"/>
            <a:ext cx="43891200" cy="5804452"/>
          </a:xfrm>
          <a:prstGeom prst="rect">
            <a:avLst/>
          </a:prstGeom>
          <a:solidFill>
            <a:srgbClr val="0053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96BC473E-DFAC-E0DD-D1E6-90656ECBBF15}"/>
              </a:ext>
            </a:extLst>
          </p:cNvPr>
          <p:cNvSpPr txBox="1"/>
          <p:nvPr/>
        </p:nvSpPr>
        <p:spPr>
          <a:xfrm>
            <a:off x="1017871" y="313299"/>
            <a:ext cx="34930080" cy="3785652"/>
          </a:xfrm>
          <a:prstGeom prst="rect">
            <a:avLst/>
          </a:prstGeom>
          <a:noFill/>
        </p:spPr>
        <p:txBody>
          <a:bodyPr wrap="square" lIns="91440" tIns="45720" rIns="91440" bIns="45720" rtlCol="0" anchor="t">
            <a:spAutoFit/>
          </a:bodyPr>
          <a:lstStyle/>
          <a:p>
            <a:r>
              <a:rPr lang="en-US" sz="12000" b="1" dirty="0">
                <a:ln>
                  <a:solidFill>
                    <a:schemeClr val="bg1"/>
                  </a:solidFill>
                </a:ln>
                <a:solidFill>
                  <a:schemeClr val="bg1"/>
                </a:solidFill>
              </a:rPr>
              <a:t>Resident Space Object Identification in Arbitrary Unresolved Space Images</a:t>
            </a:r>
          </a:p>
        </p:txBody>
      </p:sp>
      <p:sp>
        <p:nvSpPr>
          <p:cNvPr id="10" name="TextBox 9">
            <a:extLst>
              <a:ext uri="{FF2B5EF4-FFF2-40B4-BE49-F238E27FC236}">
                <a16:creationId xmlns:a16="http://schemas.microsoft.com/office/drawing/2014/main" id="{6C9B9623-EE2D-7388-622D-4E75F9E8519F}"/>
              </a:ext>
            </a:extLst>
          </p:cNvPr>
          <p:cNvSpPr txBox="1"/>
          <p:nvPr/>
        </p:nvSpPr>
        <p:spPr>
          <a:xfrm>
            <a:off x="1017871" y="4217810"/>
            <a:ext cx="34930080" cy="1107996"/>
          </a:xfrm>
          <a:prstGeom prst="rect">
            <a:avLst/>
          </a:prstGeom>
          <a:noFill/>
        </p:spPr>
        <p:txBody>
          <a:bodyPr wrap="square" rtlCol="0">
            <a:spAutoFit/>
          </a:bodyPr>
          <a:lstStyle/>
          <a:p>
            <a:r>
              <a:rPr lang="en-US" sz="6600" dirty="0">
                <a:solidFill>
                  <a:schemeClr val="bg1"/>
                </a:solidFill>
              </a:rPr>
              <a:t>Joseph Anderson, Annika Anderson, David Canales, David Zuehlke, Thomas A. Lovell</a:t>
            </a:r>
          </a:p>
        </p:txBody>
      </p:sp>
      <p:pic>
        <p:nvPicPr>
          <p:cNvPr id="1026" name="Picture 2" descr="Embry–Riddle Aeronautical University - Wikipedia">
            <a:extLst>
              <a:ext uri="{FF2B5EF4-FFF2-40B4-BE49-F238E27FC236}">
                <a16:creationId xmlns:a16="http://schemas.microsoft.com/office/drawing/2014/main" id="{A87DB206-A41C-CBE1-C8D8-E61610083A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65823" y="234590"/>
            <a:ext cx="5238368" cy="5238368"/>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79D1830D-1044-B176-BD85-CEC5EFE5E55B}"/>
              </a:ext>
            </a:extLst>
          </p:cNvPr>
          <p:cNvSpPr/>
          <p:nvPr/>
        </p:nvSpPr>
        <p:spPr>
          <a:xfrm>
            <a:off x="9818" y="6346475"/>
            <a:ext cx="11493767" cy="1947619"/>
          </a:xfrm>
          <a:prstGeom prst="rect">
            <a:avLst/>
          </a:prstGeom>
          <a:solidFill>
            <a:srgbClr val="0053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7F682023-196B-F3CE-D969-119B87F25AC6}"/>
              </a:ext>
            </a:extLst>
          </p:cNvPr>
          <p:cNvSpPr txBox="1"/>
          <p:nvPr/>
        </p:nvSpPr>
        <p:spPr>
          <a:xfrm>
            <a:off x="148968" y="6535454"/>
            <a:ext cx="11373418" cy="1569660"/>
          </a:xfrm>
          <a:prstGeom prst="rect">
            <a:avLst/>
          </a:prstGeom>
          <a:noFill/>
        </p:spPr>
        <p:txBody>
          <a:bodyPr wrap="square" rtlCol="0">
            <a:spAutoFit/>
          </a:bodyPr>
          <a:lstStyle/>
          <a:p>
            <a:pPr algn="ctr"/>
            <a:r>
              <a:rPr lang="en-US" sz="9600" b="1">
                <a:solidFill>
                  <a:schemeClr val="bg1"/>
                </a:solidFill>
                <a:latin typeface="Times New Roman" panose="02020603050405020304" pitchFamily="18" charset="0"/>
                <a:cs typeface="Times New Roman" panose="02020603050405020304" pitchFamily="18" charset="0"/>
              </a:rPr>
              <a:t>Abstract</a:t>
            </a:r>
          </a:p>
        </p:txBody>
      </p:sp>
      <p:sp>
        <p:nvSpPr>
          <p:cNvPr id="13" name="Rectangle 12">
            <a:extLst>
              <a:ext uri="{FF2B5EF4-FFF2-40B4-BE49-F238E27FC236}">
                <a16:creationId xmlns:a16="http://schemas.microsoft.com/office/drawing/2014/main" id="{B85AE743-BFB8-28A1-A15C-3392E984E739}"/>
              </a:ext>
            </a:extLst>
          </p:cNvPr>
          <p:cNvSpPr/>
          <p:nvPr/>
        </p:nvSpPr>
        <p:spPr>
          <a:xfrm>
            <a:off x="32541202" y="6336911"/>
            <a:ext cx="11355086" cy="1970294"/>
          </a:xfrm>
          <a:prstGeom prst="rect">
            <a:avLst/>
          </a:prstGeom>
          <a:solidFill>
            <a:srgbClr val="0053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EFE9989-FC90-B7F3-BD62-810503747AF2}"/>
              </a:ext>
            </a:extLst>
          </p:cNvPr>
          <p:cNvSpPr txBox="1"/>
          <p:nvPr/>
        </p:nvSpPr>
        <p:spPr>
          <a:xfrm>
            <a:off x="32541246" y="6530421"/>
            <a:ext cx="11349954" cy="1569660"/>
          </a:xfrm>
          <a:prstGeom prst="rect">
            <a:avLst/>
          </a:prstGeom>
          <a:noFill/>
        </p:spPr>
        <p:txBody>
          <a:bodyPr wrap="square" lIns="91440" tIns="45720" rIns="91440" bIns="45720" rtlCol="0" anchor="t">
            <a:spAutoFit/>
          </a:bodyPr>
          <a:lstStyle/>
          <a:p>
            <a:pPr algn="ctr"/>
            <a:r>
              <a:rPr lang="en-US" sz="9600" b="1" dirty="0">
                <a:solidFill>
                  <a:schemeClr val="bg1"/>
                </a:solidFill>
                <a:latin typeface="Times New Roman"/>
                <a:cs typeface="Times New Roman"/>
              </a:rPr>
              <a:t>Conclusions</a:t>
            </a:r>
            <a:endParaRPr lang="en-US" sz="9600" b="1" dirty="0">
              <a:solidFill>
                <a:schemeClr val="bg1"/>
              </a:solidFill>
              <a:latin typeface="Times New Roman" panose="02020603050405020304" pitchFamily="18" charset="0"/>
              <a:cs typeface="Times New Roman" panose="02020603050405020304" pitchFamily="18" charset="0"/>
            </a:endParaRPr>
          </a:p>
        </p:txBody>
      </p:sp>
      <p:sp>
        <p:nvSpPr>
          <p:cNvPr id="16" name="Rectangle 15">
            <a:extLst>
              <a:ext uri="{FF2B5EF4-FFF2-40B4-BE49-F238E27FC236}">
                <a16:creationId xmlns:a16="http://schemas.microsoft.com/office/drawing/2014/main" id="{33048CF1-6559-4D54-3797-2CB03D1A9907}"/>
              </a:ext>
            </a:extLst>
          </p:cNvPr>
          <p:cNvSpPr/>
          <p:nvPr/>
        </p:nvSpPr>
        <p:spPr>
          <a:xfrm>
            <a:off x="12288894" y="6346475"/>
            <a:ext cx="19366755" cy="1947619"/>
          </a:xfrm>
          <a:prstGeom prst="rect">
            <a:avLst/>
          </a:prstGeom>
          <a:solidFill>
            <a:srgbClr val="0053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D95CA233-BF41-8CFD-497F-087D81C75F57}"/>
              </a:ext>
            </a:extLst>
          </p:cNvPr>
          <p:cNvSpPr txBox="1"/>
          <p:nvPr/>
        </p:nvSpPr>
        <p:spPr>
          <a:xfrm>
            <a:off x="12445659" y="6535454"/>
            <a:ext cx="19163969" cy="1569660"/>
          </a:xfrm>
          <a:prstGeom prst="rect">
            <a:avLst/>
          </a:prstGeom>
          <a:noFill/>
        </p:spPr>
        <p:txBody>
          <a:bodyPr wrap="square" lIns="91440" tIns="45720" rIns="91440" bIns="45720" rtlCol="0" anchor="t">
            <a:spAutoFit/>
          </a:bodyPr>
          <a:lstStyle/>
          <a:p>
            <a:pPr algn="ctr"/>
            <a:r>
              <a:rPr lang="en-US" sz="9600" b="1" dirty="0">
                <a:solidFill>
                  <a:schemeClr val="bg1"/>
                </a:solidFill>
                <a:latin typeface="Times New Roman"/>
                <a:cs typeface="Times New Roman"/>
              </a:rPr>
              <a:t>Algorithm</a:t>
            </a:r>
            <a:endParaRPr lang="en-US" sz="9600" b="1" dirty="0">
              <a:solidFill>
                <a:schemeClr val="bg1"/>
              </a:solidFill>
              <a:latin typeface="Times New Roman" panose="02020603050405020304" pitchFamily="18" charset="0"/>
              <a:cs typeface="Times New Roman" panose="02020603050405020304" pitchFamily="18" charset="0"/>
            </a:endParaRPr>
          </a:p>
        </p:txBody>
      </p:sp>
      <p:sp>
        <p:nvSpPr>
          <p:cNvPr id="21" name="Rectangle 20">
            <a:extLst>
              <a:ext uri="{FF2B5EF4-FFF2-40B4-BE49-F238E27FC236}">
                <a16:creationId xmlns:a16="http://schemas.microsoft.com/office/drawing/2014/main" id="{B89148E6-FDE4-5DB0-D243-5045F2AB8360}"/>
              </a:ext>
            </a:extLst>
          </p:cNvPr>
          <p:cNvSpPr/>
          <p:nvPr/>
        </p:nvSpPr>
        <p:spPr>
          <a:xfrm>
            <a:off x="40713" y="17515099"/>
            <a:ext cx="11512568" cy="1947619"/>
          </a:xfrm>
          <a:prstGeom prst="rect">
            <a:avLst/>
          </a:prstGeom>
          <a:solidFill>
            <a:srgbClr val="0053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752E4B8D-CF65-54C4-BB61-054A174BCC02}"/>
              </a:ext>
            </a:extLst>
          </p:cNvPr>
          <p:cNvSpPr txBox="1"/>
          <p:nvPr/>
        </p:nvSpPr>
        <p:spPr>
          <a:xfrm>
            <a:off x="129089" y="17740825"/>
            <a:ext cx="11512568" cy="1569660"/>
          </a:xfrm>
          <a:prstGeom prst="rect">
            <a:avLst/>
          </a:prstGeom>
          <a:noFill/>
        </p:spPr>
        <p:txBody>
          <a:bodyPr wrap="square" lIns="91440" tIns="45720" rIns="91440" bIns="45720" rtlCol="0" anchor="t">
            <a:spAutoFit/>
          </a:bodyPr>
          <a:lstStyle/>
          <a:p>
            <a:pPr algn="ctr"/>
            <a:r>
              <a:rPr lang="en-US" sz="9600" b="1" dirty="0">
                <a:solidFill>
                  <a:schemeClr val="bg1"/>
                </a:solidFill>
                <a:latin typeface="Times New Roman"/>
                <a:cs typeface="Times New Roman"/>
              </a:rPr>
              <a:t>Background</a:t>
            </a:r>
            <a:endParaRPr lang="en-US" sz="9600" b="1" dirty="0">
              <a:solidFill>
                <a:schemeClr val="bg1"/>
              </a:solidFill>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id="{22CAE488-B7A2-87EE-8616-9F05028F331B}"/>
              </a:ext>
            </a:extLst>
          </p:cNvPr>
          <p:cNvSpPr txBox="1"/>
          <p:nvPr/>
        </p:nvSpPr>
        <p:spPr>
          <a:xfrm>
            <a:off x="129090" y="8483073"/>
            <a:ext cx="11323841" cy="707886"/>
          </a:xfrm>
          <a:prstGeom prst="rect">
            <a:avLst/>
          </a:prstGeom>
          <a:noFill/>
          <a:ln>
            <a:noFill/>
          </a:ln>
        </p:spPr>
        <p:txBody>
          <a:bodyPr wrap="square" rtlCol="0">
            <a:spAutoFit/>
          </a:bodyPr>
          <a:lstStyle/>
          <a:p>
            <a:pPr algn="just"/>
            <a:endParaRPr lang="en-US" sz="4000" dirty="0">
              <a:latin typeface="Times New Roman" panose="02020603050405020304" pitchFamily="18" charset="0"/>
              <a:cs typeface="Times New Roman" panose="02020603050405020304" pitchFamily="18" charset="0"/>
            </a:endParaRPr>
          </a:p>
        </p:txBody>
      </p:sp>
      <p:sp>
        <p:nvSpPr>
          <p:cNvPr id="25" name="Rectangle 24">
            <a:extLst>
              <a:ext uri="{FF2B5EF4-FFF2-40B4-BE49-F238E27FC236}">
                <a16:creationId xmlns:a16="http://schemas.microsoft.com/office/drawing/2014/main" id="{BE323151-1DED-A432-4866-5559F14765F5}"/>
              </a:ext>
            </a:extLst>
          </p:cNvPr>
          <p:cNvSpPr/>
          <p:nvPr/>
        </p:nvSpPr>
        <p:spPr>
          <a:xfrm>
            <a:off x="32502647" y="24091787"/>
            <a:ext cx="11391881" cy="1970294"/>
          </a:xfrm>
          <a:prstGeom prst="rect">
            <a:avLst/>
          </a:prstGeom>
          <a:solidFill>
            <a:srgbClr val="0053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F9BC87B9-F1A1-08C0-91BF-C060F89383F8}"/>
              </a:ext>
            </a:extLst>
          </p:cNvPr>
          <p:cNvSpPr txBox="1"/>
          <p:nvPr/>
        </p:nvSpPr>
        <p:spPr>
          <a:xfrm>
            <a:off x="32541106" y="24291625"/>
            <a:ext cx="11279992" cy="1569660"/>
          </a:xfrm>
          <a:prstGeom prst="rect">
            <a:avLst/>
          </a:prstGeom>
          <a:noFill/>
        </p:spPr>
        <p:txBody>
          <a:bodyPr wrap="square" lIns="91440" tIns="45720" rIns="91440" bIns="45720" rtlCol="0" anchor="t">
            <a:spAutoFit/>
          </a:bodyPr>
          <a:lstStyle/>
          <a:p>
            <a:pPr algn="ctr"/>
            <a:r>
              <a:rPr lang="en-US" sz="9600" b="1" dirty="0">
                <a:solidFill>
                  <a:schemeClr val="bg1"/>
                </a:solidFill>
                <a:latin typeface="Times New Roman"/>
                <a:cs typeface="Times New Roman"/>
              </a:rPr>
              <a:t>References</a:t>
            </a:r>
            <a:endParaRPr lang="en-US" sz="9600" b="1" dirty="0">
              <a:solidFill>
                <a:schemeClr val="bg1"/>
              </a:solidFill>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A8BDF4A2-B849-134E-46E1-B59A1B5956DC}"/>
              </a:ext>
            </a:extLst>
          </p:cNvPr>
          <p:cNvSpPr/>
          <p:nvPr/>
        </p:nvSpPr>
        <p:spPr>
          <a:xfrm>
            <a:off x="32541202" y="27948401"/>
            <a:ext cx="11358110" cy="1970294"/>
          </a:xfrm>
          <a:prstGeom prst="rect">
            <a:avLst/>
          </a:prstGeom>
          <a:solidFill>
            <a:srgbClr val="0053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7CC51775-F82A-68AE-AAC6-58C12B96FBC0}"/>
              </a:ext>
            </a:extLst>
          </p:cNvPr>
          <p:cNvSpPr txBox="1"/>
          <p:nvPr/>
        </p:nvSpPr>
        <p:spPr>
          <a:xfrm>
            <a:off x="32579327" y="28148239"/>
            <a:ext cx="11246553" cy="1569660"/>
          </a:xfrm>
          <a:prstGeom prst="rect">
            <a:avLst/>
          </a:prstGeom>
          <a:noFill/>
        </p:spPr>
        <p:txBody>
          <a:bodyPr wrap="square" lIns="91440" tIns="45720" rIns="91440" bIns="45720" rtlCol="0" anchor="t">
            <a:spAutoFit/>
          </a:bodyPr>
          <a:lstStyle/>
          <a:p>
            <a:pPr algn="ctr"/>
            <a:r>
              <a:rPr lang="en-US" sz="9600" b="1">
                <a:solidFill>
                  <a:schemeClr val="bg1"/>
                </a:solidFill>
                <a:latin typeface="Times New Roman"/>
                <a:cs typeface="Times New Roman"/>
              </a:rPr>
              <a:t>Acknowledgements</a:t>
            </a:r>
            <a:endParaRPr lang="en-US" sz="9600" b="1">
              <a:solidFill>
                <a:schemeClr val="bg1"/>
              </a:solidFill>
              <a:latin typeface="Times New Roman" panose="02020603050405020304" pitchFamily="18" charset="0"/>
              <a:cs typeface="Times New Roman" panose="02020603050405020304" pitchFamily="18" charset="0"/>
            </a:endParaRPr>
          </a:p>
        </p:txBody>
      </p:sp>
      <p:sp>
        <p:nvSpPr>
          <p:cNvPr id="36" name="TextBox 35">
            <a:extLst>
              <a:ext uri="{FF2B5EF4-FFF2-40B4-BE49-F238E27FC236}">
                <a16:creationId xmlns:a16="http://schemas.microsoft.com/office/drawing/2014/main" id="{563AA4A2-9148-776B-6153-4F626FE027C3}"/>
              </a:ext>
            </a:extLst>
          </p:cNvPr>
          <p:cNvSpPr txBox="1"/>
          <p:nvPr/>
        </p:nvSpPr>
        <p:spPr>
          <a:xfrm>
            <a:off x="32700515" y="30118533"/>
            <a:ext cx="11209155" cy="2400657"/>
          </a:xfrm>
          <a:prstGeom prst="rect">
            <a:avLst/>
          </a:prstGeom>
          <a:noFill/>
          <a:ln>
            <a:noFill/>
          </a:ln>
        </p:spPr>
        <p:txBody>
          <a:bodyPr wrap="square" lIns="91440" tIns="45720" rIns="91440" bIns="45720" rtlCol="0" anchor="t">
            <a:spAutoFit/>
          </a:bodyPr>
          <a:lstStyle/>
          <a:p>
            <a:r>
              <a:rPr lang="en-US" sz="3000" dirty="0">
                <a:latin typeface="Times New Roman"/>
                <a:cs typeface="Times New Roman"/>
              </a:rPr>
              <a:t>We would like to thank the Office of Undergraduate Research for providing the space, equipment, time, and knowledge to give us the opportunity to learn and grow. We also thank Dr. Canales Garcia for mentoring us to give us a better understanding and appreciation for the material. </a:t>
            </a:r>
            <a:endParaRPr lang="en-US" sz="3000" dirty="0">
              <a:cs typeface="Calibri"/>
            </a:endParaRPr>
          </a:p>
        </p:txBody>
      </p:sp>
      <p:sp>
        <p:nvSpPr>
          <p:cNvPr id="6" name="TextBox 5">
            <a:extLst>
              <a:ext uri="{FF2B5EF4-FFF2-40B4-BE49-F238E27FC236}">
                <a16:creationId xmlns:a16="http://schemas.microsoft.com/office/drawing/2014/main" id="{829133AF-6D80-B954-6BE1-E04A35D28CB8}"/>
              </a:ext>
            </a:extLst>
          </p:cNvPr>
          <p:cNvSpPr txBox="1"/>
          <p:nvPr/>
        </p:nvSpPr>
        <p:spPr>
          <a:xfrm>
            <a:off x="148968" y="8483073"/>
            <a:ext cx="11303963" cy="8710077"/>
          </a:xfrm>
          <a:prstGeom prst="rect">
            <a:avLst/>
          </a:prstGeom>
          <a:noFill/>
        </p:spPr>
        <p:txBody>
          <a:bodyPr wrap="square" rtlCol="0">
            <a:spAutoFit/>
          </a:bodyPr>
          <a:lstStyle/>
          <a:p>
            <a:r>
              <a:rPr lang="en-US" sz="4000" dirty="0"/>
              <a:t>Identifying resident space objects (RSOs) in arbitrary space imagery with little a-priori information is a challenging, yet crucial next step in space-domain awareness applications. This work proposes improvements to an existing RSO identification process for unresolved space images. The algorithm has three main phases: image processing, star elimination, and RSO association. Star elimination and RSO association use nearest neighbor association and thresholds on inertial frame-to-frame motion of observations to associate objects. Given a set of unresolved space images contiguous in time, the product of the algorithm presented is a set of measurements for orbit estimation. </a:t>
            </a:r>
          </a:p>
        </p:txBody>
      </p:sp>
      <p:sp>
        <p:nvSpPr>
          <p:cNvPr id="11" name="TextBox 10">
            <a:extLst>
              <a:ext uri="{FF2B5EF4-FFF2-40B4-BE49-F238E27FC236}">
                <a16:creationId xmlns:a16="http://schemas.microsoft.com/office/drawing/2014/main" id="{7A31E669-61BD-CFBF-C1C2-62675CA7E2FB}"/>
              </a:ext>
            </a:extLst>
          </p:cNvPr>
          <p:cNvSpPr txBox="1"/>
          <p:nvPr/>
        </p:nvSpPr>
        <p:spPr>
          <a:xfrm>
            <a:off x="478971" y="19613421"/>
            <a:ext cx="10955039" cy="6247864"/>
          </a:xfrm>
          <a:prstGeom prst="rect">
            <a:avLst/>
          </a:prstGeom>
          <a:noFill/>
        </p:spPr>
        <p:txBody>
          <a:bodyPr wrap="square" rtlCol="0">
            <a:spAutoFit/>
          </a:bodyPr>
          <a:lstStyle/>
          <a:p>
            <a:pPr algn="l"/>
            <a:r>
              <a:rPr lang="en-US" sz="4000" b="0" i="0" u="none" strike="noStrike" baseline="0" dirty="0"/>
              <a:t>Satellite operation environments are cluttered</a:t>
            </a:r>
          </a:p>
          <a:p>
            <a:pPr algn="l"/>
            <a:r>
              <a:rPr lang="en-US" sz="4000" b="0" i="0" u="none" strike="noStrike" baseline="0" dirty="0"/>
              <a:t>with resident space objects (RSO’s), making</a:t>
            </a:r>
          </a:p>
          <a:p>
            <a:pPr algn="l"/>
            <a:r>
              <a:rPr lang="en-US" sz="4000" b="0" i="0" u="none" strike="noStrike" baseline="0" dirty="0"/>
              <a:t>collision avoidance and identification of hostile</a:t>
            </a:r>
          </a:p>
          <a:p>
            <a:r>
              <a:rPr lang="en-US" sz="4000" b="0" i="0" u="none" strike="noStrike" baseline="0" dirty="0"/>
              <a:t>satellites </a:t>
            </a:r>
            <a:r>
              <a:rPr lang="en-US" sz="4000" dirty="0"/>
              <a:t>imperative. With the increase in the number of objects in space, it is necessary to have a tool that will identify and associate satellites, then determine their orbit. To test this, ground based </a:t>
            </a:r>
            <a:r>
              <a:rPr lang="en-US" sz="4000" dirty="0" err="1"/>
              <a:t>astro</a:t>
            </a:r>
            <a:r>
              <a:rPr lang="en-US" sz="4000" dirty="0"/>
              <a:t>-images are used as test data. In general, astronomers use the following three imaging techniques to capture RSO’s:</a:t>
            </a:r>
          </a:p>
        </p:txBody>
      </p:sp>
      <p:sp>
        <p:nvSpPr>
          <p:cNvPr id="14" name="Rectangle 13">
            <a:extLst>
              <a:ext uri="{FF2B5EF4-FFF2-40B4-BE49-F238E27FC236}">
                <a16:creationId xmlns:a16="http://schemas.microsoft.com/office/drawing/2014/main" id="{FC35C397-A3B6-0B45-C4F6-8F48A40189BB}"/>
              </a:ext>
            </a:extLst>
          </p:cNvPr>
          <p:cNvSpPr/>
          <p:nvPr/>
        </p:nvSpPr>
        <p:spPr>
          <a:xfrm>
            <a:off x="12550384" y="18921643"/>
            <a:ext cx="19366755" cy="1947619"/>
          </a:xfrm>
          <a:prstGeom prst="rect">
            <a:avLst/>
          </a:prstGeom>
          <a:solidFill>
            <a:srgbClr val="0053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165FEA43-0201-2B19-77C3-BE935974047B}"/>
              </a:ext>
            </a:extLst>
          </p:cNvPr>
          <p:cNvSpPr txBox="1"/>
          <p:nvPr/>
        </p:nvSpPr>
        <p:spPr>
          <a:xfrm>
            <a:off x="12707149" y="19110622"/>
            <a:ext cx="19163969" cy="1569660"/>
          </a:xfrm>
          <a:prstGeom prst="rect">
            <a:avLst/>
          </a:prstGeom>
          <a:noFill/>
        </p:spPr>
        <p:txBody>
          <a:bodyPr wrap="square" lIns="91440" tIns="45720" rIns="91440" bIns="45720" rtlCol="0" anchor="t">
            <a:spAutoFit/>
          </a:bodyPr>
          <a:lstStyle/>
          <a:p>
            <a:pPr algn="ctr"/>
            <a:r>
              <a:rPr lang="en-US" sz="9600" b="1" dirty="0">
                <a:solidFill>
                  <a:schemeClr val="bg1"/>
                </a:solidFill>
                <a:latin typeface="Times New Roman"/>
                <a:cs typeface="Times New Roman"/>
              </a:rPr>
              <a:t>Results</a:t>
            </a:r>
            <a:endParaRPr lang="en-US" sz="9600" b="1" dirty="0">
              <a:solidFill>
                <a:schemeClr val="bg1"/>
              </a:solidFill>
              <a:latin typeface="Times New Roman" panose="02020603050405020304" pitchFamily="18" charset="0"/>
              <a:cs typeface="Times New Roman" panose="02020603050405020304" pitchFamily="18" charset="0"/>
            </a:endParaRPr>
          </a:p>
        </p:txBody>
      </p:sp>
      <p:pic>
        <p:nvPicPr>
          <p:cNvPr id="44" name="Picture 43" descr="Chart, scatter chart&#10;&#10;Description automatically generated">
            <a:extLst>
              <a:ext uri="{FF2B5EF4-FFF2-40B4-BE49-F238E27FC236}">
                <a16:creationId xmlns:a16="http://schemas.microsoft.com/office/drawing/2014/main" id="{796C5407-7952-E2AE-E94F-C351657F28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90180" y="27316170"/>
            <a:ext cx="7096761" cy="5322571"/>
          </a:xfrm>
          <a:prstGeom prst="rect">
            <a:avLst/>
          </a:prstGeom>
        </p:spPr>
      </p:pic>
      <p:pic>
        <p:nvPicPr>
          <p:cNvPr id="45" name="Content Placeholder 5" descr="Chart, scatter chart&#10;&#10;Description automatically generated">
            <a:extLst>
              <a:ext uri="{FF2B5EF4-FFF2-40B4-BE49-F238E27FC236}">
                <a16:creationId xmlns:a16="http://schemas.microsoft.com/office/drawing/2014/main" id="{AF603CB4-55DF-6C84-61C8-B20DA61A39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690180" y="21106158"/>
            <a:ext cx="7096761" cy="5322571"/>
          </a:xfrm>
          <a:prstGeom prst="rect">
            <a:avLst/>
          </a:prstGeom>
        </p:spPr>
      </p:pic>
      <p:pic>
        <p:nvPicPr>
          <p:cNvPr id="46" name="Content Placeholder 7" descr="Chart&#10;&#10;Description automatically generated">
            <a:extLst>
              <a:ext uri="{FF2B5EF4-FFF2-40B4-BE49-F238E27FC236}">
                <a16:creationId xmlns:a16="http://schemas.microsoft.com/office/drawing/2014/main" id="{27D7FDAB-CD59-5F18-8B71-08046092947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444345" y="21141004"/>
            <a:ext cx="7096761" cy="5322571"/>
          </a:xfrm>
          <a:prstGeom prst="rect">
            <a:avLst/>
          </a:prstGeom>
        </p:spPr>
      </p:pic>
      <mc:AlternateContent xmlns:mc="http://schemas.openxmlformats.org/markup-compatibility/2006" xmlns:a14="http://schemas.microsoft.com/office/drawing/2010/main">
        <mc:Choice Requires="a14">
          <p:graphicFrame>
            <p:nvGraphicFramePr>
              <p:cNvPr id="47" name="Table 5">
                <a:extLst>
                  <a:ext uri="{FF2B5EF4-FFF2-40B4-BE49-F238E27FC236}">
                    <a16:creationId xmlns:a16="http://schemas.microsoft.com/office/drawing/2014/main" id="{37DC6E7A-8789-67D0-A306-467EB4C7FAAF}"/>
                  </a:ext>
                </a:extLst>
              </p:cNvPr>
              <p:cNvGraphicFramePr>
                <a:graphicFrameLocks/>
              </p:cNvGraphicFramePr>
              <p:nvPr>
                <p:extLst>
                  <p:ext uri="{D42A27DB-BD31-4B8C-83A1-F6EECF244321}">
                    <p14:modId xmlns:p14="http://schemas.microsoft.com/office/powerpoint/2010/main" val="611301691"/>
                  </p:ext>
                </p:extLst>
              </p:nvPr>
            </p:nvGraphicFramePr>
            <p:xfrm>
              <a:off x="12550384" y="21341533"/>
              <a:ext cx="6139795" cy="4851819"/>
            </p:xfrm>
            <a:graphic>
              <a:graphicData uri="http://schemas.openxmlformats.org/drawingml/2006/table">
                <a:tbl>
                  <a:tblPr firstRow="1" bandRow="1">
                    <a:tableStyleId>{5C22544A-7EE6-4342-B048-85BDC9FD1C3A}</a:tableStyleId>
                  </a:tblPr>
                  <a:tblGrid>
                    <a:gridCol w="4505535">
                      <a:extLst>
                        <a:ext uri="{9D8B030D-6E8A-4147-A177-3AD203B41FA5}">
                          <a16:colId xmlns:a16="http://schemas.microsoft.com/office/drawing/2014/main" val="2384105733"/>
                        </a:ext>
                      </a:extLst>
                    </a:gridCol>
                    <a:gridCol w="1634260">
                      <a:extLst>
                        <a:ext uri="{9D8B030D-6E8A-4147-A177-3AD203B41FA5}">
                          <a16:colId xmlns:a16="http://schemas.microsoft.com/office/drawing/2014/main" val="4030748285"/>
                        </a:ext>
                      </a:extLst>
                    </a:gridCol>
                  </a:tblGrid>
                  <a:tr h="1345104">
                    <a:tc>
                      <a:txBody>
                        <a:bodyPr/>
                        <a:lstStyle/>
                        <a:p>
                          <a:r>
                            <a:rPr lang="en-US" sz="4500" dirty="0">
                              <a:solidFill>
                                <a:schemeClr val="tx1"/>
                              </a:solidFill>
                            </a:rPr>
                            <a:t>Input Parameter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4500" dirty="0">
                              <a:solidFill>
                                <a:schemeClr val="tx1"/>
                              </a:solidFill>
                            </a:rPr>
                            <a:t>Value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1786607"/>
                      </a:ext>
                    </a:extLst>
                  </a:tr>
                  <a:tr h="702555">
                    <a:tc>
                      <a:txBody>
                        <a:bodyPr/>
                        <a:lstStyle/>
                        <a:p>
                          <a:r>
                            <a:rPr lang="en-US" sz="4000" dirty="0"/>
                            <a:t>Min Centroid Area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en-US" sz="4000" dirty="0"/>
                            <a:t>80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339889326"/>
                      </a:ext>
                    </a:extLst>
                  </a:tr>
                  <a:tr h="622318">
                    <a:tc>
                      <a:txBody>
                        <a:bodyPr/>
                        <a:lstStyle/>
                        <a:p>
                          <a:r>
                            <a:rPr lang="en-US" sz="4000" dirty="0"/>
                            <a:t>Threshold Gain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en-US" sz="4000"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963606153"/>
                      </a:ext>
                    </a:extLst>
                  </a:tr>
                  <a:tr h="583725">
                    <a:tc>
                      <a:txBody>
                        <a:bodyPr/>
                        <a:lstStyle/>
                        <a:p>
                          <a:r>
                            <a:rPr lang="en-US" sz="4000" dirty="0"/>
                            <a:t>Star NAD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en-US" sz="4000" dirty="0"/>
                            <a:t>0.005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263059775"/>
                      </a:ext>
                    </a:extLst>
                  </a:tr>
                  <a:tr h="583725">
                    <a:tc>
                      <a:txBody>
                        <a:bodyPr/>
                        <a:lstStyle/>
                        <a:p>
                          <a:r>
                            <a:rPr lang="en-US" sz="4000" dirty="0"/>
                            <a:t>RSO NAD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en-US" sz="4000" dirty="0"/>
                            <a:t>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4285846863"/>
                      </a:ext>
                    </a:extLst>
                  </a:tr>
                  <a:tr h="583725">
                    <a:tc>
                      <a:txBody>
                        <a:bodyPr/>
                        <a:lstStyle/>
                        <a:p>
                          <a:pPr/>
                          <a14:m>
                            <m:oMathPara xmlns:m="http://schemas.openxmlformats.org/officeDocument/2006/math">
                              <m:oMathParaPr>
                                <m:jc m:val="left"/>
                              </m:oMathParaPr>
                              <m:oMath xmlns:m="http://schemas.openxmlformats.org/officeDocument/2006/math">
                                <m:sSup>
                                  <m:sSupPr>
                                    <m:ctrlPr>
                                      <a:rPr lang="en-US" sz="4000" b="0" i="1" smtClean="0">
                                        <a:latin typeface="Cambria Math" panose="02040503050406030204" pitchFamily="18" charset="0"/>
                                      </a:rPr>
                                    </m:ctrlPr>
                                  </m:sSupPr>
                                  <m:e>
                                    <m:r>
                                      <a:rPr lang="en-US" sz="4000" b="0" i="1" smtClean="0">
                                        <a:latin typeface="Cambria Math" panose="02040503050406030204" pitchFamily="18" charset="0"/>
                                      </a:rPr>
                                      <m:t>𝑅</m:t>
                                    </m:r>
                                  </m:e>
                                  <m:sup>
                                    <m:r>
                                      <a:rPr lang="en-US" sz="4000" b="0" i="1" smtClean="0">
                                        <a:latin typeface="Cambria Math" panose="02040503050406030204" pitchFamily="18" charset="0"/>
                                      </a:rPr>
                                      <m:t>2</m:t>
                                    </m:r>
                                  </m:sup>
                                </m:sSup>
                                <m:r>
                                  <a:rPr lang="en-US" sz="4000" b="0" i="1" smtClean="0">
                                    <a:latin typeface="Cambria Math" panose="02040503050406030204" pitchFamily="18" charset="0"/>
                                  </a:rPr>
                                  <m:t> </m:t>
                                </m:r>
                              </m:oMath>
                            </m:oMathPara>
                          </a14:m>
                          <a:endParaRPr lang="en-US" sz="4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4000" dirty="0"/>
                            <a:t>0.8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13596512"/>
                      </a:ext>
                    </a:extLst>
                  </a:tr>
                </a:tbl>
              </a:graphicData>
            </a:graphic>
          </p:graphicFrame>
        </mc:Choice>
        <mc:Fallback xmlns="">
          <p:graphicFrame>
            <p:nvGraphicFramePr>
              <p:cNvPr id="47" name="Table 5">
                <a:extLst>
                  <a:ext uri="{FF2B5EF4-FFF2-40B4-BE49-F238E27FC236}">
                    <a16:creationId xmlns:a16="http://schemas.microsoft.com/office/drawing/2014/main" id="{37DC6E7A-8789-67D0-A306-467EB4C7FAAF}"/>
                  </a:ext>
                </a:extLst>
              </p:cNvPr>
              <p:cNvGraphicFramePr>
                <a:graphicFrameLocks/>
              </p:cNvGraphicFramePr>
              <p:nvPr>
                <p:extLst>
                  <p:ext uri="{D42A27DB-BD31-4B8C-83A1-F6EECF244321}">
                    <p14:modId xmlns:p14="http://schemas.microsoft.com/office/powerpoint/2010/main" val="611301691"/>
                  </p:ext>
                </p:extLst>
              </p:nvPr>
            </p:nvGraphicFramePr>
            <p:xfrm>
              <a:off x="12550384" y="21341533"/>
              <a:ext cx="6139795" cy="4851819"/>
            </p:xfrm>
            <a:graphic>
              <a:graphicData uri="http://schemas.openxmlformats.org/drawingml/2006/table">
                <a:tbl>
                  <a:tblPr firstRow="1" bandRow="1">
                    <a:tableStyleId>{5C22544A-7EE6-4342-B048-85BDC9FD1C3A}</a:tableStyleId>
                  </a:tblPr>
                  <a:tblGrid>
                    <a:gridCol w="4505535">
                      <a:extLst>
                        <a:ext uri="{9D8B030D-6E8A-4147-A177-3AD203B41FA5}">
                          <a16:colId xmlns:a16="http://schemas.microsoft.com/office/drawing/2014/main" val="2384105733"/>
                        </a:ext>
                      </a:extLst>
                    </a:gridCol>
                    <a:gridCol w="1634260">
                      <a:extLst>
                        <a:ext uri="{9D8B030D-6E8A-4147-A177-3AD203B41FA5}">
                          <a16:colId xmlns:a16="http://schemas.microsoft.com/office/drawing/2014/main" val="4030748285"/>
                        </a:ext>
                      </a:extLst>
                    </a:gridCol>
                  </a:tblGrid>
                  <a:tr h="1345104">
                    <a:tc>
                      <a:txBody>
                        <a:bodyPr/>
                        <a:lstStyle/>
                        <a:p>
                          <a:r>
                            <a:rPr lang="en-US" sz="4500" dirty="0">
                              <a:solidFill>
                                <a:schemeClr val="tx1"/>
                              </a:solidFill>
                            </a:rPr>
                            <a:t>Input Parameter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4500" dirty="0">
                              <a:solidFill>
                                <a:schemeClr val="tx1"/>
                              </a:solidFill>
                            </a:rPr>
                            <a:t>Value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1786607"/>
                      </a:ext>
                    </a:extLst>
                  </a:tr>
                  <a:tr h="702555">
                    <a:tc>
                      <a:txBody>
                        <a:bodyPr/>
                        <a:lstStyle/>
                        <a:p>
                          <a:r>
                            <a:rPr lang="en-US" sz="4000" dirty="0"/>
                            <a:t>Min Centroid Area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en-US" sz="4000" dirty="0"/>
                            <a:t>80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339889326"/>
                      </a:ext>
                    </a:extLst>
                  </a:tr>
                  <a:tr h="701040">
                    <a:tc>
                      <a:txBody>
                        <a:bodyPr/>
                        <a:lstStyle/>
                        <a:p>
                          <a:r>
                            <a:rPr lang="en-US" sz="4000" dirty="0"/>
                            <a:t>Threshold Gain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en-US" sz="4000"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963606153"/>
                      </a:ext>
                    </a:extLst>
                  </a:tr>
                  <a:tr h="701040">
                    <a:tc>
                      <a:txBody>
                        <a:bodyPr/>
                        <a:lstStyle/>
                        <a:p>
                          <a:r>
                            <a:rPr lang="en-US" sz="4000" dirty="0"/>
                            <a:t>Star NAD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en-US" sz="4000" dirty="0"/>
                            <a:t>0.005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263059775"/>
                      </a:ext>
                    </a:extLst>
                  </a:tr>
                  <a:tr h="701040">
                    <a:tc>
                      <a:txBody>
                        <a:bodyPr/>
                        <a:lstStyle/>
                        <a:p>
                          <a:r>
                            <a:rPr lang="en-US" sz="4000" dirty="0"/>
                            <a:t>RSO NAD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en-US" sz="4000" dirty="0"/>
                            <a:t>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4285846863"/>
                      </a:ext>
                    </a:extLst>
                  </a:tr>
                  <a:tr h="7010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6"/>
                          <a:stretch>
                            <a:fillRect l="-135" t="-610435" r="-36622" b="-37391"/>
                          </a:stretch>
                        </a:blipFill>
                      </a:tcPr>
                    </a:tc>
                    <a:tc>
                      <a:txBody>
                        <a:bodyPr/>
                        <a:lstStyle/>
                        <a:p>
                          <a:r>
                            <a:rPr lang="en-US" sz="4000" dirty="0"/>
                            <a:t>0.8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13596512"/>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48" name="Table 5">
                <a:extLst>
                  <a:ext uri="{FF2B5EF4-FFF2-40B4-BE49-F238E27FC236}">
                    <a16:creationId xmlns:a16="http://schemas.microsoft.com/office/drawing/2014/main" id="{01DCEF51-FFF3-659B-85FC-E3DE5828C03C}"/>
                  </a:ext>
                </a:extLst>
              </p:cNvPr>
              <p:cNvGraphicFramePr>
                <a:graphicFrameLocks/>
              </p:cNvGraphicFramePr>
              <p:nvPr>
                <p:extLst>
                  <p:ext uri="{D42A27DB-BD31-4B8C-83A1-F6EECF244321}">
                    <p14:modId xmlns:p14="http://schemas.microsoft.com/office/powerpoint/2010/main" val="2871755357"/>
                  </p:ext>
                </p:extLst>
              </p:nvPr>
            </p:nvGraphicFramePr>
            <p:xfrm>
              <a:off x="12590630" y="27533245"/>
              <a:ext cx="6099550" cy="4851819"/>
            </p:xfrm>
            <a:graphic>
              <a:graphicData uri="http://schemas.openxmlformats.org/drawingml/2006/table">
                <a:tbl>
                  <a:tblPr firstRow="1" bandRow="1">
                    <a:tableStyleId>{5C22544A-7EE6-4342-B048-85BDC9FD1C3A}</a:tableStyleId>
                  </a:tblPr>
                  <a:tblGrid>
                    <a:gridCol w="4476002">
                      <a:extLst>
                        <a:ext uri="{9D8B030D-6E8A-4147-A177-3AD203B41FA5}">
                          <a16:colId xmlns:a16="http://schemas.microsoft.com/office/drawing/2014/main" val="2384105733"/>
                        </a:ext>
                      </a:extLst>
                    </a:gridCol>
                    <a:gridCol w="1623548">
                      <a:extLst>
                        <a:ext uri="{9D8B030D-6E8A-4147-A177-3AD203B41FA5}">
                          <a16:colId xmlns:a16="http://schemas.microsoft.com/office/drawing/2014/main" val="4030748285"/>
                        </a:ext>
                      </a:extLst>
                    </a:gridCol>
                  </a:tblGrid>
                  <a:tr h="1345104">
                    <a:tc>
                      <a:txBody>
                        <a:bodyPr/>
                        <a:lstStyle/>
                        <a:p>
                          <a:r>
                            <a:rPr lang="en-US" sz="4500" dirty="0">
                              <a:solidFill>
                                <a:schemeClr val="tx1"/>
                              </a:solidFill>
                            </a:rPr>
                            <a:t>Input Parameter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4500" dirty="0">
                              <a:solidFill>
                                <a:schemeClr val="tx1"/>
                              </a:solidFill>
                            </a:rPr>
                            <a:t>Value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1786607"/>
                      </a:ext>
                    </a:extLst>
                  </a:tr>
                  <a:tr h="702555">
                    <a:tc>
                      <a:txBody>
                        <a:bodyPr/>
                        <a:lstStyle/>
                        <a:p>
                          <a:r>
                            <a:rPr lang="en-US" sz="4000" dirty="0"/>
                            <a:t>Min Centroid Area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en-US" sz="4000" dirty="0"/>
                            <a:t>80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339889326"/>
                      </a:ext>
                    </a:extLst>
                  </a:tr>
                  <a:tr h="622318">
                    <a:tc>
                      <a:txBody>
                        <a:bodyPr/>
                        <a:lstStyle/>
                        <a:p>
                          <a:r>
                            <a:rPr lang="en-US" sz="4000" dirty="0"/>
                            <a:t>Threshold Gain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en-US" sz="4000"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963606153"/>
                      </a:ext>
                    </a:extLst>
                  </a:tr>
                  <a:tr h="583725">
                    <a:tc>
                      <a:txBody>
                        <a:bodyPr/>
                        <a:lstStyle/>
                        <a:p>
                          <a:r>
                            <a:rPr lang="en-US" sz="4000" b="1" dirty="0"/>
                            <a:t>Star NAD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en-US" sz="4000" b="1" dirty="0"/>
                            <a:t>0.002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263059775"/>
                      </a:ext>
                    </a:extLst>
                  </a:tr>
                  <a:tr h="583725">
                    <a:tc>
                      <a:txBody>
                        <a:bodyPr/>
                        <a:lstStyle/>
                        <a:p>
                          <a:r>
                            <a:rPr lang="en-US" sz="4000" dirty="0"/>
                            <a:t>RSO NAD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en-US" sz="4000" dirty="0"/>
                            <a:t>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4285846863"/>
                      </a:ext>
                    </a:extLst>
                  </a:tr>
                  <a:tr h="583725">
                    <a:tc>
                      <a:txBody>
                        <a:bodyPr/>
                        <a:lstStyle/>
                        <a:p>
                          <a:pPr/>
                          <a14:m>
                            <m:oMathPara xmlns:m="http://schemas.openxmlformats.org/officeDocument/2006/math">
                              <m:oMathParaPr>
                                <m:jc m:val="left"/>
                              </m:oMathParaPr>
                              <m:oMath xmlns:m="http://schemas.openxmlformats.org/officeDocument/2006/math">
                                <m:sSup>
                                  <m:sSupPr>
                                    <m:ctrlPr>
                                      <a:rPr lang="en-US" sz="4000" b="0" i="1" smtClean="0">
                                        <a:latin typeface="Cambria Math" panose="02040503050406030204" pitchFamily="18" charset="0"/>
                                      </a:rPr>
                                    </m:ctrlPr>
                                  </m:sSupPr>
                                  <m:e>
                                    <m:r>
                                      <a:rPr lang="en-US" sz="4000" b="0" i="1" smtClean="0">
                                        <a:latin typeface="Cambria Math" panose="02040503050406030204" pitchFamily="18" charset="0"/>
                                      </a:rPr>
                                      <m:t>𝑅</m:t>
                                    </m:r>
                                  </m:e>
                                  <m:sup>
                                    <m:r>
                                      <a:rPr lang="en-US" sz="4000" b="0" i="1" smtClean="0">
                                        <a:latin typeface="Cambria Math" panose="02040503050406030204" pitchFamily="18" charset="0"/>
                                      </a:rPr>
                                      <m:t>2</m:t>
                                    </m:r>
                                  </m:sup>
                                </m:sSup>
                                <m:r>
                                  <a:rPr lang="en-US" sz="4000" b="0" i="1" smtClean="0">
                                    <a:latin typeface="Cambria Math" panose="02040503050406030204" pitchFamily="18" charset="0"/>
                                  </a:rPr>
                                  <m:t> </m:t>
                                </m:r>
                              </m:oMath>
                            </m:oMathPara>
                          </a14:m>
                          <a:endParaRPr lang="en-US" sz="4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4000" dirty="0"/>
                            <a:t>0.8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13596512"/>
                      </a:ext>
                    </a:extLst>
                  </a:tr>
                </a:tbl>
              </a:graphicData>
            </a:graphic>
          </p:graphicFrame>
        </mc:Choice>
        <mc:Fallback xmlns="">
          <p:graphicFrame>
            <p:nvGraphicFramePr>
              <p:cNvPr id="48" name="Table 5">
                <a:extLst>
                  <a:ext uri="{FF2B5EF4-FFF2-40B4-BE49-F238E27FC236}">
                    <a16:creationId xmlns:a16="http://schemas.microsoft.com/office/drawing/2014/main" id="{01DCEF51-FFF3-659B-85FC-E3DE5828C03C}"/>
                  </a:ext>
                </a:extLst>
              </p:cNvPr>
              <p:cNvGraphicFramePr>
                <a:graphicFrameLocks/>
              </p:cNvGraphicFramePr>
              <p:nvPr>
                <p:extLst>
                  <p:ext uri="{D42A27DB-BD31-4B8C-83A1-F6EECF244321}">
                    <p14:modId xmlns:p14="http://schemas.microsoft.com/office/powerpoint/2010/main" val="2871755357"/>
                  </p:ext>
                </p:extLst>
              </p:nvPr>
            </p:nvGraphicFramePr>
            <p:xfrm>
              <a:off x="12590630" y="27533245"/>
              <a:ext cx="6099550" cy="4851819"/>
            </p:xfrm>
            <a:graphic>
              <a:graphicData uri="http://schemas.openxmlformats.org/drawingml/2006/table">
                <a:tbl>
                  <a:tblPr firstRow="1" bandRow="1">
                    <a:tableStyleId>{5C22544A-7EE6-4342-B048-85BDC9FD1C3A}</a:tableStyleId>
                  </a:tblPr>
                  <a:tblGrid>
                    <a:gridCol w="4476002">
                      <a:extLst>
                        <a:ext uri="{9D8B030D-6E8A-4147-A177-3AD203B41FA5}">
                          <a16:colId xmlns:a16="http://schemas.microsoft.com/office/drawing/2014/main" val="2384105733"/>
                        </a:ext>
                      </a:extLst>
                    </a:gridCol>
                    <a:gridCol w="1623548">
                      <a:extLst>
                        <a:ext uri="{9D8B030D-6E8A-4147-A177-3AD203B41FA5}">
                          <a16:colId xmlns:a16="http://schemas.microsoft.com/office/drawing/2014/main" val="4030748285"/>
                        </a:ext>
                      </a:extLst>
                    </a:gridCol>
                  </a:tblGrid>
                  <a:tr h="1345104">
                    <a:tc>
                      <a:txBody>
                        <a:bodyPr/>
                        <a:lstStyle/>
                        <a:p>
                          <a:r>
                            <a:rPr lang="en-US" sz="4500" dirty="0">
                              <a:solidFill>
                                <a:schemeClr val="tx1"/>
                              </a:solidFill>
                            </a:rPr>
                            <a:t>Input Parameter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4500" dirty="0">
                              <a:solidFill>
                                <a:schemeClr val="tx1"/>
                              </a:solidFill>
                            </a:rPr>
                            <a:t>Value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1786607"/>
                      </a:ext>
                    </a:extLst>
                  </a:tr>
                  <a:tr h="702555">
                    <a:tc>
                      <a:txBody>
                        <a:bodyPr/>
                        <a:lstStyle/>
                        <a:p>
                          <a:r>
                            <a:rPr lang="en-US" sz="4000" dirty="0"/>
                            <a:t>Min Centroid Area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en-US" sz="4000" dirty="0"/>
                            <a:t>80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339889326"/>
                      </a:ext>
                    </a:extLst>
                  </a:tr>
                  <a:tr h="701040">
                    <a:tc>
                      <a:txBody>
                        <a:bodyPr/>
                        <a:lstStyle/>
                        <a:p>
                          <a:r>
                            <a:rPr lang="en-US" sz="4000" dirty="0"/>
                            <a:t>Threshold Gain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en-US" sz="4000"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963606153"/>
                      </a:ext>
                    </a:extLst>
                  </a:tr>
                  <a:tr h="701040">
                    <a:tc>
                      <a:txBody>
                        <a:bodyPr/>
                        <a:lstStyle/>
                        <a:p>
                          <a:r>
                            <a:rPr lang="en-US" sz="4000" b="1" dirty="0"/>
                            <a:t>Star NAD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en-US" sz="4000" b="1" dirty="0"/>
                            <a:t>0.002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263059775"/>
                      </a:ext>
                    </a:extLst>
                  </a:tr>
                  <a:tr h="701040">
                    <a:tc>
                      <a:txBody>
                        <a:bodyPr/>
                        <a:lstStyle/>
                        <a:p>
                          <a:r>
                            <a:rPr lang="en-US" sz="4000" dirty="0"/>
                            <a:t>RSO NAD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en-US" sz="4000" dirty="0"/>
                            <a:t>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4285846863"/>
                      </a:ext>
                    </a:extLst>
                  </a:tr>
                  <a:tr h="7010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7"/>
                          <a:stretch>
                            <a:fillRect l="-136" t="-611304" r="-36599" b="-37391"/>
                          </a:stretch>
                        </a:blipFill>
                      </a:tcPr>
                    </a:tc>
                    <a:tc>
                      <a:txBody>
                        <a:bodyPr/>
                        <a:lstStyle/>
                        <a:p>
                          <a:r>
                            <a:rPr lang="en-US" sz="4000" dirty="0"/>
                            <a:t>0.8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13596512"/>
                      </a:ext>
                    </a:extLst>
                  </a:tr>
                </a:tbl>
              </a:graphicData>
            </a:graphic>
          </p:graphicFrame>
        </mc:Fallback>
      </mc:AlternateContent>
      <p:pic>
        <p:nvPicPr>
          <p:cNvPr id="49" name="Content Placeholder 9" descr="Chart, line chart&#10;&#10;Description automatically generated">
            <a:extLst>
              <a:ext uri="{FF2B5EF4-FFF2-40B4-BE49-F238E27FC236}">
                <a16:creationId xmlns:a16="http://schemas.microsoft.com/office/drawing/2014/main" id="{2CE877DF-B090-0009-78E6-053C1F9900B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5444345" y="27351016"/>
            <a:ext cx="7096761" cy="5322571"/>
          </a:xfrm>
          <a:prstGeom prst="rect">
            <a:avLst/>
          </a:prstGeom>
        </p:spPr>
      </p:pic>
      <p:pic>
        <p:nvPicPr>
          <p:cNvPr id="1028" name="Picture 1027">
            <a:extLst>
              <a:ext uri="{FF2B5EF4-FFF2-40B4-BE49-F238E27FC236}">
                <a16:creationId xmlns:a16="http://schemas.microsoft.com/office/drawing/2014/main" id="{873A985D-555B-4080-21FF-713D5A47CE42}"/>
              </a:ext>
            </a:extLst>
          </p:cNvPr>
          <p:cNvPicPr>
            <a:picLocks noChangeAspect="1"/>
          </p:cNvPicPr>
          <p:nvPr/>
        </p:nvPicPr>
        <p:blipFill>
          <a:blip r:embed="rId9"/>
          <a:stretch>
            <a:fillRect/>
          </a:stretch>
        </p:blipFill>
        <p:spPr>
          <a:xfrm>
            <a:off x="12498517" y="9213534"/>
            <a:ext cx="7290122" cy="2843585"/>
          </a:xfrm>
          <a:prstGeom prst="rect">
            <a:avLst/>
          </a:prstGeom>
        </p:spPr>
      </p:pic>
      <p:pic>
        <p:nvPicPr>
          <p:cNvPr id="37" name="Content Placeholder 5" descr="Chart, scatter chart&#10;&#10;Description automatically generated">
            <a:extLst>
              <a:ext uri="{FF2B5EF4-FFF2-40B4-BE49-F238E27FC236}">
                <a16:creationId xmlns:a16="http://schemas.microsoft.com/office/drawing/2014/main" id="{54C86E88-DC80-A53F-A1B2-765BB0D651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961299" y="8393967"/>
            <a:ext cx="6014163" cy="4510623"/>
          </a:xfrm>
          <a:prstGeom prst="rect">
            <a:avLst/>
          </a:prstGeom>
        </p:spPr>
      </p:pic>
      <p:pic>
        <p:nvPicPr>
          <p:cNvPr id="38" name="Picture 37" descr="Chart, scatter chart&#10;&#10;Description automatically generated">
            <a:extLst>
              <a:ext uri="{FF2B5EF4-FFF2-40B4-BE49-F238E27FC236}">
                <a16:creationId xmlns:a16="http://schemas.microsoft.com/office/drawing/2014/main" id="{8B56461F-FA33-883D-015D-F5607E7CA44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6020990" y="8430126"/>
            <a:ext cx="6014165" cy="4510622"/>
          </a:xfrm>
          <a:prstGeom prst="rect">
            <a:avLst/>
          </a:prstGeom>
        </p:spPr>
      </p:pic>
      <p:sp>
        <p:nvSpPr>
          <p:cNvPr id="39" name="Rectangle 38">
            <a:extLst>
              <a:ext uri="{FF2B5EF4-FFF2-40B4-BE49-F238E27FC236}">
                <a16:creationId xmlns:a16="http://schemas.microsoft.com/office/drawing/2014/main" id="{1A9A158D-2D35-9B35-0E9E-BAE11B9F075C}"/>
              </a:ext>
            </a:extLst>
          </p:cNvPr>
          <p:cNvSpPr/>
          <p:nvPr/>
        </p:nvSpPr>
        <p:spPr>
          <a:xfrm>
            <a:off x="24714804" y="8956206"/>
            <a:ext cx="177553" cy="213064"/>
          </a:xfrm>
          <a:prstGeom prst="rect">
            <a:avLst/>
          </a:prstGeom>
          <a:solidFill>
            <a:schemeClr val="accent1">
              <a:lumMod val="75000"/>
              <a:alpha val="4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Connector 39">
            <a:extLst>
              <a:ext uri="{FF2B5EF4-FFF2-40B4-BE49-F238E27FC236}">
                <a16:creationId xmlns:a16="http://schemas.microsoft.com/office/drawing/2014/main" id="{2B436E0C-4819-9E8D-A9D8-00F42772F675}"/>
              </a:ext>
            </a:extLst>
          </p:cNvPr>
          <p:cNvCxnSpPr>
            <a:cxnSpLocks/>
            <a:stCxn id="39" idx="2"/>
          </p:cNvCxnSpPr>
          <p:nvPr/>
        </p:nvCxnSpPr>
        <p:spPr>
          <a:xfrm>
            <a:off x="24803581" y="9169270"/>
            <a:ext cx="1967556" cy="3216565"/>
          </a:xfrm>
          <a:prstGeom prst="line">
            <a:avLst/>
          </a:prstGeom>
          <a:ln w="25400">
            <a:solidFill>
              <a:schemeClr val="accent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42A9EBC-B47F-6230-3D46-A963550BA3A1}"/>
              </a:ext>
            </a:extLst>
          </p:cNvPr>
          <p:cNvCxnSpPr>
            <a:cxnSpLocks/>
            <a:stCxn id="39" idx="0"/>
          </p:cNvCxnSpPr>
          <p:nvPr/>
        </p:nvCxnSpPr>
        <p:spPr>
          <a:xfrm flipV="1">
            <a:off x="24803581" y="8793634"/>
            <a:ext cx="1967556" cy="162572"/>
          </a:xfrm>
          <a:prstGeom prst="line">
            <a:avLst/>
          </a:prstGeom>
          <a:ln w="25400">
            <a:solidFill>
              <a:schemeClr val="accent1">
                <a:lumMod val="75000"/>
              </a:schemeClr>
            </a:solidFill>
            <a:prstDash val="sysDash"/>
          </a:ln>
        </p:spPr>
        <p:style>
          <a:lnRef idx="1">
            <a:schemeClr val="accent1"/>
          </a:lnRef>
          <a:fillRef idx="0">
            <a:schemeClr val="accent1"/>
          </a:fillRef>
          <a:effectRef idx="0">
            <a:schemeClr val="accent1"/>
          </a:effectRef>
          <a:fontRef idx="minor">
            <a:schemeClr val="tx1"/>
          </a:fontRef>
        </p:style>
      </p:cxnSp>
      <p:pic>
        <p:nvPicPr>
          <p:cNvPr id="1029" name="Content Placeholder 7" descr="Chart&#10;&#10;Description automatically generated">
            <a:extLst>
              <a:ext uri="{FF2B5EF4-FFF2-40B4-BE49-F238E27FC236}">
                <a16:creationId xmlns:a16="http://schemas.microsoft.com/office/drawing/2014/main" id="{A32CDD57-E399-B306-B778-212ED15DF15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203782" y="13600771"/>
            <a:ext cx="5587756" cy="4190817"/>
          </a:xfrm>
          <a:prstGeom prst="rect">
            <a:avLst/>
          </a:prstGeom>
        </p:spPr>
      </p:pic>
      <p:sp>
        <p:nvSpPr>
          <p:cNvPr id="1046" name="TextBox 1045">
            <a:extLst>
              <a:ext uri="{FF2B5EF4-FFF2-40B4-BE49-F238E27FC236}">
                <a16:creationId xmlns:a16="http://schemas.microsoft.com/office/drawing/2014/main" id="{EEB334E7-9C0C-E205-4918-8621F3518E0C}"/>
              </a:ext>
            </a:extLst>
          </p:cNvPr>
          <p:cNvSpPr txBox="1"/>
          <p:nvPr/>
        </p:nvSpPr>
        <p:spPr>
          <a:xfrm>
            <a:off x="13359261" y="12950478"/>
            <a:ext cx="5568634" cy="630942"/>
          </a:xfrm>
          <a:prstGeom prst="rect">
            <a:avLst/>
          </a:prstGeom>
          <a:noFill/>
        </p:spPr>
        <p:txBody>
          <a:bodyPr wrap="square" rtlCol="0">
            <a:spAutoFit/>
          </a:bodyPr>
          <a:lstStyle/>
          <a:p>
            <a:pPr algn="ctr"/>
            <a:r>
              <a:rPr lang="en-US" sz="3500" b="1" dirty="0"/>
              <a:t>1. Centroid FITS Images</a:t>
            </a:r>
          </a:p>
        </p:txBody>
      </p:sp>
      <p:sp>
        <p:nvSpPr>
          <p:cNvPr id="1051" name="TextBox 1050">
            <a:extLst>
              <a:ext uri="{FF2B5EF4-FFF2-40B4-BE49-F238E27FC236}">
                <a16:creationId xmlns:a16="http://schemas.microsoft.com/office/drawing/2014/main" id="{E7BA319E-2658-4818-81C7-1C165CFBCC09}"/>
              </a:ext>
            </a:extLst>
          </p:cNvPr>
          <p:cNvSpPr txBox="1"/>
          <p:nvPr/>
        </p:nvSpPr>
        <p:spPr>
          <a:xfrm>
            <a:off x="20933605" y="12980803"/>
            <a:ext cx="4292069" cy="630942"/>
          </a:xfrm>
          <a:prstGeom prst="rect">
            <a:avLst/>
          </a:prstGeom>
          <a:noFill/>
        </p:spPr>
        <p:txBody>
          <a:bodyPr wrap="square" rtlCol="0">
            <a:spAutoFit/>
          </a:bodyPr>
          <a:lstStyle/>
          <a:p>
            <a:pPr algn="ctr"/>
            <a:r>
              <a:rPr lang="en-US" sz="3500" b="1" dirty="0"/>
              <a:t>2. Plate-solve Images</a:t>
            </a:r>
          </a:p>
        </p:txBody>
      </p:sp>
      <p:sp>
        <p:nvSpPr>
          <p:cNvPr id="1065" name="TextBox 1064">
            <a:extLst>
              <a:ext uri="{FF2B5EF4-FFF2-40B4-BE49-F238E27FC236}">
                <a16:creationId xmlns:a16="http://schemas.microsoft.com/office/drawing/2014/main" id="{3A81362A-D253-BF3E-6CB8-AD6F20063059}"/>
              </a:ext>
            </a:extLst>
          </p:cNvPr>
          <p:cNvSpPr txBox="1"/>
          <p:nvPr/>
        </p:nvSpPr>
        <p:spPr>
          <a:xfrm>
            <a:off x="27070050" y="12950478"/>
            <a:ext cx="3924300" cy="630942"/>
          </a:xfrm>
          <a:prstGeom prst="rect">
            <a:avLst/>
          </a:prstGeom>
          <a:noFill/>
        </p:spPr>
        <p:txBody>
          <a:bodyPr wrap="square" rtlCol="0">
            <a:spAutoFit/>
          </a:bodyPr>
          <a:lstStyle/>
          <a:p>
            <a:pPr algn="ctr"/>
            <a:r>
              <a:rPr lang="en-US" sz="3500" b="1" dirty="0"/>
              <a:t>3. Detect Stars</a:t>
            </a:r>
          </a:p>
        </p:txBody>
      </p:sp>
      <p:sp>
        <p:nvSpPr>
          <p:cNvPr id="1073" name="TextBox 1072">
            <a:extLst>
              <a:ext uri="{FF2B5EF4-FFF2-40B4-BE49-F238E27FC236}">
                <a16:creationId xmlns:a16="http://schemas.microsoft.com/office/drawing/2014/main" id="{95ACA62F-1DAE-6F6F-E2B9-62902B1831CF}"/>
              </a:ext>
            </a:extLst>
          </p:cNvPr>
          <p:cNvSpPr txBox="1"/>
          <p:nvPr/>
        </p:nvSpPr>
        <p:spPr>
          <a:xfrm>
            <a:off x="26984345" y="17673575"/>
            <a:ext cx="4087453" cy="630942"/>
          </a:xfrm>
          <a:prstGeom prst="rect">
            <a:avLst/>
          </a:prstGeom>
          <a:noFill/>
        </p:spPr>
        <p:txBody>
          <a:bodyPr wrap="square" rtlCol="0">
            <a:spAutoFit/>
          </a:bodyPr>
          <a:lstStyle/>
          <a:p>
            <a:pPr algn="ctr"/>
            <a:r>
              <a:rPr lang="en-US" sz="3500" b="1" dirty="0"/>
              <a:t>Identify RSO Trails</a:t>
            </a:r>
          </a:p>
        </p:txBody>
      </p:sp>
      <p:pic>
        <p:nvPicPr>
          <p:cNvPr id="1075" name="Picture 1074" descr="Chart, scatter chart, bubble chart&#10;&#10;Description automatically generated">
            <a:extLst>
              <a:ext uri="{FF2B5EF4-FFF2-40B4-BE49-F238E27FC236}">
                <a16:creationId xmlns:a16="http://schemas.microsoft.com/office/drawing/2014/main" id="{7C0A01E0-E16F-9AC2-F6B0-AF9417151216}"/>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3012555" y="13515890"/>
            <a:ext cx="5587756" cy="4190817"/>
          </a:xfrm>
          <a:prstGeom prst="rect">
            <a:avLst/>
          </a:prstGeom>
        </p:spPr>
      </p:pic>
      <p:sp>
        <p:nvSpPr>
          <p:cNvPr id="1076" name="TextBox 1075">
            <a:extLst>
              <a:ext uri="{FF2B5EF4-FFF2-40B4-BE49-F238E27FC236}">
                <a16:creationId xmlns:a16="http://schemas.microsoft.com/office/drawing/2014/main" id="{F44AD0B9-F17A-577A-E148-6B29B3172138}"/>
              </a:ext>
            </a:extLst>
          </p:cNvPr>
          <p:cNvSpPr txBox="1"/>
          <p:nvPr/>
        </p:nvSpPr>
        <p:spPr>
          <a:xfrm>
            <a:off x="13678921" y="17641176"/>
            <a:ext cx="4255024" cy="630942"/>
          </a:xfrm>
          <a:prstGeom prst="rect">
            <a:avLst/>
          </a:prstGeom>
          <a:noFill/>
        </p:spPr>
        <p:txBody>
          <a:bodyPr wrap="square" rtlCol="0">
            <a:spAutoFit/>
          </a:bodyPr>
          <a:lstStyle/>
          <a:p>
            <a:pPr algn="ctr"/>
            <a:r>
              <a:rPr lang="en-US" sz="3500" b="1" dirty="0"/>
              <a:t>4. Eliminate Stars</a:t>
            </a:r>
          </a:p>
        </p:txBody>
      </p:sp>
      <p:pic>
        <p:nvPicPr>
          <p:cNvPr id="1078" name="Picture 1077" descr="Chart, scatter chart&#10;&#10;Description automatically generated">
            <a:extLst>
              <a:ext uri="{FF2B5EF4-FFF2-40B4-BE49-F238E27FC236}">
                <a16:creationId xmlns:a16="http://schemas.microsoft.com/office/drawing/2014/main" id="{E59AD958-955D-9944-246D-25F34AD04E90}"/>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0199185" y="13646591"/>
            <a:ext cx="5587756" cy="4190817"/>
          </a:xfrm>
          <a:prstGeom prst="rect">
            <a:avLst/>
          </a:prstGeom>
        </p:spPr>
      </p:pic>
      <p:sp>
        <p:nvSpPr>
          <p:cNvPr id="1080" name="TextBox 1079">
            <a:extLst>
              <a:ext uri="{FF2B5EF4-FFF2-40B4-BE49-F238E27FC236}">
                <a16:creationId xmlns:a16="http://schemas.microsoft.com/office/drawing/2014/main" id="{8B472EAC-DF43-96AE-E8B5-7205CD86448C}"/>
              </a:ext>
            </a:extLst>
          </p:cNvPr>
          <p:cNvSpPr txBox="1"/>
          <p:nvPr/>
        </p:nvSpPr>
        <p:spPr>
          <a:xfrm>
            <a:off x="20952127" y="17740825"/>
            <a:ext cx="4255024" cy="1169551"/>
          </a:xfrm>
          <a:prstGeom prst="rect">
            <a:avLst/>
          </a:prstGeom>
          <a:noFill/>
        </p:spPr>
        <p:txBody>
          <a:bodyPr wrap="square" rtlCol="0">
            <a:spAutoFit/>
          </a:bodyPr>
          <a:lstStyle/>
          <a:p>
            <a:pPr algn="ctr"/>
            <a:r>
              <a:rPr lang="en-US" sz="3500" b="1" dirty="0"/>
              <a:t>5. Check Linearity of RSO Trails</a:t>
            </a:r>
          </a:p>
        </p:txBody>
      </p:sp>
      <p:sp>
        <p:nvSpPr>
          <p:cNvPr id="7" name="TextBox 6">
            <a:extLst>
              <a:ext uri="{FF2B5EF4-FFF2-40B4-BE49-F238E27FC236}">
                <a16:creationId xmlns:a16="http://schemas.microsoft.com/office/drawing/2014/main" id="{A7ADAA12-2A98-344E-21C2-605909CEAC42}"/>
              </a:ext>
            </a:extLst>
          </p:cNvPr>
          <p:cNvSpPr txBox="1"/>
          <p:nvPr/>
        </p:nvSpPr>
        <p:spPr>
          <a:xfrm>
            <a:off x="32625020" y="26237843"/>
            <a:ext cx="11074890" cy="1754326"/>
          </a:xfrm>
          <a:prstGeom prst="rect">
            <a:avLst/>
          </a:prstGeom>
          <a:noFill/>
        </p:spPr>
        <p:txBody>
          <a:bodyPr wrap="square" rtlCol="0">
            <a:spAutoFit/>
          </a:bodyPr>
          <a:lstStyle/>
          <a:p>
            <a:pPr>
              <a:lnSpc>
                <a:spcPct val="90000"/>
              </a:lnSpc>
              <a:spcAft>
                <a:spcPts val="600"/>
              </a:spcAft>
            </a:pPr>
            <a:r>
              <a:rPr lang="en-US" sz="3000" dirty="0"/>
              <a:t>J</a:t>
            </a:r>
            <a:r>
              <a:rPr lang="en-US" sz="3000" b="0" i="0" dirty="0">
                <a:effectLst/>
              </a:rPr>
              <a:t>. Anderson, A. Anderson, D. Zuehlke, T. Lovell, and D. Canales, “</a:t>
            </a:r>
            <a:r>
              <a:rPr lang="en-US" sz="3000" dirty="0"/>
              <a:t>RESIDENT SPACE OBJECT IDENTIFICATION IN ARBITRARY UNRESOLVED SPACE IMAGES </a:t>
            </a:r>
            <a:r>
              <a:rPr lang="en-US" sz="3000" b="0" i="0" dirty="0">
                <a:effectLst/>
              </a:rPr>
              <a:t>,” 2022, submitted to 33rd AAS/AIAA conference</a:t>
            </a:r>
            <a:endParaRPr lang="en-US" sz="3000" dirty="0"/>
          </a:p>
        </p:txBody>
      </p:sp>
      <p:graphicFrame>
        <p:nvGraphicFramePr>
          <p:cNvPr id="19" name="Content Placeholder 1">
            <a:extLst>
              <a:ext uri="{FF2B5EF4-FFF2-40B4-BE49-F238E27FC236}">
                <a16:creationId xmlns:a16="http://schemas.microsoft.com/office/drawing/2014/main" id="{3767A9A9-E99B-8CE1-E135-FC62FC9302BF}"/>
              </a:ext>
            </a:extLst>
          </p:cNvPr>
          <p:cNvGraphicFramePr>
            <a:graphicFrameLocks/>
          </p:cNvGraphicFramePr>
          <p:nvPr>
            <p:extLst>
              <p:ext uri="{D42A27DB-BD31-4B8C-83A1-F6EECF244321}">
                <p14:modId xmlns:p14="http://schemas.microsoft.com/office/powerpoint/2010/main" val="2305943163"/>
              </p:ext>
            </p:extLst>
          </p:nvPr>
        </p:nvGraphicFramePr>
        <p:xfrm>
          <a:off x="32769646" y="8430126"/>
          <a:ext cx="10642583" cy="15661661"/>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20" name="Diagram 19">
            <a:extLst>
              <a:ext uri="{FF2B5EF4-FFF2-40B4-BE49-F238E27FC236}">
                <a16:creationId xmlns:a16="http://schemas.microsoft.com/office/drawing/2014/main" id="{0E5ED602-954B-5F92-A5A6-C4E86DF4AE0D}"/>
              </a:ext>
            </a:extLst>
          </p:cNvPr>
          <p:cNvGraphicFramePr/>
          <p:nvPr>
            <p:extLst>
              <p:ext uri="{D42A27DB-BD31-4B8C-83A1-F6EECF244321}">
                <p14:modId xmlns:p14="http://schemas.microsoft.com/office/powerpoint/2010/main" val="2020436502"/>
              </p:ext>
            </p:extLst>
          </p:nvPr>
        </p:nvGraphicFramePr>
        <p:xfrm>
          <a:off x="129089" y="25743017"/>
          <a:ext cx="11323841" cy="6931636"/>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Tree>
    <p:extLst>
      <p:ext uri="{BB962C8B-B14F-4D97-AF65-F5344CB8AC3E}">
        <p14:creationId xmlns:p14="http://schemas.microsoft.com/office/powerpoint/2010/main" val="10985722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813BA647BD1504BA980D52C62245535" ma:contentTypeVersion="4" ma:contentTypeDescription="Create a new document." ma:contentTypeScope="" ma:versionID="e54bee452536f1274d3677689b8e4948">
  <xsd:schema xmlns:xsd="http://www.w3.org/2001/XMLSchema" xmlns:xs="http://www.w3.org/2001/XMLSchema" xmlns:p="http://schemas.microsoft.com/office/2006/metadata/properties" xmlns:ns2="f24331bc-6d95-4162-921c-e89a22e8a269" xmlns:ns3="9a913c1d-2204-4693-a49e-53f5913d4f5a" targetNamespace="http://schemas.microsoft.com/office/2006/metadata/properties" ma:root="true" ma:fieldsID="b327a80a435a96d8b8b0243a91502b60" ns2:_="" ns3:_="">
    <xsd:import namespace="f24331bc-6d95-4162-921c-e89a22e8a269"/>
    <xsd:import namespace="9a913c1d-2204-4693-a49e-53f5913d4f5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24331bc-6d95-4162-921c-e89a22e8a26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a913c1d-2204-4693-a49e-53f5913d4f5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B7E539A-3D24-415C-A0CA-8923A035FAE0}">
  <ds:schemaRefs>
    <ds:schemaRef ds:uri="http://schemas.microsoft.com/sharepoint/v3/contenttype/forms"/>
  </ds:schemaRefs>
</ds:datastoreItem>
</file>

<file path=customXml/itemProps2.xml><?xml version="1.0" encoding="utf-8"?>
<ds:datastoreItem xmlns:ds="http://schemas.openxmlformats.org/officeDocument/2006/customXml" ds:itemID="{568E03BE-8113-428B-89C7-287690486B22}">
  <ds:schemaRefs>
    <ds:schemaRef ds:uri="9a913c1d-2204-4693-a49e-53f5913d4f5a"/>
    <ds:schemaRef ds:uri="f24331bc-6d95-4162-921c-e89a22e8a26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4D9EE4DB-E200-409C-A3A5-B84E4FFE7AD0}">
  <ds:schemaRefs>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http://schemas.microsoft.com/office/2006/metadata/properties"/>
    <ds:schemaRef ds:uri="http://purl.org/dc/elements/1.1/"/>
    <ds:schemaRef ds:uri="http://purl.org/dc/terms/"/>
    <ds:schemaRef ds:uri="9a913c1d-2204-4693-a49e-53f5913d4f5a"/>
    <ds:schemaRef ds:uri="f24331bc-6d95-4162-921c-e89a22e8a269"/>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379</TotalTime>
  <Words>511</Words>
  <Application>Microsoft Office PowerPoint</Application>
  <PresentationFormat>Custom</PresentationFormat>
  <Paragraphs>66</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Cambria Math</vt:lpstr>
      <vt:lpstr>Times New Roman</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Joseph Anderson</cp:lastModifiedBy>
  <cp:revision>1</cp:revision>
  <dcterms:created xsi:type="dcterms:W3CDTF">2022-10-31T22:24:35Z</dcterms:created>
  <dcterms:modified xsi:type="dcterms:W3CDTF">2023-04-03T13:43:42Z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0x0101005813BA647BD1504BA980D52C62245535</vt:lpwstr>
  </property>
</Properties>
</file>